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7" r:id="rId2"/>
    <p:sldId id="6260" r:id="rId3"/>
    <p:sldId id="5135" r:id="rId4"/>
    <p:sldId id="5402" r:id="rId5"/>
    <p:sldId id="5403" r:id="rId6"/>
    <p:sldId id="5404" r:id="rId7"/>
    <p:sldId id="5405" r:id="rId8"/>
    <p:sldId id="5406" r:id="rId9"/>
    <p:sldId id="5409" r:id="rId10"/>
    <p:sldId id="5138" r:id="rId11"/>
    <p:sldId id="6235" r:id="rId12"/>
    <p:sldId id="6236" r:id="rId13"/>
    <p:sldId id="6237" r:id="rId14"/>
    <p:sldId id="6238" r:id="rId15"/>
    <p:sldId id="6239" r:id="rId16"/>
    <p:sldId id="6240" r:id="rId17"/>
    <p:sldId id="6241" r:id="rId18"/>
    <p:sldId id="6245" r:id="rId19"/>
    <p:sldId id="5139" r:id="rId20"/>
    <p:sldId id="5424" r:id="rId21"/>
    <p:sldId id="5425" r:id="rId22"/>
    <p:sldId id="6242" r:id="rId23"/>
    <p:sldId id="6243" r:id="rId24"/>
    <p:sldId id="6246" r:id="rId25"/>
    <p:sldId id="5142" r:id="rId26"/>
    <p:sldId id="6261" r:id="rId27"/>
    <p:sldId id="5143" r:id="rId28"/>
    <p:sldId id="5144" r:id="rId29"/>
    <p:sldId id="5410" r:id="rId30"/>
    <p:sldId id="5145" r:id="rId31"/>
    <p:sldId id="5411" r:id="rId32"/>
    <p:sldId id="5146" r:id="rId33"/>
    <p:sldId id="5147" r:id="rId34"/>
    <p:sldId id="5437" r:id="rId35"/>
    <p:sldId id="5441" r:id="rId36"/>
    <p:sldId id="5438" r:id="rId37"/>
    <p:sldId id="5148" r:id="rId38"/>
    <p:sldId id="5439" r:id="rId39"/>
    <p:sldId id="5440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6260"/>
            <p14:sldId id="5135"/>
            <p14:sldId id="5402"/>
            <p14:sldId id="5403"/>
            <p14:sldId id="5404"/>
            <p14:sldId id="5405"/>
            <p14:sldId id="5406"/>
            <p14:sldId id="5409"/>
            <p14:sldId id="5138"/>
            <p14:sldId id="6235"/>
            <p14:sldId id="6236"/>
            <p14:sldId id="6237"/>
            <p14:sldId id="6238"/>
            <p14:sldId id="6239"/>
            <p14:sldId id="6240"/>
            <p14:sldId id="6241"/>
            <p14:sldId id="6245"/>
            <p14:sldId id="5139"/>
            <p14:sldId id="5424"/>
            <p14:sldId id="5425"/>
            <p14:sldId id="6242"/>
            <p14:sldId id="6243"/>
            <p14:sldId id="6246"/>
            <p14:sldId id="5142"/>
            <p14:sldId id="6261"/>
            <p14:sldId id="5143"/>
            <p14:sldId id="5144"/>
            <p14:sldId id="5410"/>
            <p14:sldId id="5145"/>
            <p14:sldId id="5411"/>
            <p14:sldId id="5146"/>
            <p14:sldId id="5147"/>
            <p14:sldId id="5437"/>
            <p14:sldId id="5441"/>
            <p14:sldId id="5438"/>
            <p14:sldId id="5148"/>
            <p14:sldId id="5439"/>
            <p14:sldId id="5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054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21" Type="http://schemas.openxmlformats.org/officeDocument/2006/relationships/image" Target="../media/image47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1.wmf"/><Relationship Id="rId18" Type="http://schemas.openxmlformats.org/officeDocument/2006/relationships/image" Target="../media/image46.wmf"/><Relationship Id="rId3" Type="http://schemas.openxmlformats.org/officeDocument/2006/relationships/image" Target="../media/image29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5.wmf"/><Relationship Id="rId2" Type="http://schemas.openxmlformats.org/officeDocument/2006/relationships/image" Target="../media/image28.wmf"/><Relationship Id="rId16" Type="http://schemas.openxmlformats.org/officeDocument/2006/relationships/image" Target="../media/image44.wmf"/><Relationship Id="rId20" Type="http://schemas.openxmlformats.org/officeDocument/2006/relationships/image" Target="../media/image48.wmf"/><Relationship Id="rId1" Type="http://schemas.openxmlformats.org/officeDocument/2006/relationships/image" Target="../media/image27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1.wmf"/><Relationship Id="rId15" Type="http://schemas.openxmlformats.org/officeDocument/2006/relationships/image" Target="../media/image43.wmf"/><Relationship Id="rId10" Type="http://schemas.openxmlformats.org/officeDocument/2006/relationships/image" Target="../media/image37.wmf"/><Relationship Id="rId19" Type="http://schemas.openxmlformats.org/officeDocument/2006/relationships/image" Target="../media/image47.wmf"/><Relationship Id="rId4" Type="http://schemas.openxmlformats.org/officeDocument/2006/relationships/image" Target="../media/image30.wmf"/><Relationship Id="rId9" Type="http://schemas.openxmlformats.org/officeDocument/2006/relationships/image" Target="../media/image36.wmf"/><Relationship Id="rId1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3EE590-E801-4480-9C80-FB7E2722BDD8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69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014CB3-3000-4E31-899B-F97B06B8E12D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262880-4ADE-40FE-B20E-9D393DAE41E7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69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557">
              <a:defRPr>
                <a:solidFill>
                  <a:schemeClr val="tx1"/>
                </a:solidFill>
                <a:latin typeface="Arial" charset="0"/>
              </a:defRPr>
            </a:lvl1pPr>
            <a:lvl2pPr marL="742772" indent="-285683" defTabSz="966557">
              <a:defRPr>
                <a:solidFill>
                  <a:schemeClr val="tx1"/>
                </a:solidFill>
                <a:latin typeface="Arial" charset="0"/>
              </a:defRPr>
            </a:lvl2pPr>
            <a:lvl3pPr marL="1142727" indent="-228546" defTabSz="966557">
              <a:defRPr>
                <a:solidFill>
                  <a:schemeClr val="tx1"/>
                </a:solidFill>
                <a:latin typeface="Arial" charset="0"/>
              </a:defRPr>
            </a:lvl3pPr>
            <a:lvl4pPr marL="1599817" indent="-228546" defTabSz="966557">
              <a:defRPr>
                <a:solidFill>
                  <a:schemeClr val="tx1"/>
                </a:solidFill>
                <a:latin typeface="Arial" charset="0"/>
              </a:defRPr>
            </a:lvl4pPr>
            <a:lvl5pPr marL="2056909" indent="-228546" defTabSz="966557">
              <a:defRPr>
                <a:solidFill>
                  <a:schemeClr val="tx1"/>
                </a:solidFill>
                <a:latin typeface="Arial" charset="0"/>
              </a:defRPr>
            </a:lvl5pPr>
            <a:lvl6pPr marL="251399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8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80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71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863B0-DB3A-45E9-B3D6-881EDBC9858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4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557">
              <a:defRPr>
                <a:solidFill>
                  <a:schemeClr val="tx1"/>
                </a:solidFill>
                <a:latin typeface="Arial" charset="0"/>
              </a:defRPr>
            </a:lvl1pPr>
            <a:lvl2pPr marL="742772" indent="-285683" defTabSz="966557">
              <a:defRPr>
                <a:solidFill>
                  <a:schemeClr val="tx1"/>
                </a:solidFill>
                <a:latin typeface="Arial" charset="0"/>
              </a:defRPr>
            </a:lvl2pPr>
            <a:lvl3pPr marL="1142727" indent="-228546" defTabSz="966557">
              <a:defRPr>
                <a:solidFill>
                  <a:schemeClr val="tx1"/>
                </a:solidFill>
                <a:latin typeface="Arial" charset="0"/>
              </a:defRPr>
            </a:lvl3pPr>
            <a:lvl4pPr marL="1599817" indent="-228546" defTabSz="966557">
              <a:defRPr>
                <a:solidFill>
                  <a:schemeClr val="tx1"/>
                </a:solidFill>
                <a:latin typeface="Arial" charset="0"/>
              </a:defRPr>
            </a:lvl4pPr>
            <a:lvl5pPr marL="2056909" indent="-228546" defTabSz="966557">
              <a:defRPr>
                <a:solidFill>
                  <a:schemeClr val="tx1"/>
                </a:solidFill>
                <a:latin typeface="Arial" charset="0"/>
              </a:defRPr>
            </a:lvl5pPr>
            <a:lvl6pPr marL="251399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8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80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71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863B0-DB3A-45E9-B3D6-881EDBC9858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175" indent="-298406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625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1393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9160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293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3426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0559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692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A5DA2-E93B-4CC6-8804-A71F85200BC7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8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175" indent="-298406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625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1393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9160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293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3426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0559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692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E2616-B7B2-4338-8E97-5076430E6C0F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99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5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9AF31-6F59-4952-9B3A-156C14C2C397}" type="slidenum">
              <a:rPr lang="en-US"/>
              <a:pPr/>
              <a:t>8</a:t>
            </a:fld>
            <a:endParaRPr lang="en-US"/>
          </a:p>
        </p:txBody>
      </p:sp>
      <p:sp>
        <p:nvSpPr>
          <p:cNvPr id="1498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7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F330E03F-F26C-47CF-8081-C634E1AD1983}" type="slidenum">
              <a:rPr lang="en-US" sz="1100">
                <a:latin typeface="Times New Roman" pitchFamily="18" charset="0"/>
              </a:rPr>
              <a:pPr algn="r" eaLnBrk="0" hangingPunct="0"/>
              <a:t>8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49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49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6388"/>
          </a:xfrm>
        </p:spPr>
        <p:txBody>
          <a:bodyPr lIns="91321" tIns="45661" rIns="91321" bIns="456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5EDE2-0918-4172-BFC4-E2E235A2B2A3}" type="slidenum">
              <a:rPr lang="en-US"/>
              <a:pPr/>
              <a:t>9</a:t>
            </a:fld>
            <a:endParaRPr lang="en-US"/>
          </a:p>
        </p:txBody>
      </p:sp>
      <p:sp>
        <p:nvSpPr>
          <p:cNvPr id="131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666813-0D59-4875-A836-155ABE2EA342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67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AE7E02-8D42-4EE8-A7B0-848E199345B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8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24869D-FBAD-4CE2-9025-FB99AB74734C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68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8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2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44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5.wmf"/><Relationship Id="rId34" Type="http://schemas.openxmlformats.org/officeDocument/2006/relationships/oleObject" Target="../embeddings/oleObject28.bin"/><Relationship Id="rId42" Type="http://schemas.openxmlformats.org/officeDocument/2006/relationships/oleObject" Target="../embeddings/oleObject32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3.wmf"/><Relationship Id="rId25" Type="http://schemas.openxmlformats.org/officeDocument/2006/relationships/image" Target="../media/image37.wmf"/><Relationship Id="rId33" Type="http://schemas.openxmlformats.org/officeDocument/2006/relationships/image" Target="../media/image41.wmf"/><Relationship Id="rId38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39.wmf"/><Relationship Id="rId41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43.wmf"/><Relationship Id="rId40" Type="http://schemas.openxmlformats.org/officeDocument/2006/relationships/oleObject" Target="../embeddings/oleObject31.bin"/><Relationship Id="rId45" Type="http://schemas.openxmlformats.org/officeDocument/2006/relationships/image" Target="../media/image47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29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4.wmf"/><Relationship Id="rId31" Type="http://schemas.openxmlformats.org/officeDocument/2006/relationships/image" Target="../media/image40.wmf"/><Relationship Id="rId44" Type="http://schemas.openxmlformats.org/officeDocument/2006/relationships/oleObject" Target="../embeddings/oleObject33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42.wmf"/><Relationship Id="rId43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46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49.bin"/><Relationship Id="rId42" Type="http://schemas.openxmlformats.org/officeDocument/2006/relationships/oleObject" Target="../embeddings/oleObject53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3.wmf"/><Relationship Id="rId38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41.wmf"/><Relationship Id="rId41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45.wmf"/><Relationship Id="rId40" Type="http://schemas.openxmlformats.org/officeDocument/2006/relationships/oleObject" Target="../embeddings/oleObject52.bin"/><Relationship Id="rId5" Type="http://schemas.openxmlformats.org/officeDocument/2006/relationships/image" Target="../media/image27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35.wmf"/><Relationship Id="rId31" Type="http://schemas.openxmlformats.org/officeDocument/2006/relationships/image" Target="../media/image4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44.wmf"/><Relationship Id="rId43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Lookahead</a:t>
            </a:r>
            <a:r>
              <a:rPr lang="en-US" dirty="0"/>
              <a:t> learning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Beta-Bernoulli belief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900C80-D321-4DA6-95C2-F56B1F2F0F0C}" type="slidenum">
              <a:rPr lang="en-US" sz="1400" smtClean="0"/>
              <a:pPr/>
              <a:t>11</a:t>
            </a:fld>
            <a:endParaRPr 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Learning using decision trees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Decision tree without learning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814513"/>
            <a:ext cx="55816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9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using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 vocabulary:</a:t>
            </a:r>
          </a:p>
          <a:p>
            <a:pPr lvl="1"/>
            <a:r>
              <a:rPr lang="en-US" sz="2400" dirty="0"/>
              <a:t>Square nodes are:</a:t>
            </a:r>
          </a:p>
          <a:p>
            <a:pPr lvl="2"/>
            <a:r>
              <a:rPr lang="en-US" sz="2000" dirty="0"/>
              <a:t>Decision nodes – Links emanating from the squares are decisions</a:t>
            </a:r>
          </a:p>
          <a:p>
            <a:pPr lvl="2"/>
            <a:r>
              <a:rPr lang="en-US" sz="2000" dirty="0"/>
              <a:t>Also represents the state of our system (it implicitly captures all the information we need to make a decision).</a:t>
            </a:r>
          </a:p>
          <a:p>
            <a:pPr lvl="2"/>
            <a:r>
              <a:rPr lang="en-US" sz="2000" dirty="0"/>
              <a:t>Also known as the “pre-decision state.”</a:t>
            </a:r>
          </a:p>
          <a:p>
            <a:pPr lvl="1"/>
            <a:r>
              <a:rPr lang="en-US" sz="2200" dirty="0"/>
              <a:t>Circle nodes are:</a:t>
            </a:r>
          </a:p>
          <a:p>
            <a:pPr lvl="2"/>
            <a:r>
              <a:rPr lang="en-US" sz="2000" dirty="0"/>
              <a:t>Outcome nodes – Links emanating from circles represent random events.</a:t>
            </a:r>
          </a:p>
          <a:p>
            <a:pPr lvl="2"/>
            <a:r>
              <a:rPr lang="en-US" sz="2000" dirty="0"/>
              <a:t>Represents the state after a decision is made.</a:t>
            </a:r>
          </a:p>
          <a:p>
            <a:pPr lvl="2"/>
            <a:r>
              <a:rPr lang="en-US" sz="2000" dirty="0"/>
              <a:t>Also known as the “post-decision state.”</a:t>
            </a:r>
          </a:p>
          <a:p>
            <a:pPr lvl="1"/>
            <a:r>
              <a:rPr lang="en-US" sz="2200" dirty="0"/>
              <a:t>Nodes in a decision tree always imply the information in the entire path leading up to the node.</a:t>
            </a:r>
          </a:p>
          <a:p>
            <a:pPr lvl="1"/>
            <a:r>
              <a:rPr lang="en-US" sz="2200" dirty="0"/>
              <a:t>We receive a reward whenever we sell.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871362-604E-43EB-A3F4-3CA28C0D211F}" type="slidenum">
              <a:rPr lang="en-US" sz="1400" smtClean="0"/>
              <a:pPr/>
              <a:t>13</a:t>
            </a:fld>
            <a:endParaRPr 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Learning using decision trees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Rolling back the tree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36725"/>
            <a:ext cx="84994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3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08" name="AutoShape 4"/>
          <p:cNvCxnSpPr>
            <a:cxnSpLocks noChangeShapeType="1"/>
            <a:stCxn id="72706" idx="3"/>
            <a:endCxn id="72707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11" name="AutoShape 7"/>
          <p:cNvCxnSpPr>
            <a:cxnSpLocks noChangeShapeType="1"/>
            <a:stCxn id="72706" idx="3"/>
            <a:endCxn id="72710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2" name="AutoShape 8"/>
          <p:cNvCxnSpPr>
            <a:cxnSpLocks noChangeShapeType="1"/>
            <a:stCxn id="72706" idx="3"/>
            <a:endCxn id="72709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3" name="AutoShape 9"/>
          <p:cNvCxnSpPr>
            <a:cxnSpLocks noChangeShapeType="1"/>
            <a:stCxn id="72707" idx="6"/>
            <a:endCxn id="72715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4" name="AutoShape 10"/>
          <p:cNvCxnSpPr>
            <a:cxnSpLocks noChangeShapeType="1"/>
            <a:stCxn id="72707" idx="6"/>
            <a:endCxn id="72716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17" name="AutoShape 13"/>
          <p:cNvCxnSpPr>
            <a:cxnSpLocks noChangeShapeType="1"/>
            <a:stCxn id="72709" idx="6"/>
            <a:endCxn id="72719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8" name="AutoShape 14"/>
          <p:cNvCxnSpPr>
            <a:cxnSpLocks noChangeShapeType="1"/>
            <a:stCxn id="72709" idx="6"/>
            <a:endCxn id="72720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21" name="AutoShape 17"/>
          <p:cNvCxnSpPr>
            <a:cxnSpLocks noChangeShapeType="1"/>
            <a:stCxn id="72710" idx="6"/>
            <a:endCxn id="72723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2" name="AutoShape 18"/>
          <p:cNvCxnSpPr>
            <a:cxnSpLocks noChangeShapeType="1"/>
            <a:stCxn id="72710" idx="6"/>
            <a:endCxn id="72724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3524250" y="1557338"/>
            <a:ext cx="2190750" cy="1000125"/>
            <a:chOff x="2226" y="1443"/>
            <a:chExt cx="1374" cy="630"/>
          </a:xfrm>
        </p:grpSpPr>
        <p:cxnSp>
          <p:nvCxnSpPr>
            <p:cNvPr id="72830" name="AutoShape 22"/>
            <p:cNvCxnSpPr>
              <a:cxnSpLocks noChangeShapeType="1"/>
              <a:endCxn id="72836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1" name="AutoShape 23"/>
            <p:cNvCxnSpPr>
              <a:cxnSpLocks noChangeShapeType="1"/>
              <a:endCxn id="72833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2" name="AutoShape 24"/>
            <p:cNvCxnSpPr>
              <a:cxnSpLocks noChangeShapeType="1"/>
              <a:endCxn id="72839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3" name="Oval 25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34" name="AutoShape 26"/>
            <p:cNvCxnSpPr>
              <a:cxnSpLocks noChangeShapeType="1"/>
              <a:stCxn id="72833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5" name="AutoShape 27"/>
            <p:cNvCxnSpPr>
              <a:cxnSpLocks noChangeShapeType="1"/>
              <a:stCxn id="72833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6" name="Oval 28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37" name="AutoShape 29"/>
            <p:cNvCxnSpPr>
              <a:cxnSpLocks noChangeShapeType="1"/>
              <a:stCxn id="72836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8" name="AutoShape 30"/>
            <p:cNvCxnSpPr>
              <a:cxnSpLocks noChangeShapeType="1"/>
              <a:stCxn id="72836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9" name="Oval 31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40" name="AutoShape 32"/>
            <p:cNvCxnSpPr>
              <a:cxnSpLocks noChangeShapeType="1"/>
              <a:stCxn id="72839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41" name="AutoShape 33"/>
            <p:cNvCxnSpPr>
              <a:cxnSpLocks noChangeShapeType="1"/>
              <a:stCxn id="72839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6" name="Group 34"/>
          <p:cNvGrpSpPr>
            <a:grpSpLocks/>
          </p:cNvGrpSpPr>
          <p:nvPr/>
        </p:nvGrpSpPr>
        <p:grpSpPr bwMode="auto">
          <a:xfrm>
            <a:off x="3524250" y="509588"/>
            <a:ext cx="2190750" cy="1000125"/>
            <a:chOff x="2226" y="1443"/>
            <a:chExt cx="1374" cy="630"/>
          </a:xfrm>
        </p:grpSpPr>
        <p:cxnSp>
          <p:nvCxnSpPr>
            <p:cNvPr id="72818" name="AutoShape 35"/>
            <p:cNvCxnSpPr>
              <a:cxnSpLocks noChangeShapeType="1"/>
              <a:endCxn id="72824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9" name="AutoShape 36"/>
            <p:cNvCxnSpPr>
              <a:cxnSpLocks noChangeShapeType="1"/>
              <a:endCxn id="72821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0" name="AutoShape 37"/>
            <p:cNvCxnSpPr>
              <a:cxnSpLocks noChangeShapeType="1"/>
              <a:endCxn id="72827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1" name="Oval 38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2" name="AutoShape 39"/>
            <p:cNvCxnSpPr>
              <a:cxnSpLocks noChangeShapeType="1"/>
              <a:stCxn id="72821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3" name="AutoShape 40"/>
            <p:cNvCxnSpPr>
              <a:cxnSpLocks noChangeShapeType="1"/>
              <a:stCxn id="72821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4" name="Oval 41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5" name="AutoShape 42"/>
            <p:cNvCxnSpPr>
              <a:cxnSpLocks noChangeShapeType="1"/>
              <a:stCxn id="72824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6" name="AutoShape 43"/>
            <p:cNvCxnSpPr>
              <a:cxnSpLocks noChangeShapeType="1"/>
              <a:stCxn id="72824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7" name="Oval 44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8" name="AutoShape 45"/>
            <p:cNvCxnSpPr>
              <a:cxnSpLocks noChangeShapeType="1"/>
              <a:stCxn id="72827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9" name="AutoShape 46"/>
            <p:cNvCxnSpPr>
              <a:cxnSpLocks noChangeShapeType="1"/>
              <a:stCxn id="72827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7" name="Group 47"/>
          <p:cNvGrpSpPr>
            <a:grpSpLocks/>
          </p:cNvGrpSpPr>
          <p:nvPr/>
        </p:nvGrpSpPr>
        <p:grpSpPr bwMode="auto">
          <a:xfrm>
            <a:off x="3524250" y="3652838"/>
            <a:ext cx="2190750" cy="1000125"/>
            <a:chOff x="2226" y="1443"/>
            <a:chExt cx="1374" cy="630"/>
          </a:xfrm>
        </p:grpSpPr>
        <p:cxnSp>
          <p:nvCxnSpPr>
            <p:cNvPr id="72806" name="AutoShape 48"/>
            <p:cNvCxnSpPr>
              <a:cxnSpLocks noChangeShapeType="1"/>
              <a:endCxn id="72812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7" name="AutoShape 49"/>
            <p:cNvCxnSpPr>
              <a:cxnSpLocks noChangeShapeType="1"/>
              <a:endCxn id="72809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8" name="AutoShape 50"/>
            <p:cNvCxnSpPr>
              <a:cxnSpLocks noChangeShapeType="1"/>
              <a:endCxn id="72815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9" name="Oval 51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0" name="AutoShape 52"/>
            <p:cNvCxnSpPr>
              <a:cxnSpLocks noChangeShapeType="1"/>
              <a:stCxn id="72809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1" name="AutoShape 53"/>
            <p:cNvCxnSpPr>
              <a:cxnSpLocks noChangeShapeType="1"/>
              <a:stCxn id="72809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12" name="Oval 54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3" name="AutoShape 55"/>
            <p:cNvCxnSpPr>
              <a:cxnSpLocks noChangeShapeType="1"/>
              <a:stCxn id="72812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4" name="AutoShape 56"/>
            <p:cNvCxnSpPr>
              <a:cxnSpLocks noChangeShapeType="1"/>
              <a:stCxn id="72812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15" name="Oval 57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6" name="AutoShape 58"/>
            <p:cNvCxnSpPr>
              <a:cxnSpLocks noChangeShapeType="1"/>
              <a:stCxn id="72815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7" name="AutoShape 59"/>
            <p:cNvCxnSpPr>
              <a:cxnSpLocks noChangeShapeType="1"/>
              <a:stCxn id="72815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8" name="Group 60"/>
          <p:cNvGrpSpPr>
            <a:grpSpLocks/>
          </p:cNvGrpSpPr>
          <p:nvPr/>
        </p:nvGrpSpPr>
        <p:grpSpPr bwMode="auto">
          <a:xfrm>
            <a:off x="3524250" y="2605088"/>
            <a:ext cx="2190750" cy="1000125"/>
            <a:chOff x="2226" y="1443"/>
            <a:chExt cx="1374" cy="630"/>
          </a:xfrm>
        </p:grpSpPr>
        <p:cxnSp>
          <p:nvCxnSpPr>
            <p:cNvPr id="72794" name="AutoShape 61"/>
            <p:cNvCxnSpPr>
              <a:cxnSpLocks noChangeShapeType="1"/>
              <a:endCxn id="72800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5" name="AutoShape 62"/>
            <p:cNvCxnSpPr>
              <a:cxnSpLocks noChangeShapeType="1"/>
              <a:endCxn id="72797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6" name="AutoShape 63"/>
            <p:cNvCxnSpPr>
              <a:cxnSpLocks noChangeShapeType="1"/>
              <a:endCxn id="72803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97" name="Oval 64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98" name="AutoShape 65"/>
            <p:cNvCxnSpPr>
              <a:cxnSpLocks noChangeShapeType="1"/>
              <a:stCxn id="72797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9" name="AutoShape 66"/>
            <p:cNvCxnSpPr>
              <a:cxnSpLocks noChangeShapeType="1"/>
              <a:stCxn id="72797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0" name="Oval 67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01" name="AutoShape 68"/>
            <p:cNvCxnSpPr>
              <a:cxnSpLocks noChangeShapeType="1"/>
              <a:stCxn id="72800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2" name="AutoShape 69"/>
            <p:cNvCxnSpPr>
              <a:cxnSpLocks noChangeShapeType="1"/>
              <a:stCxn id="72800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3" name="Oval 70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04" name="AutoShape 71"/>
            <p:cNvCxnSpPr>
              <a:cxnSpLocks noChangeShapeType="1"/>
              <a:stCxn id="72803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5" name="AutoShape 72"/>
            <p:cNvCxnSpPr>
              <a:cxnSpLocks noChangeShapeType="1"/>
              <a:stCxn id="72803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9" name="Group 73"/>
          <p:cNvGrpSpPr>
            <a:grpSpLocks/>
          </p:cNvGrpSpPr>
          <p:nvPr/>
        </p:nvGrpSpPr>
        <p:grpSpPr bwMode="auto">
          <a:xfrm>
            <a:off x="3524250" y="5748338"/>
            <a:ext cx="2190750" cy="1000125"/>
            <a:chOff x="2226" y="1443"/>
            <a:chExt cx="1374" cy="630"/>
          </a:xfrm>
        </p:grpSpPr>
        <p:cxnSp>
          <p:nvCxnSpPr>
            <p:cNvPr id="72782" name="AutoShape 74"/>
            <p:cNvCxnSpPr>
              <a:cxnSpLocks noChangeShapeType="1"/>
              <a:endCxn id="72788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3" name="AutoShape 75"/>
            <p:cNvCxnSpPr>
              <a:cxnSpLocks noChangeShapeType="1"/>
              <a:endCxn id="72785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4" name="AutoShape 76"/>
            <p:cNvCxnSpPr>
              <a:cxnSpLocks noChangeShapeType="1"/>
              <a:endCxn id="72791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85" name="Oval 77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6" name="AutoShape 78"/>
            <p:cNvCxnSpPr>
              <a:cxnSpLocks noChangeShapeType="1"/>
              <a:stCxn id="72785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7" name="AutoShape 79"/>
            <p:cNvCxnSpPr>
              <a:cxnSpLocks noChangeShapeType="1"/>
              <a:stCxn id="72785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88" name="Oval 80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9" name="AutoShape 81"/>
            <p:cNvCxnSpPr>
              <a:cxnSpLocks noChangeShapeType="1"/>
              <a:stCxn id="72788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0" name="AutoShape 82"/>
            <p:cNvCxnSpPr>
              <a:cxnSpLocks noChangeShapeType="1"/>
              <a:stCxn id="72788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91" name="Oval 83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92" name="AutoShape 84"/>
            <p:cNvCxnSpPr>
              <a:cxnSpLocks noChangeShapeType="1"/>
              <a:stCxn id="72791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3" name="AutoShape 85"/>
            <p:cNvCxnSpPr>
              <a:cxnSpLocks noChangeShapeType="1"/>
              <a:stCxn id="72791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30" name="Group 86"/>
          <p:cNvGrpSpPr>
            <a:grpSpLocks/>
          </p:cNvGrpSpPr>
          <p:nvPr/>
        </p:nvGrpSpPr>
        <p:grpSpPr bwMode="auto">
          <a:xfrm>
            <a:off x="3524250" y="4700588"/>
            <a:ext cx="2190750" cy="1000125"/>
            <a:chOff x="2226" y="1443"/>
            <a:chExt cx="1374" cy="630"/>
          </a:xfrm>
        </p:grpSpPr>
        <p:cxnSp>
          <p:nvCxnSpPr>
            <p:cNvPr id="72770" name="AutoShape 87"/>
            <p:cNvCxnSpPr>
              <a:cxnSpLocks noChangeShapeType="1"/>
              <a:endCxn id="72776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1" name="AutoShape 88"/>
            <p:cNvCxnSpPr>
              <a:cxnSpLocks noChangeShapeType="1"/>
              <a:endCxn id="72773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2" name="AutoShape 89"/>
            <p:cNvCxnSpPr>
              <a:cxnSpLocks noChangeShapeType="1"/>
              <a:endCxn id="72779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3" name="Oval 90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74" name="AutoShape 91"/>
            <p:cNvCxnSpPr>
              <a:cxnSpLocks noChangeShapeType="1"/>
              <a:stCxn id="72773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5" name="AutoShape 92"/>
            <p:cNvCxnSpPr>
              <a:cxnSpLocks noChangeShapeType="1"/>
              <a:stCxn id="72773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6" name="Oval 93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77" name="AutoShape 94"/>
            <p:cNvCxnSpPr>
              <a:cxnSpLocks noChangeShapeType="1"/>
              <a:stCxn id="72776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8" name="AutoShape 95"/>
            <p:cNvCxnSpPr>
              <a:cxnSpLocks noChangeShapeType="1"/>
              <a:stCxn id="72776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9" name="Oval 96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0" name="AutoShape 97"/>
            <p:cNvCxnSpPr>
              <a:cxnSpLocks noChangeShapeType="1"/>
              <a:stCxn id="72779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1" name="AutoShape 98"/>
            <p:cNvCxnSpPr>
              <a:cxnSpLocks noChangeShapeType="1"/>
              <a:stCxn id="72779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731" name="Text Box 99"/>
          <p:cNvSpPr txBox="1">
            <a:spLocks noChangeArrowheads="1"/>
          </p:cNvSpPr>
          <p:nvPr/>
        </p:nvSpPr>
        <p:spPr bwMode="auto">
          <a:xfrm>
            <a:off x="841375" y="-11113"/>
            <a:ext cx="9715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Choose hitter</a:t>
            </a:r>
          </a:p>
        </p:txBody>
      </p:sp>
      <p:sp>
        <p:nvSpPr>
          <p:cNvPr id="72732" name="Text Box 100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2733" name="Text Box 101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2734" name="Text Box 102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2735" name="Text Box 103"/>
          <p:cNvSpPr txBox="1">
            <a:spLocks noChangeArrowheads="1"/>
          </p:cNvSpPr>
          <p:nvPr/>
        </p:nvSpPr>
        <p:spPr bwMode="auto">
          <a:xfrm>
            <a:off x="2384425" y="793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Hit?</a:t>
            </a:r>
          </a:p>
        </p:txBody>
      </p:sp>
      <p:sp>
        <p:nvSpPr>
          <p:cNvPr id="72736" name="Text Box 104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37" name="Text Box 105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38" name="Text Box 106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39" name="Text Box 107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40" name="Text Box 108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41" name="Text Box 109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42" name="Text Box 110"/>
          <p:cNvSpPr txBox="1">
            <a:spLocks noChangeArrowheads="1"/>
          </p:cNvSpPr>
          <p:nvPr/>
        </p:nvSpPr>
        <p:spPr bwMode="auto">
          <a:xfrm>
            <a:off x="3346450" y="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Choose hitter</a:t>
            </a:r>
          </a:p>
        </p:txBody>
      </p:sp>
      <p:sp>
        <p:nvSpPr>
          <p:cNvPr id="72743" name="Text Box 111"/>
          <p:cNvSpPr txBox="1">
            <a:spLocks noChangeArrowheads="1"/>
          </p:cNvSpPr>
          <p:nvPr/>
        </p:nvSpPr>
        <p:spPr bwMode="auto">
          <a:xfrm>
            <a:off x="4746625" y="0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Hit?</a:t>
            </a:r>
          </a:p>
        </p:txBody>
      </p:sp>
      <p:sp>
        <p:nvSpPr>
          <p:cNvPr id="72744" name="Text Box 112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2745" name="Text Box 113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2746" name="Text Box 114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2747" name="Text Box 115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2748" name="Text Box 116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2749" name="Text Box 117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2750" name="Text Box 118"/>
          <p:cNvSpPr txBox="1">
            <a:spLocks noChangeArrowheads="1"/>
          </p:cNvSpPr>
          <p:nvPr/>
        </p:nvSpPr>
        <p:spPr bwMode="auto">
          <a:xfrm>
            <a:off x="5546725" y="312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2751" name="Text Box 119"/>
          <p:cNvSpPr txBox="1">
            <a:spLocks noChangeArrowheads="1"/>
          </p:cNvSpPr>
          <p:nvPr/>
        </p:nvSpPr>
        <p:spPr bwMode="auto">
          <a:xfrm>
            <a:off x="5537200" y="6651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52" name="Text Box 120"/>
          <p:cNvSpPr txBox="1">
            <a:spLocks noChangeArrowheads="1"/>
          </p:cNvSpPr>
          <p:nvPr/>
        </p:nvSpPr>
        <p:spPr bwMode="auto">
          <a:xfrm>
            <a:off x="5546725" y="989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3" name="Text Box 121"/>
          <p:cNvSpPr txBox="1">
            <a:spLocks noChangeArrowheads="1"/>
          </p:cNvSpPr>
          <p:nvPr/>
        </p:nvSpPr>
        <p:spPr bwMode="auto">
          <a:xfrm>
            <a:off x="5556250" y="1341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2754" name="Text Box 122"/>
          <p:cNvSpPr txBox="1">
            <a:spLocks noChangeArrowheads="1"/>
          </p:cNvSpPr>
          <p:nvPr/>
        </p:nvSpPr>
        <p:spPr bwMode="auto">
          <a:xfrm>
            <a:off x="5546725" y="16938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55" name="Text Box 123"/>
          <p:cNvSpPr txBox="1">
            <a:spLocks noChangeArrowheads="1"/>
          </p:cNvSpPr>
          <p:nvPr/>
        </p:nvSpPr>
        <p:spPr bwMode="auto">
          <a:xfrm>
            <a:off x="5556250" y="20177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6" name="Text Box 124"/>
          <p:cNvSpPr txBox="1">
            <a:spLocks noChangeArrowheads="1"/>
          </p:cNvSpPr>
          <p:nvPr/>
        </p:nvSpPr>
        <p:spPr bwMode="auto">
          <a:xfrm>
            <a:off x="5556250" y="24082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57" name="Text Box 125"/>
          <p:cNvSpPr txBox="1">
            <a:spLocks noChangeArrowheads="1"/>
          </p:cNvSpPr>
          <p:nvPr/>
        </p:nvSpPr>
        <p:spPr bwMode="auto">
          <a:xfrm>
            <a:off x="5546725" y="27606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2758" name="Text Box 126"/>
          <p:cNvSpPr txBox="1">
            <a:spLocks noChangeArrowheads="1"/>
          </p:cNvSpPr>
          <p:nvPr/>
        </p:nvSpPr>
        <p:spPr bwMode="auto">
          <a:xfrm>
            <a:off x="5556250" y="3084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9" name="Text Box 127"/>
          <p:cNvSpPr txBox="1">
            <a:spLocks noChangeArrowheads="1"/>
          </p:cNvSpPr>
          <p:nvPr/>
        </p:nvSpPr>
        <p:spPr bwMode="auto">
          <a:xfrm>
            <a:off x="5565775" y="3436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0" name="Text Box 128"/>
          <p:cNvSpPr txBox="1">
            <a:spLocks noChangeArrowheads="1"/>
          </p:cNvSpPr>
          <p:nvPr/>
        </p:nvSpPr>
        <p:spPr bwMode="auto">
          <a:xfrm>
            <a:off x="5556250" y="37893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.250</a:t>
            </a:r>
          </a:p>
        </p:txBody>
      </p:sp>
      <p:sp>
        <p:nvSpPr>
          <p:cNvPr id="72761" name="Text Box 129"/>
          <p:cNvSpPr txBox="1">
            <a:spLocks noChangeArrowheads="1"/>
          </p:cNvSpPr>
          <p:nvPr/>
        </p:nvSpPr>
        <p:spPr bwMode="auto">
          <a:xfrm>
            <a:off x="5565775" y="41132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62" name="Text Box 130"/>
          <p:cNvSpPr txBox="1">
            <a:spLocks noChangeArrowheads="1"/>
          </p:cNvSpPr>
          <p:nvPr/>
        </p:nvSpPr>
        <p:spPr bwMode="auto">
          <a:xfrm>
            <a:off x="5575300" y="44846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3" name="Text Box 131"/>
          <p:cNvSpPr txBox="1">
            <a:spLocks noChangeArrowheads="1"/>
          </p:cNvSpPr>
          <p:nvPr/>
        </p:nvSpPr>
        <p:spPr bwMode="auto">
          <a:xfrm>
            <a:off x="5565775" y="48371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64" name="Text Box 132"/>
          <p:cNvSpPr txBox="1">
            <a:spLocks noChangeArrowheads="1"/>
          </p:cNvSpPr>
          <p:nvPr/>
        </p:nvSpPr>
        <p:spPr bwMode="auto">
          <a:xfrm>
            <a:off x="5575300" y="51609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.348</a:t>
            </a:r>
          </a:p>
        </p:txBody>
      </p:sp>
      <p:sp>
        <p:nvSpPr>
          <p:cNvPr id="72765" name="Text Box 133"/>
          <p:cNvSpPr txBox="1">
            <a:spLocks noChangeArrowheads="1"/>
          </p:cNvSpPr>
          <p:nvPr/>
        </p:nvSpPr>
        <p:spPr bwMode="auto">
          <a:xfrm>
            <a:off x="5584825" y="5561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6" name="Text Box 134"/>
          <p:cNvSpPr txBox="1">
            <a:spLocks noChangeArrowheads="1"/>
          </p:cNvSpPr>
          <p:nvPr/>
        </p:nvSpPr>
        <p:spPr bwMode="auto">
          <a:xfrm>
            <a:off x="5575300" y="5913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67" name="Text Box 135"/>
          <p:cNvSpPr txBox="1">
            <a:spLocks noChangeArrowheads="1"/>
          </p:cNvSpPr>
          <p:nvPr/>
        </p:nvSpPr>
        <p:spPr bwMode="auto">
          <a:xfrm>
            <a:off x="5584825" y="62372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.304</a:t>
            </a:r>
          </a:p>
        </p:txBody>
      </p:sp>
      <p:sp>
        <p:nvSpPr>
          <p:cNvPr id="727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240C80-9BB2-4BA3-8D8C-66F09E9B6293}" type="slidenum">
              <a:rPr lang="en-US" sz="1400" smtClean="0"/>
              <a:pPr/>
              <a:t>14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6350000" y="241311"/>
            <a:ext cx="2665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/>
              <a:t>Hidden in each node is the updated belief state after new observations are made.</a:t>
            </a:r>
          </a:p>
          <a:p>
            <a:pPr algn="l"/>
            <a:endParaRPr lang="en-US" sz="1600" i="0" dirty="0"/>
          </a:p>
          <a:p>
            <a:pPr algn="l"/>
            <a:r>
              <a:rPr lang="en-US" sz="1600" i="0" dirty="0"/>
              <a:t>We could assume that we do not learn, but here we are learning, and new observations produce updated estimates of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143283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32" name="AutoShape 4"/>
          <p:cNvCxnSpPr>
            <a:cxnSpLocks noChangeShapeType="1"/>
            <a:stCxn id="73730" idx="3"/>
            <a:endCxn id="73731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35" name="AutoShape 7"/>
          <p:cNvCxnSpPr>
            <a:cxnSpLocks noChangeShapeType="1"/>
            <a:stCxn id="73730" idx="3"/>
            <a:endCxn id="73734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6" name="AutoShape 8"/>
          <p:cNvCxnSpPr>
            <a:cxnSpLocks noChangeShapeType="1"/>
            <a:stCxn id="73730" idx="3"/>
            <a:endCxn id="73733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7" name="AutoShape 9"/>
          <p:cNvCxnSpPr>
            <a:cxnSpLocks noChangeShapeType="1"/>
            <a:stCxn id="73731" idx="6"/>
            <a:endCxn id="73739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8" name="AutoShape 10"/>
          <p:cNvCxnSpPr>
            <a:cxnSpLocks noChangeShapeType="1"/>
            <a:stCxn id="73731" idx="6"/>
            <a:endCxn id="73740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1" name="AutoShape 13"/>
          <p:cNvCxnSpPr>
            <a:cxnSpLocks noChangeShapeType="1"/>
            <a:stCxn id="73733" idx="6"/>
            <a:endCxn id="73743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2" name="AutoShape 14"/>
          <p:cNvCxnSpPr>
            <a:cxnSpLocks noChangeShapeType="1"/>
            <a:stCxn id="73733" idx="6"/>
            <a:endCxn id="73744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5" name="AutoShape 17"/>
          <p:cNvCxnSpPr>
            <a:cxnSpLocks noChangeShapeType="1"/>
            <a:stCxn id="73734" idx="6"/>
            <a:endCxn id="73747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6" name="AutoShape 18"/>
          <p:cNvCxnSpPr>
            <a:cxnSpLocks noChangeShapeType="1"/>
            <a:stCxn id="73734" idx="6"/>
            <a:endCxn id="73748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9" name="AutoShape 21"/>
          <p:cNvCxnSpPr>
            <a:cxnSpLocks noChangeShapeType="1"/>
            <a:endCxn id="73753" idx="2"/>
          </p:cNvCxnSpPr>
          <p:nvPr/>
        </p:nvCxnSpPr>
        <p:spPr bwMode="auto">
          <a:xfrm>
            <a:off x="3524250" y="20716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0" name="AutoShape 22"/>
          <p:cNvCxnSpPr>
            <a:cxnSpLocks noChangeShapeType="1"/>
            <a:endCxn id="73752" idx="2"/>
          </p:cNvCxnSpPr>
          <p:nvPr/>
        </p:nvCxnSpPr>
        <p:spPr bwMode="auto">
          <a:xfrm flipV="1">
            <a:off x="3524250" y="17430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1" name="AutoShape 23"/>
          <p:cNvCxnSpPr>
            <a:cxnSpLocks noChangeShapeType="1"/>
            <a:endCxn id="73754" idx="2"/>
          </p:cNvCxnSpPr>
          <p:nvPr/>
        </p:nvCxnSpPr>
        <p:spPr bwMode="auto">
          <a:xfrm>
            <a:off x="3524250" y="20716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2" name="Oval 24"/>
          <p:cNvSpPr>
            <a:spLocks noChangeArrowheads="1"/>
          </p:cNvSpPr>
          <p:nvPr/>
        </p:nvSpPr>
        <p:spPr bwMode="auto">
          <a:xfrm>
            <a:off x="4481513" y="1628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4500563" y="1962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4491038" y="2295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55" name="AutoShape 27"/>
          <p:cNvCxnSpPr>
            <a:cxnSpLocks noChangeShapeType="1"/>
            <a:endCxn id="73759" idx="2"/>
          </p:cNvCxnSpPr>
          <p:nvPr/>
        </p:nvCxnSpPr>
        <p:spPr bwMode="auto">
          <a:xfrm>
            <a:off x="3524250" y="10239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6" name="AutoShape 28"/>
          <p:cNvCxnSpPr>
            <a:cxnSpLocks noChangeShapeType="1"/>
            <a:endCxn id="73758" idx="2"/>
          </p:cNvCxnSpPr>
          <p:nvPr/>
        </p:nvCxnSpPr>
        <p:spPr bwMode="auto">
          <a:xfrm flipV="1">
            <a:off x="3524250" y="6953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7" name="AutoShape 29"/>
          <p:cNvCxnSpPr>
            <a:cxnSpLocks noChangeShapeType="1"/>
            <a:endCxn id="73760" idx="2"/>
          </p:cNvCxnSpPr>
          <p:nvPr/>
        </p:nvCxnSpPr>
        <p:spPr bwMode="auto">
          <a:xfrm>
            <a:off x="3524250" y="10239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8" name="Oval 30"/>
          <p:cNvSpPr>
            <a:spLocks noChangeArrowheads="1"/>
          </p:cNvSpPr>
          <p:nvPr/>
        </p:nvSpPr>
        <p:spPr bwMode="auto">
          <a:xfrm>
            <a:off x="4481513" y="581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>
            <a:off x="4500563" y="914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32"/>
          <p:cNvSpPr>
            <a:spLocks noChangeArrowheads="1"/>
          </p:cNvSpPr>
          <p:nvPr/>
        </p:nvSpPr>
        <p:spPr bwMode="auto">
          <a:xfrm>
            <a:off x="4491038" y="1247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61" name="AutoShape 33"/>
          <p:cNvCxnSpPr>
            <a:cxnSpLocks noChangeShapeType="1"/>
            <a:endCxn id="73765" idx="2"/>
          </p:cNvCxnSpPr>
          <p:nvPr/>
        </p:nvCxnSpPr>
        <p:spPr bwMode="auto">
          <a:xfrm>
            <a:off x="3524250" y="41671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2" name="AutoShape 34"/>
          <p:cNvCxnSpPr>
            <a:cxnSpLocks noChangeShapeType="1"/>
            <a:endCxn id="73764" idx="2"/>
          </p:cNvCxnSpPr>
          <p:nvPr/>
        </p:nvCxnSpPr>
        <p:spPr bwMode="auto">
          <a:xfrm flipV="1">
            <a:off x="3524250" y="38385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3" name="AutoShape 35"/>
          <p:cNvCxnSpPr>
            <a:cxnSpLocks noChangeShapeType="1"/>
            <a:endCxn id="73766" idx="2"/>
          </p:cNvCxnSpPr>
          <p:nvPr/>
        </p:nvCxnSpPr>
        <p:spPr bwMode="auto">
          <a:xfrm>
            <a:off x="3524250" y="41671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64" name="Oval 36"/>
          <p:cNvSpPr>
            <a:spLocks noChangeArrowheads="1"/>
          </p:cNvSpPr>
          <p:nvPr/>
        </p:nvSpPr>
        <p:spPr bwMode="auto">
          <a:xfrm>
            <a:off x="4481513" y="37242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auto">
          <a:xfrm>
            <a:off x="4500563" y="40576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auto">
          <a:xfrm>
            <a:off x="4491038" y="4391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67" name="AutoShape 39"/>
          <p:cNvCxnSpPr>
            <a:cxnSpLocks noChangeShapeType="1"/>
            <a:endCxn id="73771" idx="2"/>
          </p:cNvCxnSpPr>
          <p:nvPr/>
        </p:nvCxnSpPr>
        <p:spPr bwMode="auto">
          <a:xfrm>
            <a:off x="3524250" y="31194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8" name="AutoShape 40"/>
          <p:cNvCxnSpPr>
            <a:cxnSpLocks noChangeShapeType="1"/>
            <a:endCxn id="73770" idx="2"/>
          </p:cNvCxnSpPr>
          <p:nvPr/>
        </p:nvCxnSpPr>
        <p:spPr bwMode="auto">
          <a:xfrm flipV="1">
            <a:off x="3524250" y="27908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9" name="AutoShape 41"/>
          <p:cNvCxnSpPr>
            <a:cxnSpLocks noChangeShapeType="1"/>
            <a:endCxn id="73772" idx="2"/>
          </p:cNvCxnSpPr>
          <p:nvPr/>
        </p:nvCxnSpPr>
        <p:spPr bwMode="auto">
          <a:xfrm>
            <a:off x="3524250" y="31194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4481513" y="2676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43"/>
          <p:cNvSpPr>
            <a:spLocks noChangeArrowheads="1"/>
          </p:cNvSpPr>
          <p:nvPr/>
        </p:nvSpPr>
        <p:spPr bwMode="auto">
          <a:xfrm>
            <a:off x="4500563" y="30099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44"/>
          <p:cNvSpPr>
            <a:spLocks noChangeArrowheads="1"/>
          </p:cNvSpPr>
          <p:nvPr/>
        </p:nvSpPr>
        <p:spPr bwMode="auto">
          <a:xfrm>
            <a:off x="4491038" y="33432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73" name="AutoShape 45"/>
          <p:cNvCxnSpPr>
            <a:cxnSpLocks noChangeShapeType="1"/>
            <a:endCxn id="73777" idx="2"/>
          </p:cNvCxnSpPr>
          <p:nvPr/>
        </p:nvCxnSpPr>
        <p:spPr bwMode="auto">
          <a:xfrm>
            <a:off x="3524250" y="62626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74" name="AutoShape 46"/>
          <p:cNvCxnSpPr>
            <a:cxnSpLocks noChangeShapeType="1"/>
            <a:endCxn id="73776" idx="2"/>
          </p:cNvCxnSpPr>
          <p:nvPr/>
        </p:nvCxnSpPr>
        <p:spPr bwMode="auto">
          <a:xfrm flipV="1">
            <a:off x="3524250" y="59340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75" name="AutoShape 47"/>
          <p:cNvCxnSpPr>
            <a:cxnSpLocks noChangeShapeType="1"/>
            <a:endCxn id="73778" idx="2"/>
          </p:cNvCxnSpPr>
          <p:nvPr/>
        </p:nvCxnSpPr>
        <p:spPr bwMode="auto">
          <a:xfrm>
            <a:off x="3524250" y="62626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6" name="Oval 48"/>
          <p:cNvSpPr>
            <a:spLocks noChangeArrowheads="1"/>
          </p:cNvSpPr>
          <p:nvPr/>
        </p:nvSpPr>
        <p:spPr bwMode="auto">
          <a:xfrm>
            <a:off x="4481513" y="5819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auto">
          <a:xfrm>
            <a:off x="4500563" y="6153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Oval 50"/>
          <p:cNvSpPr>
            <a:spLocks noChangeArrowheads="1"/>
          </p:cNvSpPr>
          <p:nvPr/>
        </p:nvSpPr>
        <p:spPr bwMode="auto">
          <a:xfrm>
            <a:off x="4491038" y="6486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79" name="AutoShape 51"/>
          <p:cNvCxnSpPr>
            <a:cxnSpLocks noChangeShapeType="1"/>
            <a:endCxn id="73783" idx="2"/>
          </p:cNvCxnSpPr>
          <p:nvPr/>
        </p:nvCxnSpPr>
        <p:spPr bwMode="auto">
          <a:xfrm>
            <a:off x="3524250" y="52149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80" name="AutoShape 52"/>
          <p:cNvCxnSpPr>
            <a:cxnSpLocks noChangeShapeType="1"/>
            <a:endCxn id="73782" idx="2"/>
          </p:cNvCxnSpPr>
          <p:nvPr/>
        </p:nvCxnSpPr>
        <p:spPr bwMode="auto">
          <a:xfrm flipV="1">
            <a:off x="3524250" y="48863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81" name="AutoShape 53"/>
          <p:cNvCxnSpPr>
            <a:cxnSpLocks noChangeShapeType="1"/>
            <a:endCxn id="73784" idx="2"/>
          </p:cNvCxnSpPr>
          <p:nvPr/>
        </p:nvCxnSpPr>
        <p:spPr bwMode="auto">
          <a:xfrm>
            <a:off x="3524250" y="52149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82" name="Oval 54"/>
          <p:cNvSpPr>
            <a:spLocks noChangeArrowheads="1"/>
          </p:cNvSpPr>
          <p:nvPr/>
        </p:nvSpPr>
        <p:spPr bwMode="auto">
          <a:xfrm>
            <a:off x="4481513" y="4772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auto">
          <a:xfrm>
            <a:off x="4500563" y="5105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auto">
          <a:xfrm>
            <a:off x="4491038" y="5438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Text Box 57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3786" name="Text Box 58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3788" name="Text Box 60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89" name="Text Box 61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0" name="Text Box 62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4584700" y="5318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4603750" y="8747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4603750" y="11890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4594225" y="1560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4584700" y="1912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4594225" y="22367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4594225" y="26273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1" name="Text Box 73"/>
          <p:cNvSpPr txBox="1">
            <a:spLocks noChangeArrowheads="1"/>
          </p:cNvSpPr>
          <p:nvPr/>
        </p:nvSpPr>
        <p:spPr bwMode="auto">
          <a:xfrm>
            <a:off x="4584700" y="2979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3802" name="Text Box 74"/>
          <p:cNvSpPr txBox="1">
            <a:spLocks noChangeArrowheads="1"/>
          </p:cNvSpPr>
          <p:nvPr/>
        </p:nvSpPr>
        <p:spPr bwMode="auto">
          <a:xfrm>
            <a:off x="4594225" y="33035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3" name="Text Box 75"/>
          <p:cNvSpPr txBox="1">
            <a:spLocks noChangeArrowheads="1"/>
          </p:cNvSpPr>
          <p:nvPr/>
        </p:nvSpPr>
        <p:spPr bwMode="auto">
          <a:xfrm>
            <a:off x="4603750" y="3656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4594225" y="4008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.250</a:t>
            </a:r>
          </a:p>
        </p:txBody>
      </p:sp>
      <p:sp>
        <p:nvSpPr>
          <p:cNvPr id="73805" name="Text Box 77"/>
          <p:cNvSpPr txBox="1">
            <a:spLocks noChangeArrowheads="1"/>
          </p:cNvSpPr>
          <p:nvPr/>
        </p:nvSpPr>
        <p:spPr bwMode="auto">
          <a:xfrm>
            <a:off x="4603750" y="43322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6" name="Text Box 78"/>
          <p:cNvSpPr txBox="1">
            <a:spLocks noChangeArrowheads="1"/>
          </p:cNvSpPr>
          <p:nvPr/>
        </p:nvSpPr>
        <p:spPr bwMode="auto">
          <a:xfrm>
            <a:off x="4613275" y="47037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4603750" y="50561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808" name="Text Box 80"/>
          <p:cNvSpPr txBox="1">
            <a:spLocks noChangeArrowheads="1"/>
          </p:cNvSpPr>
          <p:nvPr/>
        </p:nvSpPr>
        <p:spPr bwMode="auto">
          <a:xfrm>
            <a:off x="4613275" y="53800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.348</a:t>
            </a:r>
          </a:p>
        </p:txBody>
      </p:sp>
      <p:sp>
        <p:nvSpPr>
          <p:cNvPr id="73809" name="Text Box 81"/>
          <p:cNvSpPr txBox="1">
            <a:spLocks noChangeArrowheads="1"/>
          </p:cNvSpPr>
          <p:nvPr/>
        </p:nvSpPr>
        <p:spPr bwMode="auto">
          <a:xfrm>
            <a:off x="4622800" y="57800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4613275" y="6132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811" name="Text Box 83"/>
          <p:cNvSpPr txBox="1">
            <a:spLocks noChangeArrowheads="1"/>
          </p:cNvSpPr>
          <p:nvPr/>
        </p:nvSpPr>
        <p:spPr bwMode="auto">
          <a:xfrm>
            <a:off x="4622800" y="64563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.304</a:t>
            </a:r>
          </a:p>
        </p:txBody>
      </p:sp>
      <p:sp>
        <p:nvSpPr>
          <p:cNvPr id="73812" name="Text Box 84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3813" name="Text Box 85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3814" name="Text Box 86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3815" name="Text Box 87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3816" name="Text Box 88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3817" name="Text Box 89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3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036D9F-F189-4405-8765-60BA2C5D9827}" type="slidenum">
              <a:rPr lang="en-US" sz="1400" smtClean="0"/>
              <a:pPr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927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56" name="AutoShape 4"/>
          <p:cNvCxnSpPr>
            <a:cxnSpLocks noChangeShapeType="1"/>
            <a:stCxn id="74754" idx="3"/>
            <a:endCxn id="74755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59" name="AutoShape 7"/>
          <p:cNvCxnSpPr>
            <a:cxnSpLocks noChangeShapeType="1"/>
            <a:stCxn id="74754" idx="3"/>
            <a:endCxn id="74758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0" name="AutoShape 8"/>
          <p:cNvCxnSpPr>
            <a:cxnSpLocks noChangeShapeType="1"/>
            <a:stCxn id="74754" idx="3"/>
            <a:endCxn id="74757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1" name="AutoShape 9"/>
          <p:cNvCxnSpPr>
            <a:cxnSpLocks noChangeShapeType="1"/>
            <a:stCxn id="74755" idx="6"/>
            <a:endCxn id="74763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5" idx="6"/>
            <a:endCxn id="74764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65" name="AutoShape 13"/>
          <p:cNvCxnSpPr>
            <a:cxnSpLocks noChangeShapeType="1"/>
            <a:stCxn id="74757" idx="6"/>
            <a:endCxn id="74767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6"/>
            <a:endCxn id="74768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69" name="AutoShape 17"/>
          <p:cNvCxnSpPr>
            <a:cxnSpLocks noChangeShapeType="1"/>
            <a:stCxn id="74758" idx="6"/>
            <a:endCxn id="74771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70" name="AutoShape 18"/>
          <p:cNvCxnSpPr>
            <a:cxnSpLocks noChangeShapeType="1"/>
            <a:stCxn id="74758" idx="6"/>
            <a:endCxn id="74772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441700" y="8461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441700" y="1912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3413125" y="2979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3441700" y="39989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3441700" y="50371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3413125" y="6103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4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872BDD-637E-45CF-9255-40156E29A660}" type="slidenum">
              <a:rPr lang="en-US" sz="1400" smtClean="0"/>
              <a:pPr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245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80" name="AutoShape 4"/>
          <p:cNvCxnSpPr>
            <a:cxnSpLocks noChangeShapeType="1"/>
            <a:stCxn id="75778" idx="3"/>
            <a:endCxn id="75779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83" name="AutoShape 7"/>
          <p:cNvCxnSpPr>
            <a:cxnSpLocks noChangeShapeType="1"/>
            <a:stCxn id="75778" idx="3"/>
            <a:endCxn id="75782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4" name="AutoShape 8"/>
          <p:cNvCxnSpPr>
            <a:cxnSpLocks noChangeShapeType="1"/>
            <a:stCxn id="75778" idx="3"/>
            <a:endCxn id="75781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279650" y="1493838"/>
            <a:ext cx="245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.720 =</a:t>
            </a:r>
          </a:p>
          <a:p>
            <a:r>
              <a:rPr lang="en-US" sz="1800">
                <a:latin typeface="Arial" charset="0"/>
              </a:rPr>
              <a:t>.360(1+.366)+</a:t>
            </a:r>
          </a:p>
          <a:p>
            <a:r>
              <a:rPr lang="en-US" sz="1800">
                <a:latin typeface="Arial" charset="0"/>
              </a:rPr>
              <a:t>.640(0+.356)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365375" y="3389313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.740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260600" y="558958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.678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165600" y="1143000"/>
            <a:ext cx="4292600" cy="4953000"/>
          </a:xfrm>
        </p:spPr>
        <p:txBody>
          <a:bodyPr/>
          <a:lstStyle/>
          <a:p>
            <a:r>
              <a:rPr lang="en-US"/>
              <a:t>Notes:</a:t>
            </a:r>
          </a:p>
          <a:p>
            <a:pPr lvl="1"/>
            <a:r>
              <a:rPr lang="en-US"/>
              <a:t>We choose player B, who does not have the highest average.</a:t>
            </a:r>
          </a:p>
          <a:p>
            <a:pPr lvl="1"/>
            <a:r>
              <a:rPr lang="en-US"/>
              <a:t>Discuss the impact of the uncertainty about player B.</a:t>
            </a:r>
          </a:p>
          <a:p>
            <a:pPr lvl="1"/>
            <a:r>
              <a:rPr lang="en-US"/>
              <a:t>What if all the players had 100’s of at bats?</a:t>
            </a:r>
          </a:p>
        </p:txBody>
      </p:sp>
      <p:sp>
        <p:nvSpPr>
          <p:cNvPr id="75794" name="Slide Number Placeholder 2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22135D-7D90-4F33-9F2D-D5521700F166}" type="slidenum">
              <a:rPr lang="en-US" sz="1400" smtClean="0"/>
              <a:pPr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2947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0/1 outcomes</a:t>
            </a:r>
          </a:p>
          <a:p>
            <a:pPr lvl="1"/>
            <a:r>
              <a:rPr lang="en-US" dirty="0"/>
              <a:t>Does an internet customer click on a link or buy a product.</a:t>
            </a:r>
          </a:p>
          <a:p>
            <a:pPr lvl="1"/>
            <a:r>
              <a:rPr lang="en-US" dirty="0"/>
              <a:t>Did the baseball player get a hit?</a:t>
            </a:r>
          </a:p>
          <a:p>
            <a:pPr lvl="1"/>
            <a:r>
              <a:rPr lang="en-US" dirty="0"/>
              <a:t>Did the drug work for the patient?</a:t>
            </a:r>
          </a:p>
          <a:p>
            <a:pPr lvl="1"/>
            <a:r>
              <a:rPr lang="en-US" dirty="0"/>
              <a:t>Did the student accept our offer of admission?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5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Multi-step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with a beta-Bernoulli model</a:t>
                </a:r>
              </a:p>
              <a:p>
                <a:pPr lvl="1"/>
                <a:r>
                  <a:rPr lang="en-US" dirty="0"/>
                  <a:t>Each experiment has two outcomes: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Beta distribution of belief on success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Updating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95220" y="2093912"/>
          <a:ext cx="2603022" cy="82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5220" y="2093912"/>
                        <a:ext cx="2603022" cy="82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484" y="4836812"/>
            <a:ext cx="6134632" cy="163082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92948" y="3488690"/>
          <a:ext cx="46847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3035160" imgH="419040" progId="Equation.DSMT4">
                  <p:embed/>
                </p:oleObj>
              </mc:Choice>
              <mc:Fallback>
                <p:oleObj name="Equation" r:id="rId7" imgW="303516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2948" y="3488690"/>
                        <a:ext cx="468471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15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3 -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KG for online learning</a:t>
            </a:r>
          </a:p>
          <a:p>
            <a:r>
              <a:rPr lang="en-US" dirty="0"/>
              <a:t>Bernoulli belief model</a:t>
            </a:r>
          </a:p>
          <a:p>
            <a:r>
              <a:rPr lang="en-US" dirty="0"/>
              <a:t>Stochastic shortest paths - 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5" name="AutoShape 5"/>
          <p:cNvCxnSpPr>
            <a:cxnSpLocks noChangeShapeType="1"/>
            <a:stCxn id="13314" idx="3"/>
            <a:endCxn id="13320" idx="2"/>
          </p:cNvCxnSpPr>
          <p:nvPr/>
        </p:nvCxnSpPr>
        <p:spPr bwMode="auto">
          <a:xfrm>
            <a:off x="714884" y="3368977"/>
            <a:ext cx="680952" cy="9516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6" name="AutoShape 6"/>
          <p:cNvCxnSpPr>
            <a:cxnSpLocks noChangeShapeType="1"/>
            <a:stCxn id="13314" idx="3"/>
            <a:endCxn id="13319" idx="2"/>
          </p:cNvCxnSpPr>
          <p:nvPr/>
        </p:nvCxnSpPr>
        <p:spPr bwMode="auto">
          <a:xfrm>
            <a:off x="714884" y="3368977"/>
            <a:ext cx="683386" cy="68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47226" y="3052858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27967" y="3844790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1398270" y="3261487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3"/>
          <p:cNvSpPr>
            <a:spLocks noChangeArrowheads="1"/>
          </p:cNvSpPr>
          <p:nvPr/>
        </p:nvSpPr>
        <p:spPr bwMode="auto">
          <a:xfrm>
            <a:off x="1395836" y="420630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1" name="AutoShape 15"/>
          <p:cNvCxnSpPr>
            <a:cxnSpLocks noChangeShapeType="1"/>
            <a:stCxn id="13319" idx="6"/>
            <a:endCxn id="99" idx="1"/>
          </p:cNvCxnSpPr>
          <p:nvPr/>
        </p:nvCxnSpPr>
        <p:spPr bwMode="auto">
          <a:xfrm>
            <a:off x="1626870" y="3375787"/>
            <a:ext cx="984991" cy="7661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7"/>
          <p:cNvCxnSpPr>
            <a:cxnSpLocks noChangeShapeType="1"/>
            <a:stCxn id="13319" idx="6"/>
            <a:endCxn id="83" idx="1"/>
          </p:cNvCxnSpPr>
          <p:nvPr/>
        </p:nvCxnSpPr>
        <p:spPr bwMode="auto">
          <a:xfrm flipV="1">
            <a:off x="1626870" y="2381969"/>
            <a:ext cx="987919" cy="99381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5" name="Text Box 43"/>
          <p:cNvSpPr txBox="1">
            <a:spLocks noChangeArrowheads="1"/>
          </p:cNvSpPr>
          <p:nvPr/>
        </p:nvSpPr>
        <p:spPr bwMode="auto">
          <a:xfrm>
            <a:off x="727075" y="50800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Decision         Outcome         Decision        Outcome</a:t>
            </a:r>
          </a:p>
        </p:txBody>
      </p:sp>
      <p:cxnSp>
        <p:nvCxnSpPr>
          <p:cNvPr id="13327" name="AutoShape 21"/>
          <p:cNvCxnSpPr>
            <a:cxnSpLocks noChangeShapeType="1"/>
            <a:stCxn id="83" idx="3"/>
            <a:endCxn id="13329" idx="2"/>
          </p:cNvCxnSpPr>
          <p:nvPr/>
        </p:nvCxnSpPr>
        <p:spPr bwMode="auto">
          <a:xfrm>
            <a:off x="3138071" y="2381969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83" idx="3"/>
            <a:endCxn id="13333" idx="2"/>
          </p:cNvCxnSpPr>
          <p:nvPr/>
        </p:nvCxnSpPr>
        <p:spPr bwMode="auto">
          <a:xfrm>
            <a:off x="3138071" y="2381969"/>
            <a:ext cx="847316" cy="5998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Oval 37"/>
          <p:cNvSpPr>
            <a:spLocks noChangeArrowheads="1"/>
          </p:cNvSpPr>
          <p:nvPr/>
        </p:nvSpPr>
        <p:spPr bwMode="auto">
          <a:xfrm>
            <a:off x="3994531" y="227558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30" name="AutoShape 44"/>
          <p:cNvCxnSpPr>
            <a:cxnSpLocks noChangeShapeType="1"/>
            <a:stCxn id="13329" idx="6"/>
            <a:endCxn id="93" idx="1"/>
          </p:cNvCxnSpPr>
          <p:nvPr/>
        </p:nvCxnSpPr>
        <p:spPr bwMode="auto">
          <a:xfrm flipV="1">
            <a:off x="4223131" y="1816149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" name="AutoShape 47"/>
          <p:cNvCxnSpPr>
            <a:cxnSpLocks noChangeShapeType="1"/>
            <a:stCxn id="13329" idx="6"/>
            <a:endCxn id="103" idx="1"/>
          </p:cNvCxnSpPr>
          <p:nvPr/>
        </p:nvCxnSpPr>
        <p:spPr bwMode="auto">
          <a:xfrm>
            <a:off x="4223131" y="2389886"/>
            <a:ext cx="984377" cy="38333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3" name="Oval 38"/>
          <p:cNvSpPr>
            <a:spLocks noChangeArrowheads="1"/>
          </p:cNvSpPr>
          <p:nvPr/>
        </p:nvSpPr>
        <p:spPr bwMode="auto">
          <a:xfrm>
            <a:off x="3985387" y="286753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81"/>
          <p:cNvSpPr txBox="1">
            <a:spLocks noChangeArrowheads="1"/>
          </p:cNvSpPr>
          <p:nvPr/>
        </p:nvSpPr>
        <p:spPr bwMode="auto">
          <a:xfrm>
            <a:off x="3095886" y="2081445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graphicFrame>
        <p:nvGraphicFramePr>
          <p:cNvPr id="13350" name="Object 86"/>
          <p:cNvGraphicFramePr>
            <a:graphicFrameLocks noChangeAspect="1"/>
          </p:cNvGraphicFramePr>
          <p:nvPr>
            <p:extLst/>
          </p:nvPr>
        </p:nvGraphicFramePr>
        <p:xfrm>
          <a:off x="1654980" y="223533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3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980" y="223533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9" name="Text Box 112"/>
          <p:cNvSpPr txBox="1">
            <a:spLocks noChangeArrowheads="1"/>
          </p:cNvSpPr>
          <p:nvPr/>
        </p:nvSpPr>
        <p:spPr bwMode="auto">
          <a:xfrm>
            <a:off x="3242056" y="2616454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602" y="3101213"/>
            <a:ext cx="523282" cy="535527"/>
            <a:chOff x="438490" y="2168525"/>
            <a:chExt cx="523282" cy="535527"/>
          </a:xfrm>
        </p:grpSpPr>
        <p:sp>
          <p:nvSpPr>
            <p:cNvPr id="13314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79045" y="2180848"/>
            <a:ext cx="43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6" imgW="431640" imgH="482400" progId="Equation.DSMT4">
                    <p:embed/>
                  </p:oleObj>
                </mc:Choice>
                <mc:Fallback>
                  <p:oleObj name="Equation" r:id="rId6" imgW="431640" imgH="4824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045" y="2180848"/>
                          <a:ext cx="43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2614789" y="2114205"/>
            <a:ext cx="523282" cy="535527"/>
            <a:chOff x="438490" y="2168525"/>
            <a:chExt cx="523282" cy="535527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quation" r:id="rId8" imgW="457200" imgH="482400" progId="Equation.DSMT4">
                    <p:embed/>
                  </p:oleObj>
                </mc:Choice>
                <mc:Fallback>
                  <p:oleObj name="Equation" r:id="rId8" imgW="457200" imgH="482400" progId="Equation.DSMT4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5210556" y="1548385"/>
            <a:ext cx="523282" cy="535527"/>
            <a:chOff x="438490" y="2168525"/>
            <a:chExt cx="523282" cy="535527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quation" r:id="rId10" imgW="457200" imgH="482400" progId="Equation.DSMT4">
                    <p:embed/>
                  </p:oleObj>
                </mc:Choice>
                <mc:Fallback>
                  <p:oleObj name="Equation" r:id="rId10" imgW="457200" imgH="48240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2611861" y="3874147"/>
            <a:ext cx="523282" cy="535527"/>
            <a:chOff x="438490" y="2168525"/>
            <a:chExt cx="523282" cy="535527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12" imgW="457200" imgH="482400" progId="Equation.DSMT4">
                    <p:embed/>
                  </p:oleObj>
                </mc:Choice>
                <mc:Fallback>
                  <p:oleObj name="Equation" r:id="rId12" imgW="457200" imgH="4824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Group 101"/>
          <p:cNvGrpSpPr/>
          <p:nvPr/>
        </p:nvGrpSpPr>
        <p:grpSpPr>
          <a:xfrm>
            <a:off x="5207508" y="2505457"/>
            <a:ext cx="523282" cy="535527"/>
            <a:chOff x="438490" y="2168525"/>
            <a:chExt cx="523282" cy="535527"/>
          </a:xfrm>
        </p:grpSpPr>
        <p:sp>
          <p:nvSpPr>
            <p:cNvPr id="10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4" name="Object 10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14" imgW="457200" imgH="482400" progId="Equation.DSMT4">
                    <p:embed/>
                  </p:oleObj>
                </mc:Choice>
                <mc:Fallback>
                  <p:oleObj name="Equation" r:id="rId14" imgW="457200" imgH="482400" progId="Equation.DSMT4">
                    <p:embed/>
                    <p:pic>
                      <p:nvPicPr>
                        <p:cNvPr id="104" name="Object 10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AutoShape 21"/>
          <p:cNvCxnSpPr>
            <a:cxnSpLocks noChangeShapeType="1"/>
            <a:endCxn id="108" idx="2"/>
          </p:cNvCxnSpPr>
          <p:nvPr/>
        </p:nvCxnSpPr>
        <p:spPr bwMode="auto">
          <a:xfrm>
            <a:off x="3135023" y="415285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23"/>
          <p:cNvCxnSpPr>
            <a:cxnSpLocks noChangeShapeType="1"/>
            <a:endCxn id="111" idx="2"/>
          </p:cNvCxnSpPr>
          <p:nvPr/>
        </p:nvCxnSpPr>
        <p:spPr bwMode="auto">
          <a:xfrm>
            <a:off x="3135023" y="415285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37"/>
          <p:cNvSpPr>
            <a:spLocks noChangeArrowheads="1"/>
          </p:cNvSpPr>
          <p:nvPr/>
        </p:nvSpPr>
        <p:spPr bwMode="auto">
          <a:xfrm>
            <a:off x="3991483" y="404647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" name="AutoShape 44"/>
          <p:cNvCxnSpPr>
            <a:cxnSpLocks noChangeShapeType="1"/>
            <a:stCxn id="108" idx="6"/>
            <a:endCxn id="115" idx="1"/>
          </p:cNvCxnSpPr>
          <p:nvPr/>
        </p:nvCxnSpPr>
        <p:spPr bwMode="auto">
          <a:xfrm flipV="1">
            <a:off x="4220083" y="358703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47"/>
          <p:cNvCxnSpPr>
            <a:cxnSpLocks noChangeShapeType="1"/>
            <a:stCxn id="108" idx="6"/>
            <a:endCxn id="120" idx="1"/>
          </p:cNvCxnSpPr>
          <p:nvPr/>
        </p:nvCxnSpPr>
        <p:spPr bwMode="auto">
          <a:xfrm>
            <a:off x="4220083" y="416077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Oval 38"/>
          <p:cNvSpPr>
            <a:spLocks noChangeArrowheads="1"/>
          </p:cNvSpPr>
          <p:nvPr/>
        </p:nvSpPr>
        <p:spPr bwMode="auto">
          <a:xfrm>
            <a:off x="3991483" y="461098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81"/>
          <p:cNvSpPr txBox="1">
            <a:spLocks noChangeArrowheads="1"/>
          </p:cNvSpPr>
          <p:nvPr/>
        </p:nvSpPr>
        <p:spPr bwMode="auto">
          <a:xfrm>
            <a:off x="3092838" y="385233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3239008" y="438734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207508" y="3319273"/>
            <a:ext cx="523282" cy="535527"/>
            <a:chOff x="438490" y="2168525"/>
            <a:chExt cx="523282" cy="535527"/>
          </a:xfrm>
        </p:grpSpPr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15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16" imgW="457200" imgH="482400" progId="Equation.DSMT4">
                    <p:embed/>
                  </p:oleObj>
                </mc:Choice>
                <mc:Fallback>
                  <p:oleObj name="Equation" r:id="rId16" imgW="457200" imgH="482400" progId="Equation.DSMT4">
                    <p:embed/>
                    <p:pic>
                      <p:nvPicPr>
                        <p:cNvPr id="116" name="Object 11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/>
          <p:cNvGrpSpPr/>
          <p:nvPr/>
        </p:nvGrpSpPr>
        <p:grpSpPr>
          <a:xfrm>
            <a:off x="5213604" y="4358641"/>
            <a:ext cx="523282" cy="535527"/>
            <a:chOff x="438490" y="2168525"/>
            <a:chExt cx="523282" cy="535527"/>
          </a:xfrm>
        </p:grpSpPr>
        <p:sp>
          <p:nvSpPr>
            <p:cNvPr id="120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1" name="Object 120"/>
            <p:cNvGraphicFramePr>
              <a:graphicFrameLocks noChangeAspect="1"/>
            </p:cNvGraphicFramePr>
            <p:nvPr>
              <p:extLst/>
            </p:nvPr>
          </p:nvGraphicFramePr>
          <p:xfrm>
            <a:off x="473161" y="2181097"/>
            <a:ext cx="4445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18" imgW="444240" imgH="482400" progId="Equation.DSMT4">
                    <p:embed/>
                  </p:oleObj>
                </mc:Choice>
                <mc:Fallback>
                  <p:oleObj name="Equation" r:id="rId18" imgW="444240" imgH="482400" progId="Equation.DSMT4">
                    <p:embed/>
                    <p:pic>
                      <p:nvPicPr>
                        <p:cNvPr id="121" name="Object 12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73161" y="2181097"/>
                          <a:ext cx="4445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86"/>
          <p:cNvGraphicFramePr>
            <a:graphicFrameLocks noChangeAspect="1"/>
          </p:cNvGraphicFramePr>
          <p:nvPr>
            <p:extLst/>
          </p:nvPr>
        </p:nvGraphicFramePr>
        <p:xfrm>
          <a:off x="1807380" y="343929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0" imgW="482400" imgH="609480" progId="Equation.DSMT4">
                  <p:embed/>
                </p:oleObj>
              </mc:Choice>
              <mc:Fallback>
                <p:oleObj name="Equation" r:id="rId20" imgW="482400" imgH="609480" progId="Equation.DSMT4">
                  <p:embed/>
                  <p:pic>
                    <p:nvPicPr>
                      <p:cNvPr id="12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80" y="343929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>
            <p:extLst/>
          </p:nvPr>
        </p:nvGraphicFramePr>
        <p:xfrm>
          <a:off x="4445448" y="1611911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22" imgW="482400" imgH="609480" progId="Equation.DSMT4">
                  <p:embed/>
                </p:oleObj>
              </mc:Choice>
              <mc:Fallback>
                <p:oleObj name="Equation" r:id="rId22" imgW="482400" imgH="609480" progId="Equation.DSMT4">
                  <p:embed/>
                  <p:pic>
                    <p:nvPicPr>
                      <p:cNvPr id="12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448" y="1611911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86"/>
          <p:cNvGraphicFramePr>
            <a:graphicFrameLocks noChangeAspect="1"/>
          </p:cNvGraphicFramePr>
          <p:nvPr>
            <p:extLst/>
          </p:nvPr>
        </p:nvGraphicFramePr>
        <p:xfrm>
          <a:off x="4474845" y="2348738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24" imgW="469800" imgH="609480" progId="Equation.DSMT4">
                  <p:embed/>
                </p:oleObj>
              </mc:Choice>
              <mc:Fallback>
                <p:oleObj name="Equation" r:id="rId24" imgW="469800" imgH="609480" progId="Equation.DSMT4">
                  <p:embed/>
                  <p:pic>
                    <p:nvPicPr>
                      <p:cNvPr id="12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45" y="2348738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86"/>
          <p:cNvGraphicFramePr>
            <a:graphicFrameLocks noChangeAspect="1"/>
          </p:cNvGraphicFramePr>
          <p:nvPr>
            <p:extLst/>
          </p:nvPr>
        </p:nvGraphicFramePr>
        <p:xfrm>
          <a:off x="4494594" y="3447288"/>
          <a:ext cx="44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26" imgW="469800" imgH="609480" progId="Equation.DSMT4">
                  <p:embed/>
                </p:oleObj>
              </mc:Choice>
              <mc:Fallback>
                <p:oleObj name="Equation" r:id="rId26" imgW="469800" imgH="609480" progId="Equation.DSMT4">
                  <p:embed/>
                  <p:pic>
                    <p:nvPicPr>
                      <p:cNvPr id="12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594" y="3447288"/>
                        <a:ext cx="441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86"/>
          <p:cNvGraphicFramePr>
            <a:graphicFrameLocks noChangeAspect="1"/>
          </p:cNvGraphicFramePr>
          <p:nvPr>
            <p:extLst/>
          </p:nvPr>
        </p:nvGraphicFramePr>
        <p:xfrm>
          <a:off x="4512056" y="418388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28" imgW="482400" imgH="609480" progId="Equation.DSMT4">
                  <p:embed/>
                </p:oleObj>
              </mc:Choice>
              <mc:Fallback>
                <p:oleObj name="Equation" r:id="rId28" imgW="482400" imgH="609480" progId="Equation.DSMT4">
                  <p:embed/>
                  <p:pic>
                    <p:nvPicPr>
                      <p:cNvPr id="129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56" y="418388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AutoShape 21"/>
          <p:cNvCxnSpPr>
            <a:cxnSpLocks noChangeShapeType="1"/>
            <a:endCxn id="132" idx="2"/>
          </p:cNvCxnSpPr>
          <p:nvPr/>
        </p:nvCxnSpPr>
        <p:spPr bwMode="auto">
          <a:xfrm>
            <a:off x="5710583" y="3610313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23"/>
          <p:cNvCxnSpPr>
            <a:cxnSpLocks noChangeShapeType="1"/>
            <a:endCxn id="135" idx="2"/>
          </p:cNvCxnSpPr>
          <p:nvPr/>
        </p:nvCxnSpPr>
        <p:spPr bwMode="auto">
          <a:xfrm>
            <a:off x="5710583" y="3610313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Oval 37"/>
          <p:cNvSpPr>
            <a:spLocks noChangeArrowheads="1"/>
          </p:cNvSpPr>
          <p:nvPr/>
        </p:nvSpPr>
        <p:spPr bwMode="auto">
          <a:xfrm>
            <a:off x="6567043" y="350393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" name="AutoShape 44"/>
          <p:cNvCxnSpPr>
            <a:cxnSpLocks noChangeShapeType="1"/>
            <a:stCxn id="132" idx="6"/>
            <a:endCxn id="139" idx="1"/>
          </p:cNvCxnSpPr>
          <p:nvPr/>
        </p:nvCxnSpPr>
        <p:spPr bwMode="auto">
          <a:xfrm flipV="1">
            <a:off x="6795643" y="3044493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47"/>
          <p:cNvCxnSpPr>
            <a:cxnSpLocks noChangeShapeType="1"/>
            <a:stCxn id="132" idx="6"/>
            <a:endCxn id="142" idx="1"/>
          </p:cNvCxnSpPr>
          <p:nvPr/>
        </p:nvCxnSpPr>
        <p:spPr bwMode="auto">
          <a:xfrm>
            <a:off x="6795643" y="3618230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Oval 38"/>
          <p:cNvSpPr>
            <a:spLocks noChangeArrowheads="1"/>
          </p:cNvSpPr>
          <p:nvPr/>
        </p:nvSpPr>
        <p:spPr bwMode="auto">
          <a:xfrm>
            <a:off x="6567043" y="406844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auto">
          <a:xfrm>
            <a:off x="5668398" y="3309789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7" name="Text Box 112"/>
          <p:cNvSpPr txBox="1">
            <a:spLocks noChangeArrowheads="1"/>
          </p:cNvSpPr>
          <p:nvPr/>
        </p:nvSpPr>
        <p:spPr bwMode="auto">
          <a:xfrm>
            <a:off x="5814568" y="3844798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7783068" y="2776729"/>
            <a:ext cx="523282" cy="535527"/>
            <a:chOff x="438490" y="2168525"/>
            <a:chExt cx="523282" cy="535527"/>
          </a:xfrm>
        </p:grpSpPr>
        <p:sp>
          <p:nvSpPr>
            <p:cNvPr id="13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0" name="Object 139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30" imgW="457200" imgH="482400" progId="Equation.DSMT4">
                    <p:embed/>
                  </p:oleObj>
                </mc:Choice>
                <mc:Fallback>
                  <p:oleObj name="Equation" r:id="rId30" imgW="457200" imgH="482400" progId="Equation.DSMT4">
                    <p:embed/>
                    <p:pic>
                      <p:nvPicPr>
                        <p:cNvPr id="140" name="Object 139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" name="Group 140"/>
          <p:cNvGrpSpPr/>
          <p:nvPr/>
        </p:nvGrpSpPr>
        <p:grpSpPr>
          <a:xfrm>
            <a:off x="7789164" y="3816097"/>
            <a:ext cx="523282" cy="535527"/>
            <a:chOff x="438490" y="2168525"/>
            <a:chExt cx="523282" cy="535527"/>
          </a:xfrm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42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Equation" r:id="rId32" imgW="457200" imgH="482400" progId="Equation.DSMT4">
                    <p:embed/>
                  </p:oleObj>
                </mc:Choice>
                <mc:Fallback>
                  <p:oleObj name="Equation" r:id="rId32" imgW="457200" imgH="482400" progId="Equation.DSMT4">
                    <p:embed/>
                    <p:pic>
                      <p:nvPicPr>
                        <p:cNvPr id="143" name="Object 142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86"/>
          <p:cNvGraphicFramePr>
            <a:graphicFrameLocks noChangeAspect="1"/>
          </p:cNvGraphicFramePr>
          <p:nvPr>
            <p:extLst/>
          </p:nvPr>
        </p:nvGraphicFramePr>
        <p:xfrm>
          <a:off x="7064375" y="2905125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4" imgW="482400" imgH="609480" progId="Equation.DSMT4">
                  <p:embed/>
                </p:oleObj>
              </mc:Choice>
              <mc:Fallback>
                <p:oleObj name="Equation" r:id="rId34" imgW="482400" imgH="609480" progId="Equation.DSMT4">
                  <p:embed/>
                  <p:pic>
                    <p:nvPicPr>
                      <p:cNvPr id="144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905125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86"/>
          <p:cNvGraphicFramePr>
            <a:graphicFrameLocks noChangeAspect="1"/>
          </p:cNvGraphicFramePr>
          <p:nvPr>
            <p:extLst/>
          </p:nvPr>
        </p:nvGraphicFramePr>
        <p:xfrm>
          <a:off x="7087616" y="364134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6" imgW="482400" imgH="609480" progId="Equation.DSMT4">
                  <p:embed/>
                </p:oleObj>
              </mc:Choice>
              <mc:Fallback>
                <p:oleObj name="Equation" r:id="rId36" imgW="482400" imgH="609480" progId="Equation.DSMT4">
                  <p:embed/>
                  <p:pic>
                    <p:nvPicPr>
                      <p:cNvPr id="14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16" y="364134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AutoShape 21"/>
          <p:cNvCxnSpPr>
            <a:cxnSpLocks noChangeShapeType="1"/>
            <a:endCxn id="148" idx="2"/>
          </p:cNvCxnSpPr>
          <p:nvPr/>
        </p:nvCxnSpPr>
        <p:spPr bwMode="auto">
          <a:xfrm>
            <a:off x="5734967" y="180589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23"/>
          <p:cNvCxnSpPr>
            <a:cxnSpLocks noChangeShapeType="1"/>
            <a:endCxn id="151" idx="2"/>
          </p:cNvCxnSpPr>
          <p:nvPr/>
        </p:nvCxnSpPr>
        <p:spPr bwMode="auto">
          <a:xfrm>
            <a:off x="5734967" y="180589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Oval 37"/>
          <p:cNvSpPr>
            <a:spLocks noChangeArrowheads="1"/>
          </p:cNvSpPr>
          <p:nvPr/>
        </p:nvSpPr>
        <p:spPr bwMode="auto">
          <a:xfrm>
            <a:off x="6591427" y="169951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9" name="AutoShape 44"/>
          <p:cNvCxnSpPr>
            <a:cxnSpLocks noChangeShapeType="1"/>
            <a:stCxn id="148" idx="6"/>
            <a:endCxn id="155" idx="1"/>
          </p:cNvCxnSpPr>
          <p:nvPr/>
        </p:nvCxnSpPr>
        <p:spPr bwMode="auto">
          <a:xfrm flipV="1">
            <a:off x="6820027" y="124007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47"/>
          <p:cNvCxnSpPr>
            <a:cxnSpLocks noChangeShapeType="1"/>
            <a:stCxn id="148" idx="6"/>
            <a:endCxn id="158" idx="1"/>
          </p:cNvCxnSpPr>
          <p:nvPr/>
        </p:nvCxnSpPr>
        <p:spPr bwMode="auto">
          <a:xfrm>
            <a:off x="6820027" y="181381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Oval 38"/>
          <p:cNvSpPr>
            <a:spLocks noChangeArrowheads="1"/>
          </p:cNvSpPr>
          <p:nvPr/>
        </p:nvSpPr>
        <p:spPr bwMode="auto">
          <a:xfrm>
            <a:off x="6591427" y="226402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5692782" y="150537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53" name="Text Box 112"/>
          <p:cNvSpPr txBox="1">
            <a:spLocks noChangeArrowheads="1"/>
          </p:cNvSpPr>
          <p:nvPr/>
        </p:nvSpPr>
        <p:spPr bwMode="auto">
          <a:xfrm>
            <a:off x="5838952" y="204038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7807452" y="972313"/>
            <a:ext cx="523282" cy="535527"/>
            <a:chOff x="438490" y="2168525"/>
            <a:chExt cx="523282" cy="535527"/>
          </a:xfrm>
        </p:grpSpPr>
        <p:sp>
          <p:nvSpPr>
            <p:cNvPr id="15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6" name="Object 155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38" imgW="457200" imgH="482400" progId="Equation.DSMT4">
                    <p:embed/>
                  </p:oleObj>
                </mc:Choice>
                <mc:Fallback>
                  <p:oleObj name="Equation" r:id="rId38" imgW="457200" imgH="482400" progId="Equation.DSMT4">
                    <p:embed/>
                    <p:pic>
                      <p:nvPicPr>
                        <p:cNvPr id="156" name="Object 155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6"/>
          <p:cNvGrpSpPr/>
          <p:nvPr/>
        </p:nvGrpSpPr>
        <p:grpSpPr>
          <a:xfrm>
            <a:off x="7813548" y="2011681"/>
            <a:ext cx="523282" cy="535527"/>
            <a:chOff x="438490" y="2168525"/>
            <a:chExt cx="523282" cy="535527"/>
          </a:xfrm>
        </p:grpSpPr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9" name="Object 158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40" imgW="457200" imgH="482400" progId="Equation.DSMT4">
                    <p:embed/>
                  </p:oleObj>
                </mc:Choice>
                <mc:Fallback>
                  <p:oleObj name="Equation" r:id="rId40" imgW="457200" imgH="482400" progId="Equation.DSMT4">
                    <p:embed/>
                    <p:pic>
                      <p:nvPicPr>
                        <p:cNvPr id="159" name="Object 158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" name="Object 86"/>
          <p:cNvGraphicFramePr>
            <a:graphicFrameLocks noChangeAspect="1"/>
          </p:cNvGraphicFramePr>
          <p:nvPr>
            <p:extLst/>
          </p:nvPr>
        </p:nvGraphicFramePr>
        <p:xfrm>
          <a:off x="7089775" y="1100138"/>
          <a:ext cx="4524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42" imgW="482400" imgH="609480" progId="Equation.DSMT4">
                  <p:embed/>
                </p:oleObj>
              </mc:Choice>
              <mc:Fallback>
                <p:oleObj name="Equation" r:id="rId42" imgW="482400" imgH="609480" progId="Equation.DSMT4">
                  <p:embed/>
                  <p:pic>
                    <p:nvPicPr>
                      <p:cNvPr id="16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100138"/>
                        <a:ext cx="4524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86"/>
          <p:cNvGraphicFramePr>
            <a:graphicFrameLocks noChangeAspect="1"/>
          </p:cNvGraphicFramePr>
          <p:nvPr>
            <p:extLst/>
          </p:nvPr>
        </p:nvGraphicFramePr>
        <p:xfrm>
          <a:off x="7112000" y="183692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44" imgW="482400" imgH="609480" progId="Equation.DSMT4">
                  <p:embed/>
                </p:oleObj>
              </mc:Choice>
              <mc:Fallback>
                <p:oleObj name="Equation" r:id="rId44" imgW="482400" imgH="609480" progId="Equation.DSMT4">
                  <p:embed/>
                  <p:pic>
                    <p:nvPicPr>
                      <p:cNvPr id="161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183692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27967" y="597103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decision tree (some states are duplicated)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5" name="AutoShape 5"/>
          <p:cNvCxnSpPr>
            <a:cxnSpLocks noChangeShapeType="1"/>
            <a:stCxn id="13314" idx="3"/>
            <a:endCxn id="13320" idx="2"/>
          </p:cNvCxnSpPr>
          <p:nvPr/>
        </p:nvCxnSpPr>
        <p:spPr bwMode="auto">
          <a:xfrm>
            <a:off x="714884" y="3368977"/>
            <a:ext cx="680952" cy="9516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6" name="AutoShape 6"/>
          <p:cNvCxnSpPr>
            <a:cxnSpLocks noChangeShapeType="1"/>
            <a:stCxn id="13314" idx="3"/>
            <a:endCxn id="13319" idx="2"/>
          </p:cNvCxnSpPr>
          <p:nvPr/>
        </p:nvCxnSpPr>
        <p:spPr bwMode="auto">
          <a:xfrm>
            <a:off x="714884" y="3368977"/>
            <a:ext cx="683386" cy="68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47226" y="3052858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27967" y="3844790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1398270" y="3261487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3"/>
          <p:cNvSpPr>
            <a:spLocks noChangeArrowheads="1"/>
          </p:cNvSpPr>
          <p:nvPr/>
        </p:nvSpPr>
        <p:spPr bwMode="auto">
          <a:xfrm>
            <a:off x="1395836" y="420630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1" name="AutoShape 15"/>
          <p:cNvCxnSpPr>
            <a:cxnSpLocks noChangeShapeType="1"/>
            <a:stCxn id="13319" idx="6"/>
            <a:endCxn id="99" idx="1"/>
          </p:cNvCxnSpPr>
          <p:nvPr/>
        </p:nvCxnSpPr>
        <p:spPr bwMode="auto">
          <a:xfrm>
            <a:off x="1626870" y="3375787"/>
            <a:ext cx="984991" cy="7661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7"/>
          <p:cNvCxnSpPr>
            <a:cxnSpLocks noChangeShapeType="1"/>
            <a:stCxn id="13319" idx="6"/>
            <a:endCxn id="83" idx="1"/>
          </p:cNvCxnSpPr>
          <p:nvPr/>
        </p:nvCxnSpPr>
        <p:spPr bwMode="auto">
          <a:xfrm flipV="1">
            <a:off x="1626870" y="2381969"/>
            <a:ext cx="987919" cy="99381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5" name="Text Box 43"/>
          <p:cNvSpPr txBox="1">
            <a:spLocks noChangeArrowheads="1"/>
          </p:cNvSpPr>
          <p:nvPr/>
        </p:nvSpPr>
        <p:spPr bwMode="auto">
          <a:xfrm>
            <a:off x="727075" y="50800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Decision         Outcome         Decision        Outcome</a:t>
            </a:r>
          </a:p>
        </p:txBody>
      </p:sp>
      <p:cxnSp>
        <p:nvCxnSpPr>
          <p:cNvPr id="13327" name="AutoShape 21"/>
          <p:cNvCxnSpPr>
            <a:cxnSpLocks noChangeShapeType="1"/>
            <a:stCxn id="83" idx="3"/>
            <a:endCxn id="13329" idx="2"/>
          </p:cNvCxnSpPr>
          <p:nvPr/>
        </p:nvCxnSpPr>
        <p:spPr bwMode="auto">
          <a:xfrm>
            <a:off x="3138071" y="2381969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83" idx="3"/>
            <a:endCxn id="13333" idx="2"/>
          </p:cNvCxnSpPr>
          <p:nvPr/>
        </p:nvCxnSpPr>
        <p:spPr bwMode="auto">
          <a:xfrm>
            <a:off x="3138071" y="2381969"/>
            <a:ext cx="847316" cy="5998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Oval 37"/>
          <p:cNvSpPr>
            <a:spLocks noChangeArrowheads="1"/>
          </p:cNvSpPr>
          <p:nvPr/>
        </p:nvSpPr>
        <p:spPr bwMode="auto">
          <a:xfrm>
            <a:off x="3994531" y="227558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30" name="AutoShape 44"/>
          <p:cNvCxnSpPr>
            <a:cxnSpLocks noChangeShapeType="1"/>
            <a:stCxn id="13329" idx="6"/>
            <a:endCxn id="93" idx="1"/>
          </p:cNvCxnSpPr>
          <p:nvPr/>
        </p:nvCxnSpPr>
        <p:spPr bwMode="auto">
          <a:xfrm flipV="1">
            <a:off x="4223131" y="1816149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" name="AutoShape 47"/>
          <p:cNvCxnSpPr>
            <a:cxnSpLocks noChangeShapeType="1"/>
            <a:stCxn id="13329" idx="6"/>
            <a:endCxn id="115" idx="1"/>
          </p:cNvCxnSpPr>
          <p:nvPr/>
        </p:nvCxnSpPr>
        <p:spPr bwMode="auto">
          <a:xfrm>
            <a:off x="4223131" y="2389886"/>
            <a:ext cx="984377" cy="119715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3" name="Oval 38"/>
          <p:cNvSpPr>
            <a:spLocks noChangeArrowheads="1"/>
          </p:cNvSpPr>
          <p:nvPr/>
        </p:nvSpPr>
        <p:spPr bwMode="auto">
          <a:xfrm>
            <a:off x="3985387" y="286753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81"/>
          <p:cNvSpPr txBox="1">
            <a:spLocks noChangeArrowheads="1"/>
          </p:cNvSpPr>
          <p:nvPr/>
        </p:nvSpPr>
        <p:spPr bwMode="auto">
          <a:xfrm>
            <a:off x="3095886" y="2081445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graphicFrame>
        <p:nvGraphicFramePr>
          <p:cNvPr id="13350" name="Object 86"/>
          <p:cNvGraphicFramePr>
            <a:graphicFrameLocks noChangeAspect="1"/>
          </p:cNvGraphicFramePr>
          <p:nvPr/>
        </p:nvGraphicFramePr>
        <p:xfrm>
          <a:off x="1654980" y="223533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3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980" y="223533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9" name="Text Box 112"/>
          <p:cNvSpPr txBox="1">
            <a:spLocks noChangeArrowheads="1"/>
          </p:cNvSpPr>
          <p:nvPr/>
        </p:nvSpPr>
        <p:spPr bwMode="auto">
          <a:xfrm>
            <a:off x="3242056" y="2616454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602" y="3101213"/>
            <a:ext cx="523282" cy="535527"/>
            <a:chOff x="438490" y="2168525"/>
            <a:chExt cx="523282" cy="535527"/>
          </a:xfrm>
        </p:grpSpPr>
        <p:sp>
          <p:nvSpPr>
            <p:cNvPr id="13314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79045" y="2180848"/>
            <a:ext cx="43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6" imgW="431640" imgH="482400" progId="Equation.DSMT4">
                    <p:embed/>
                  </p:oleObj>
                </mc:Choice>
                <mc:Fallback>
                  <p:oleObj name="Equation" r:id="rId6" imgW="431640" imgH="4824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045" y="2180848"/>
                          <a:ext cx="43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2614789" y="2114205"/>
            <a:ext cx="523282" cy="535527"/>
            <a:chOff x="438490" y="2168525"/>
            <a:chExt cx="523282" cy="535527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quation" r:id="rId8" imgW="457200" imgH="482400" progId="Equation.DSMT4">
                    <p:embed/>
                  </p:oleObj>
                </mc:Choice>
                <mc:Fallback>
                  <p:oleObj name="Equation" r:id="rId8" imgW="457200" imgH="482400" progId="Equation.DSMT4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5210556" y="1548385"/>
            <a:ext cx="523282" cy="535527"/>
            <a:chOff x="438490" y="2168525"/>
            <a:chExt cx="523282" cy="535527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quation" r:id="rId10" imgW="457200" imgH="482400" progId="Equation.DSMT4">
                    <p:embed/>
                  </p:oleObj>
                </mc:Choice>
                <mc:Fallback>
                  <p:oleObj name="Equation" r:id="rId10" imgW="457200" imgH="48240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2611861" y="3874147"/>
            <a:ext cx="523282" cy="535527"/>
            <a:chOff x="438490" y="2168525"/>
            <a:chExt cx="523282" cy="535527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12" imgW="457200" imgH="482400" progId="Equation.DSMT4">
                    <p:embed/>
                  </p:oleObj>
                </mc:Choice>
                <mc:Fallback>
                  <p:oleObj name="Equation" r:id="rId12" imgW="457200" imgH="4824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AutoShape 21"/>
          <p:cNvCxnSpPr>
            <a:cxnSpLocks noChangeShapeType="1"/>
            <a:endCxn id="108" idx="2"/>
          </p:cNvCxnSpPr>
          <p:nvPr/>
        </p:nvCxnSpPr>
        <p:spPr bwMode="auto">
          <a:xfrm>
            <a:off x="3135023" y="415285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23"/>
          <p:cNvCxnSpPr>
            <a:cxnSpLocks noChangeShapeType="1"/>
            <a:endCxn id="111" idx="2"/>
          </p:cNvCxnSpPr>
          <p:nvPr/>
        </p:nvCxnSpPr>
        <p:spPr bwMode="auto">
          <a:xfrm>
            <a:off x="3135023" y="415285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37"/>
          <p:cNvSpPr>
            <a:spLocks noChangeArrowheads="1"/>
          </p:cNvSpPr>
          <p:nvPr/>
        </p:nvSpPr>
        <p:spPr bwMode="auto">
          <a:xfrm>
            <a:off x="3991483" y="404647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" name="AutoShape 44"/>
          <p:cNvCxnSpPr>
            <a:cxnSpLocks noChangeShapeType="1"/>
            <a:stCxn id="108" idx="6"/>
            <a:endCxn id="115" idx="1"/>
          </p:cNvCxnSpPr>
          <p:nvPr/>
        </p:nvCxnSpPr>
        <p:spPr bwMode="auto">
          <a:xfrm flipV="1">
            <a:off x="4220083" y="358703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47"/>
          <p:cNvCxnSpPr>
            <a:cxnSpLocks noChangeShapeType="1"/>
            <a:stCxn id="108" idx="6"/>
            <a:endCxn id="120" idx="1"/>
          </p:cNvCxnSpPr>
          <p:nvPr/>
        </p:nvCxnSpPr>
        <p:spPr bwMode="auto">
          <a:xfrm>
            <a:off x="4220083" y="416077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Oval 38"/>
          <p:cNvSpPr>
            <a:spLocks noChangeArrowheads="1"/>
          </p:cNvSpPr>
          <p:nvPr/>
        </p:nvSpPr>
        <p:spPr bwMode="auto">
          <a:xfrm>
            <a:off x="3991483" y="461098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81"/>
          <p:cNvSpPr txBox="1">
            <a:spLocks noChangeArrowheads="1"/>
          </p:cNvSpPr>
          <p:nvPr/>
        </p:nvSpPr>
        <p:spPr bwMode="auto">
          <a:xfrm>
            <a:off x="3092838" y="385233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3239008" y="438734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207508" y="3319273"/>
            <a:ext cx="523282" cy="535527"/>
            <a:chOff x="438490" y="2168525"/>
            <a:chExt cx="523282" cy="535527"/>
          </a:xfrm>
        </p:grpSpPr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15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14" imgW="457200" imgH="482400" progId="Equation.DSMT4">
                    <p:embed/>
                  </p:oleObj>
                </mc:Choice>
                <mc:Fallback>
                  <p:oleObj name="Equation" r:id="rId14" imgW="457200" imgH="482400" progId="Equation.DSMT4">
                    <p:embed/>
                    <p:pic>
                      <p:nvPicPr>
                        <p:cNvPr id="116" name="Object 11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/>
          <p:cNvGrpSpPr/>
          <p:nvPr/>
        </p:nvGrpSpPr>
        <p:grpSpPr>
          <a:xfrm>
            <a:off x="5213604" y="4358641"/>
            <a:ext cx="523282" cy="535527"/>
            <a:chOff x="438490" y="2168525"/>
            <a:chExt cx="523282" cy="535527"/>
          </a:xfrm>
        </p:grpSpPr>
        <p:sp>
          <p:nvSpPr>
            <p:cNvPr id="120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1" name="Object 120"/>
            <p:cNvGraphicFramePr>
              <a:graphicFrameLocks noChangeAspect="1"/>
            </p:cNvGraphicFramePr>
            <p:nvPr/>
          </p:nvGraphicFramePr>
          <p:xfrm>
            <a:off x="473161" y="2181097"/>
            <a:ext cx="4445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16" imgW="444240" imgH="482400" progId="Equation.DSMT4">
                    <p:embed/>
                  </p:oleObj>
                </mc:Choice>
                <mc:Fallback>
                  <p:oleObj name="Equation" r:id="rId16" imgW="444240" imgH="482400" progId="Equation.DSMT4">
                    <p:embed/>
                    <p:pic>
                      <p:nvPicPr>
                        <p:cNvPr id="121" name="Object 12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3161" y="2181097"/>
                          <a:ext cx="4445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86"/>
          <p:cNvGraphicFramePr>
            <a:graphicFrameLocks noChangeAspect="1"/>
          </p:cNvGraphicFramePr>
          <p:nvPr/>
        </p:nvGraphicFramePr>
        <p:xfrm>
          <a:off x="1807380" y="343929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8" imgW="482400" imgH="609480" progId="Equation.DSMT4">
                  <p:embed/>
                </p:oleObj>
              </mc:Choice>
              <mc:Fallback>
                <p:oleObj name="Equation" r:id="rId18" imgW="482400" imgH="609480" progId="Equation.DSMT4">
                  <p:embed/>
                  <p:pic>
                    <p:nvPicPr>
                      <p:cNvPr id="12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80" y="343929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/>
        </p:nvGraphicFramePr>
        <p:xfrm>
          <a:off x="4445448" y="1611911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20" imgW="482400" imgH="609480" progId="Equation.DSMT4">
                  <p:embed/>
                </p:oleObj>
              </mc:Choice>
              <mc:Fallback>
                <p:oleObj name="Equation" r:id="rId20" imgW="482400" imgH="609480" progId="Equation.DSMT4">
                  <p:embed/>
                  <p:pic>
                    <p:nvPicPr>
                      <p:cNvPr id="12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448" y="1611911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86"/>
          <p:cNvGraphicFramePr>
            <a:graphicFrameLocks noChangeAspect="1"/>
          </p:cNvGraphicFramePr>
          <p:nvPr/>
        </p:nvGraphicFramePr>
        <p:xfrm>
          <a:off x="4474845" y="2348738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22" imgW="469800" imgH="609480" progId="Equation.DSMT4">
                  <p:embed/>
                </p:oleObj>
              </mc:Choice>
              <mc:Fallback>
                <p:oleObj name="Equation" r:id="rId22" imgW="469800" imgH="609480" progId="Equation.DSMT4">
                  <p:embed/>
                  <p:pic>
                    <p:nvPicPr>
                      <p:cNvPr id="12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45" y="2348738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86"/>
          <p:cNvGraphicFramePr>
            <a:graphicFrameLocks noChangeAspect="1"/>
          </p:cNvGraphicFramePr>
          <p:nvPr/>
        </p:nvGraphicFramePr>
        <p:xfrm>
          <a:off x="4494594" y="3447288"/>
          <a:ext cx="44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24" imgW="469800" imgH="609480" progId="Equation.DSMT4">
                  <p:embed/>
                </p:oleObj>
              </mc:Choice>
              <mc:Fallback>
                <p:oleObj name="Equation" r:id="rId24" imgW="469800" imgH="609480" progId="Equation.DSMT4">
                  <p:embed/>
                  <p:pic>
                    <p:nvPicPr>
                      <p:cNvPr id="12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594" y="3447288"/>
                        <a:ext cx="441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86"/>
          <p:cNvGraphicFramePr>
            <a:graphicFrameLocks noChangeAspect="1"/>
          </p:cNvGraphicFramePr>
          <p:nvPr/>
        </p:nvGraphicFramePr>
        <p:xfrm>
          <a:off x="4512056" y="418388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26" imgW="482400" imgH="609480" progId="Equation.DSMT4">
                  <p:embed/>
                </p:oleObj>
              </mc:Choice>
              <mc:Fallback>
                <p:oleObj name="Equation" r:id="rId26" imgW="482400" imgH="609480" progId="Equation.DSMT4">
                  <p:embed/>
                  <p:pic>
                    <p:nvPicPr>
                      <p:cNvPr id="129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56" y="418388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AutoShape 21"/>
          <p:cNvCxnSpPr>
            <a:cxnSpLocks noChangeShapeType="1"/>
            <a:endCxn id="132" idx="2"/>
          </p:cNvCxnSpPr>
          <p:nvPr/>
        </p:nvCxnSpPr>
        <p:spPr bwMode="auto">
          <a:xfrm>
            <a:off x="5710583" y="3610313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23"/>
          <p:cNvCxnSpPr>
            <a:cxnSpLocks noChangeShapeType="1"/>
            <a:endCxn id="135" idx="2"/>
          </p:cNvCxnSpPr>
          <p:nvPr/>
        </p:nvCxnSpPr>
        <p:spPr bwMode="auto">
          <a:xfrm>
            <a:off x="5710583" y="3610313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Oval 37"/>
          <p:cNvSpPr>
            <a:spLocks noChangeArrowheads="1"/>
          </p:cNvSpPr>
          <p:nvPr/>
        </p:nvSpPr>
        <p:spPr bwMode="auto">
          <a:xfrm>
            <a:off x="6567043" y="350393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" name="AutoShape 44"/>
          <p:cNvCxnSpPr>
            <a:cxnSpLocks noChangeShapeType="1"/>
            <a:stCxn id="132" idx="6"/>
            <a:endCxn id="158" idx="1"/>
          </p:cNvCxnSpPr>
          <p:nvPr/>
        </p:nvCxnSpPr>
        <p:spPr bwMode="auto">
          <a:xfrm flipV="1">
            <a:off x="6795643" y="2663493"/>
            <a:ext cx="1017905" cy="954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47"/>
          <p:cNvCxnSpPr>
            <a:cxnSpLocks noChangeShapeType="1"/>
            <a:stCxn id="132" idx="6"/>
            <a:endCxn id="142" idx="1"/>
          </p:cNvCxnSpPr>
          <p:nvPr/>
        </p:nvCxnSpPr>
        <p:spPr bwMode="auto">
          <a:xfrm>
            <a:off x="6795643" y="3618230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Oval 38"/>
          <p:cNvSpPr>
            <a:spLocks noChangeArrowheads="1"/>
          </p:cNvSpPr>
          <p:nvPr/>
        </p:nvSpPr>
        <p:spPr bwMode="auto">
          <a:xfrm>
            <a:off x="6567043" y="406844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auto">
          <a:xfrm>
            <a:off x="5668398" y="3309789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7" name="Text Box 112"/>
          <p:cNvSpPr txBox="1">
            <a:spLocks noChangeArrowheads="1"/>
          </p:cNvSpPr>
          <p:nvPr/>
        </p:nvSpPr>
        <p:spPr bwMode="auto">
          <a:xfrm>
            <a:off x="5814568" y="3844798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7789164" y="3816097"/>
            <a:ext cx="523282" cy="535527"/>
            <a:chOff x="438490" y="2168525"/>
            <a:chExt cx="523282" cy="535527"/>
          </a:xfrm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42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Equation" r:id="rId28" imgW="457200" imgH="482400" progId="Equation.DSMT4">
                    <p:embed/>
                  </p:oleObj>
                </mc:Choice>
                <mc:Fallback>
                  <p:oleObj name="Equation" r:id="rId28" imgW="457200" imgH="482400" progId="Equation.DSMT4">
                    <p:embed/>
                    <p:pic>
                      <p:nvPicPr>
                        <p:cNvPr id="143" name="Object 142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86"/>
          <p:cNvGraphicFramePr>
            <a:graphicFrameLocks noChangeAspect="1"/>
          </p:cNvGraphicFramePr>
          <p:nvPr>
            <p:extLst/>
          </p:nvPr>
        </p:nvGraphicFramePr>
        <p:xfrm>
          <a:off x="7146628" y="2805669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0" imgW="482400" imgH="609480" progId="Equation.DSMT4">
                  <p:embed/>
                </p:oleObj>
              </mc:Choice>
              <mc:Fallback>
                <p:oleObj name="Equation" r:id="rId30" imgW="482400" imgH="609480" progId="Equation.DSMT4">
                  <p:embed/>
                  <p:pic>
                    <p:nvPicPr>
                      <p:cNvPr id="144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28" y="2805669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86"/>
          <p:cNvGraphicFramePr>
            <a:graphicFrameLocks noChangeAspect="1"/>
          </p:cNvGraphicFramePr>
          <p:nvPr/>
        </p:nvGraphicFramePr>
        <p:xfrm>
          <a:off x="7087616" y="364134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2" imgW="482400" imgH="609480" progId="Equation.DSMT4">
                  <p:embed/>
                </p:oleObj>
              </mc:Choice>
              <mc:Fallback>
                <p:oleObj name="Equation" r:id="rId32" imgW="482400" imgH="609480" progId="Equation.DSMT4">
                  <p:embed/>
                  <p:pic>
                    <p:nvPicPr>
                      <p:cNvPr id="14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16" y="364134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AutoShape 21"/>
          <p:cNvCxnSpPr>
            <a:cxnSpLocks noChangeShapeType="1"/>
            <a:endCxn id="148" idx="2"/>
          </p:cNvCxnSpPr>
          <p:nvPr/>
        </p:nvCxnSpPr>
        <p:spPr bwMode="auto">
          <a:xfrm>
            <a:off x="5734967" y="180589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23"/>
          <p:cNvCxnSpPr>
            <a:cxnSpLocks noChangeShapeType="1"/>
            <a:endCxn id="151" idx="2"/>
          </p:cNvCxnSpPr>
          <p:nvPr/>
        </p:nvCxnSpPr>
        <p:spPr bwMode="auto">
          <a:xfrm>
            <a:off x="5734967" y="180589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Oval 37"/>
          <p:cNvSpPr>
            <a:spLocks noChangeArrowheads="1"/>
          </p:cNvSpPr>
          <p:nvPr/>
        </p:nvSpPr>
        <p:spPr bwMode="auto">
          <a:xfrm>
            <a:off x="6591427" y="169951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9" name="AutoShape 44"/>
          <p:cNvCxnSpPr>
            <a:cxnSpLocks noChangeShapeType="1"/>
            <a:stCxn id="148" idx="6"/>
            <a:endCxn id="155" idx="1"/>
          </p:cNvCxnSpPr>
          <p:nvPr/>
        </p:nvCxnSpPr>
        <p:spPr bwMode="auto">
          <a:xfrm flipV="1">
            <a:off x="6820027" y="124007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47"/>
          <p:cNvCxnSpPr>
            <a:cxnSpLocks noChangeShapeType="1"/>
            <a:stCxn id="148" idx="6"/>
            <a:endCxn id="158" idx="1"/>
          </p:cNvCxnSpPr>
          <p:nvPr/>
        </p:nvCxnSpPr>
        <p:spPr bwMode="auto">
          <a:xfrm>
            <a:off x="6820027" y="1813814"/>
            <a:ext cx="993521" cy="849679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Oval 38"/>
          <p:cNvSpPr>
            <a:spLocks noChangeArrowheads="1"/>
          </p:cNvSpPr>
          <p:nvPr/>
        </p:nvSpPr>
        <p:spPr bwMode="auto">
          <a:xfrm>
            <a:off x="6591427" y="226402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5692782" y="150537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53" name="Text Box 112"/>
          <p:cNvSpPr txBox="1">
            <a:spLocks noChangeArrowheads="1"/>
          </p:cNvSpPr>
          <p:nvPr/>
        </p:nvSpPr>
        <p:spPr bwMode="auto">
          <a:xfrm>
            <a:off x="5838952" y="204038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7807452" y="972313"/>
            <a:ext cx="523282" cy="535527"/>
            <a:chOff x="438490" y="2168525"/>
            <a:chExt cx="523282" cy="535527"/>
          </a:xfrm>
        </p:grpSpPr>
        <p:sp>
          <p:nvSpPr>
            <p:cNvPr id="15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6" name="Object 155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1" name="Equation" r:id="rId34" imgW="457200" imgH="482400" progId="Equation.DSMT4">
                    <p:embed/>
                  </p:oleObj>
                </mc:Choice>
                <mc:Fallback>
                  <p:oleObj name="Equation" r:id="rId34" imgW="457200" imgH="482400" progId="Equation.DSMT4">
                    <p:embed/>
                    <p:pic>
                      <p:nvPicPr>
                        <p:cNvPr id="156" name="Object 155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6"/>
          <p:cNvGrpSpPr/>
          <p:nvPr/>
        </p:nvGrpSpPr>
        <p:grpSpPr>
          <a:xfrm>
            <a:off x="7813548" y="2395729"/>
            <a:ext cx="523282" cy="535527"/>
            <a:chOff x="438490" y="2168525"/>
            <a:chExt cx="523282" cy="535527"/>
          </a:xfrm>
        </p:grpSpPr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9" name="Object 158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name="Equation" r:id="rId36" imgW="457200" imgH="482400" progId="Equation.DSMT4">
                    <p:embed/>
                  </p:oleObj>
                </mc:Choice>
                <mc:Fallback>
                  <p:oleObj name="Equation" r:id="rId36" imgW="457200" imgH="482400" progId="Equation.DSMT4">
                    <p:embed/>
                    <p:pic>
                      <p:nvPicPr>
                        <p:cNvPr id="159" name="Object 158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" name="Object 86"/>
          <p:cNvGraphicFramePr>
            <a:graphicFrameLocks noChangeAspect="1"/>
          </p:cNvGraphicFramePr>
          <p:nvPr/>
        </p:nvGraphicFramePr>
        <p:xfrm>
          <a:off x="7089775" y="1100138"/>
          <a:ext cx="4524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38" imgW="482400" imgH="609480" progId="Equation.DSMT4">
                  <p:embed/>
                </p:oleObj>
              </mc:Choice>
              <mc:Fallback>
                <p:oleObj name="Equation" r:id="rId38" imgW="482400" imgH="609480" progId="Equation.DSMT4">
                  <p:embed/>
                  <p:pic>
                    <p:nvPicPr>
                      <p:cNvPr id="16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100138"/>
                        <a:ext cx="4524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86"/>
          <p:cNvGraphicFramePr>
            <a:graphicFrameLocks noChangeAspect="1"/>
          </p:cNvGraphicFramePr>
          <p:nvPr>
            <p:extLst/>
          </p:nvPr>
        </p:nvGraphicFramePr>
        <p:xfrm>
          <a:off x="7159978" y="200338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40" imgW="482400" imgH="609480" progId="Equation.DSMT4">
                  <p:embed/>
                </p:oleObj>
              </mc:Choice>
              <mc:Fallback>
                <p:oleObj name="Equation" r:id="rId40" imgW="482400" imgH="609480" progId="Equation.DSMT4">
                  <p:embed/>
                  <p:pic>
                    <p:nvPicPr>
                      <p:cNvPr id="161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978" y="200338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827967" y="5971032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dynamic program (duplicate states removed)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/>
          </p:nvPr>
        </p:nvGraphicFramePr>
        <p:xfrm>
          <a:off x="1819751" y="5321394"/>
          <a:ext cx="5504497" cy="45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2" imgW="2882880" imgH="241200" progId="Equation.DSMT4">
                  <p:embed/>
                </p:oleObj>
              </mc:Choice>
              <mc:Fallback>
                <p:oleObj name="Equation" r:id="rId42" imgW="2882880" imgH="241200" progId="Equation.DSMT4">
                  <p:embed/>
                  <p:pic>
                    <p:nvPicPr>
                      <p:cNvPr id="85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51" y="5321394"/>
                        <a:ext cx="5504497" cy="45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83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82"/>
          <p:cNvSpPr txBox="1">
            <a:spLocks noChangeArrowheads="1"/>
          </p:cNvSpPr>
          <p:nvPr/>
        </p:nvSpPr>
        <p:spPr bwMode="auto">
          <a:xfrm>
            <a:off x="814388" y="122238"/>
            <a:ext cx="637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Decision         Outcome     Decision      Outcome      Decision</a:t>
            </a:r>
          </a:p>
        </p:txBody>
      </p:sp>
      <p:grpSp>
        <p:nvGrpSpPr>
          <p:cNvPr id="36867" name="Group 934"/>
          <p:cNvGrpSpPr>
            <a:grpSpLocks/>
          </p:cNvGrpSpPr>
          <p:nvPr/>
        </p:nvGrpSpPr>
        <p:grpSpPr bwMode="auto">
          <a:xfrm>
            <a:off x="862013" y="390525"/>
            <a:ext cx="6480175" cy="6253163"/>
            <a:chOff x="529936" y="43935"/>
            <a:chExt cx="6479074" cy="6225624"/>
          </a:xfrm>
        </p:grpSpPr>
        <p:sp>
          <p:nvSpPr>
            <p:cNvPr id="36868" name="Rectangle 945"/>
            <p:cNvSpPr>
              <a:spLocks noChangeArrowheads="1"/>
            </p:cNvSpPr>
            <p:nvPr/>
          </p:nvSpPr>
          <p:spPr bwMode="auto">
            <a:xfrm>
              <a:off x="529936" y="3179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69" name="Oval 953"/>
            <p:cNvSpPr>
              <a:spLocks noChangeArrowheads="1"/>
            </p:cNvSpPr>
            <p:nvPr/>
          </p:nvSpPr>
          <p:spPr bwMode="auto">
            <a:xfrm flipH="1">
              <a:off x="1808712" y="157595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0" name="Oval 965"/>
            <p:cNvSpPr>
              <a:spLocks noChangeArrowheads="1"/>
            </p:cNvSpPr>
            <p:nvPr/>
          </p:nvSpPr>
          <p:spPr bwMode="auto">
            <a:xfrm flipH="1">
              <a:off x="1813792" y="31812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1" name="Oval 966"/>
            <p:cNvSpPr>
              <a:spLocks noChangeArrowheads="1"/>
            </p:cNvSpPr>
            <p:nvPr/>
          </p:nvSpPr>
          <p:spPr bwMode="auto">
            <a:xfrm flipH="1">
              <a:off x="1808712" y="47814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72" name="Straight Arrow Connector 967"/>
            <p:cNvCxnSpPr>
              <a:cxnSpLocks noChangeShapeType="1"/>
              <a:stCxn id="36868" idx="3"/>
              <a:endCxn id="36869" idx="6"/>
            </p:cNvCxnSpPr>
            <p:nvPr/>
          </p:nvCxnSpPr>
          <p:spPr bwMode="auto">
            <a:xfrm flipV="1">
              <a:off x="716972" y="1654579"/>
              <a:ext cx="1091740" cy="16185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3" name="Straight Arrow Connector 968"/>
            <p:cNvCxnSpPr>
              <a:cxnSpLocks noChangeShapeType="1"/>
              <a:stCxn id="36868" idx="3"/>
              <a:endCxn id="36870" idx="6"/>
            </p:cNvCxnSpPr>
            <p:nvPr/>
          </p:nvCxnSpPr>
          <p:spPr bwMode="auto">
            <a:xfrm flipV="1">
              <a:off x="71697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4" name="Straight Arrow Connector 969"/>
            <p:cNvCxnSpPr>
              <a:cxnSpLocks noChangeShapeType="1"/>
              <a:stCxn id="36868" idx="3"/>
              <a:endCxn id="36871" idx="6"/>
            </p:cNvCxnSpPr>
            <p:nvPr/>
          </p:nvCxnSpPr>
          <p:spPr bwMode="auto">
            <a:xfrm>
              <a:off x="716972" y="3273140"/>
              <a:ext cx="1091740" cy="158691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5" name="Straight Arrow Connector 970"/>
            <p:cNvCxnSpPr>
              <a:cxnSpLocks noChangeShapeType="1"/>
            </p:cNvCxnSpPr>
            <p:nvPr/>
          </p:nvCxnSpPr>
          <p:spPr bwMode="auto">
            <a:xfrm flipV="1">
              <a:off x="1971732" y="269597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6" name="Straight Arrow Connector 971"/>
            <p:cNvCxnSpPr>
              <a:cxnSpLocks noChangeShapeType="1"/>
            </p:cNvCxnSpPr>
            <p:nvPr/>
          </p:nvCxnSpPr>
          <p:spPr bwMode="auto">
            <a:xfrm flipV="1">
              <a:off x="197173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7" name="Straight Arrow Connector 972"/>
            <p:cNvCxnSpPr>
              <a:cxnSpLocks noChangeShapeType="1"/>
            </p:cNvCxnSpPr>
            <p:nvPr/>
          </p:nvCxnSpPr>
          <p:spPr bwMode="auto">
            <a:xfrm>
              <a:off x="1971732" y="327314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8" name="Rectangle 973"/>
            <p:cNvSpPr>
              <a:spLocks noChangeArrowheads="1"/>
            </p:cNvSpPr>
            <p:nvPr/>
          </p:nvSpPr>
          <p:spPr bwMode="auto">
            <a:xfrm>
              <a:off x="3064856" y="31745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9" name="Rectangle 974"/>
            <p:cNvSpPr>
              <a:spLocks noChangeArrowheads="1"/>
            </p:cNvSpPr>
            <p:nvPr/>
          </p:nvSpPr>
          <p:spPr bwMode="auto">
            <a:xfrm>
              <a:off x="3064856" y="26157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0" name="Rectangle 975"/>
            <p:cNvSpPr>
              <a:spLocks noChangeArrowheads="1"/>
            </p:cNvSpPr>
            <p:nvPr/>
          </p:nvSpPr>
          <p:spPr bwMode="auto">
            <a:xfrm>
              <a:off x="3064856" y="372318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1" name="Straight Arrow Connector 976"/>
            <p:cNvCxnSpPr>
              <a:cxnSpLocks noChangeShapeType="1"/>
            </p:cNvCxnSpPr>
            <p:nvPr/>
          </p:nvCxnSpPr>
          <p:spPr bwMode="auto">
            <a:xfrm flipV="1">
              <a:off x="1986972" y="10754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2" name="Straight Arrow Connector 977"/>
            <p:cNvCxnSpPr>
              <a:cxnSpLocks noChangeShapeType="1"/>
            </p:cNvCxnSpPr>
            <p:nvPr/>
          </p:nvCxnSpPr>
          <p:spPr bwMode="auto">
            <a:xfrm flipV="1">
              <a:off x="1986972" y="16393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3" name="Straight Arrow Connector 978"/>
            <p:cNvCxnSpPr>
              <a:cxnSpLocks noChangeShapeType="1"/>
            </p:cNvCxnSpPr>
            <p:nvPr/>
          </p:nvCxnSpPr>
          <p:spPr bwMode="auto">
            <a:xfrm>
              <a:off x="1986972" y="16526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4" name="Rectangle 979"/>
            <p:cNvSpPr>
              <a:spLocks noChangeArrowheads="1"/>
            </p:cNvSpPr>
            <p:nvPr/>
          </p:nvSpPr>
          <p:spPr bwMode="auto">
            <a:xfrm>
              <a:off x="3080096" y="15540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5" name="Rectangle 980"/>
            <p:cNvSpPr>
              <a:spLocks noChangeArrowheads="1"/>
            </p:cNvSpPr>
            <p:nvPr/>
          </p:nvSpPr>
          <p:spPr bwMode="auto">
            <a:xfrm>
              <a:off x="3080096" y="9952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6" name="Rectangle 981"/>
            <p:cNvSpPr>
              <a:spLocks noChangeArrowheads="1"/>
            </p:cNvSpPr>
            <p:nvPr/>
          </p:nvSpPr>
          <p:spPr bwMode="auto">
            <a:xfrm>
              <a:off x="3080096" y="21026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7" name="Straight Arrow Connector 982"/>
            <p:cNvCxnSpPr>
              <a:cxnSpLocks noChangeShapeType="1"/>
            </p:cNvCxnSpPr>
            <p:nvPr/>
          </p:nvCxnSpPr>
          <p:spPr bwMode="auto">
            <a:xfrm flipV="1">
              <a:off x="1976812" y="42758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8" name="Straight Arrow Connector 983"/>
            <p:cNvCxnSpPr>
              <a:cxnSpLocks noChangeShapeType="1"/>
            </p:cNvCxnSpPr>
            <p:nvPr/>
          </p:nvCxnSpPr>
          <p:spPr bwMode="auto">
            <a:xfrm flipV="1">
              <a:off x="1976812" y="48397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9" name="Straight Arrow Connector 984"/>
            <p:cNvCxnSpPr>
              <a:cxnSpLocks noChangeShapeType="1"/>
            </p:cNvCxnSpPr>
            <p:nvPr/>
          </p:nvCxnSpPr>
          <p:spPr bwMode="auto">
            <a:xfrm>
              <a:off x="1976812" y="48530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90" name="Rectangle 985"/>
            <p:cNvSpPr>
              <a:spLocks noChangeArrowheads="1"/>
            </p:cNvSpPr>
            <p:nvPr/>
          </p:nvSpPr>
          <p:spPr bwMode="auto">
            <a:xfrm>
              <a:off x="3069936" y="47544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1" name="Rectangle 986"/>
            <p:cNvSpPr>
              <a:spLocks noChangeArrowheads="1"/>
            </p:cNvSpPr>
            <p:nvPr/>
          </p:nvSpPr>
          <p:spPr bwMode="auto">
            <a:xfrm>
              <a:off x="3069936" y="4195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2" name="Rectangle 987"/>
            <p:cNvSpPr>
              <a:spLocks noChangeArrowheads="1"/>
            </p:cNvSpPr>
            <p:nvPr/>
          </p:nvSpPr>
          <p:spPr bwMode="auto">
            <a:xfrm>
              <a:off x="3069936" y="53030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6893" name="Group 988"/>
            <p:cNvGrpSpPr>
              <a:grpSpLocks/>
            </p:cNvGrpSpPr>
            <p:nvPr/>
          </p:nvGrpSpPr>
          <p:grpSpPr bwMode="auto">
            <a:xfrm>
              <a:off x="3251891" y="2820555"/>
              <a:ext cx="1264228" cy="888768"/>
              <a:chOff x="3246692" y="2820555"/>
              <a:chExt cx="1259268" cy="888768"/>
            </a:xfrm>
          </p:grpSpPr>
          <p:sp>
            <p:nvSpPr>
              <p:cNvPr id="37670" name="Oval 1766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1" name="Oval 1767"/>
              <p:cNvSpPr>
                <a:spLocks noChangeArrowheads="1"/>
              </p:cNvSpPr>
              <p:nvPr/>
            </p:nvSpPr>
            <p:spPr bwMode="auto">
              <a:xfrm flipH="1">
                <a:off x="4348712" y="31964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2" name="Oval 1768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73" name="Straight Arrow Connector 1769"/>
              <p:cNvCxnSpPr>
                <a:cxnSpLocks noChangeShapeType="1"/>
                <a:stCxn id="36878" idx="3"/>
                <a:endCxn id="37670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4" name="Straight Arrow Connector 1770"/>
              <p:cNvCxnSpPr>
                <a:cxnSpLocks noChangeShapeType="1"/>
                <a:endCxn id="37671" idx="6"/>
              </p:cNvCxnSpPr>
              <p:nvPr/>
            </p:nvCxnSpPr>
            <p:spPr bwMode="auto">
              <a:xfrm flipV="1">
                <a:off x="3251892" y="327509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5" name="Straight Arrow Connector 1771"/>
              <p:cNvCxnSpPr>
                <a:cxnSpLocks noChangeShapeType="1"/>
                <a:stCxn id="36878" idx="3"/>
                <a:endCxn id="37672" idx="6"/>
              </p:cNvCxnSpPr>
              <p:nvPr/>
            </p:nvCxnSpPr>
            <p:spPr bwMode="auto">
              <a:xfrm>
                <a:off x="3246692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4" name="Group 989"/>
            <p:cNvGrpSpPr>
              <a:grpSpLocks/>
            </p:cNvGrpSpPr>
            <p:nvPr/>
          </p:nvGrpSpPr>
          <p:grpSpPr bwMode="auto">
            <a:xfrm>
              <a:off x="3251892" y="2280805"/>
              <a:ext cx="1261688" cy="869718"/>
              <a:chOff x="3246812" y="2839605"/>
              <a:chExt cx="1261688" cy="869718"/>
            </a:xfrm>
          </p:grpSpPr>
          <p:sp>
            <p:nvSpPr>
              <p:cNvPr id="37664" name="Oval 1760"/>
              <p:cNvSpPr>
                <a:spLocks noChangeArrowheads="1"/>
              </p:cNvSpPr>
              <p:nvPr/>
            </p:nvSpPr>
            <p:spPr bwMode="auto">
              <a:xfrm flipH="1">
                <a:off x="4351252" y="283960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5" name="Oval 1761"/>
              <p:cNvSpPr>
                <a:spLocks noChangeArrowheads="1"/>
              </p:cNvSpPr>
              <p:nvPr/>
            </p:nvSpPr>
            <p:spPr bwMode="auto">
              <a:xfrm flipH="1">
                <a:off x="4348712" y="319266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6" name="Oval 176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7" name="Straight Arrow Connector 1763"/>
              <p:cNvCxnSpPr>
                <a:cxnSpLocks noChangeShapeType="1"/>
                <a:stCxn id="36879" idx="3"/>
                <a:endCxn id="37664" idx="6"/>
              </p:cNvCxnSpPr>
              <p:nvPr/>
            </p:nvCxnSpPr>
            <p:spPr bwMode="auto">
              <a:xfrm flipV="1">
                <a:off x="3246812" y="2918229"/>
                <a:ext cx="1104440" cy="34983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8" name="Straight Arrow Connector 1764"/>
              <p:cNvCxnSpPr>
                <a:cxnSpLocks noChangeShapeType="1"/>
                <a:stCxn id="36879" idx="3"/>
                <a:endCxn id="37665" idx="6"/>
              </p:cNvCxnSpPr>
              <p:nvPr/>
            </p:nvCxnSpPr>
            <p:spPr bwMode="auto">
              <a:xfrm>
                <a:off x="3246812" y="3268060"/>
                <a:ext cx="1101900" cy="322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9" name="Straight Arrow Connector 1765"/>
              <p:cNvCxnSpPr>
                <a:cxnSpLocks noChangeShapeType="1"/>
                <a:stCxn id="36879" idx="3"/>
                <a:endCxn id="37666" idx="6"/>
              </p:cNvCxnSpPr>
              <p:nvPr/>
            </p:nvCxnSpPr>
            <p:spPr bwMode="auto">
              <a:xfrm>
                <a:off x="324681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5" name="Group 990"/>
            <p:cNvGrpSpPr>
              <a:grpSpLocks/>
            </p:cNvGrpSpPr>
            <p:nvPr/>
          </p:nvGrpSpPr>
          <p:grpSpPr bwMode="auto">
            <a:xfrm>
              <a:off x="3251892" y="3361575"/>
              <a:ext cx="1264227" cy="888768"/>
              <a:chOff x="3246693" y="2820555"/>
              <a:chExt cx="1259267" cy="888768"/>
            </a:xfrm>
          </p:grpSpPr>
          <p:sp>
            <p:nvSpPr>
              <p:cNvPr id="37658" name="Oval 1754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9" name="Oval 1755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0" name="Oval 1756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1" name="Straight Arrow Connector 1757"/>
              <p:cNvCxnSpPr>
                <a:cxnSpLocks noChangeShapeType="1"/>
                <a:endCxn id="37658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2" name="Straight Arrow Connector 1758"/>
              <p:cNvCxnSpPr>
                <a:cxnSpLocks noChangeShapeType="1"/>
                <a:endCxn id="37659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3" name="Straight Arrow Connector 1759"/>
              <p:cNvCxnSpPr>
                <a:cxnSpLocks noChangeShapeType="1"/>
                <a:stCxn id="36880" idx="3"/>
                <a:endCxn id="37660" idx="6"/>
              </p:cNvCxnSpPr>
              <p:nvPr/>
            </p:nvCxnSpPr>
            <p:spPr bwMode="auto">
              <a:xfrm>
                <a:off x="3246693" y="3275680"/>
                <a:ext cx="1096939" cy="3550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6" name="Group 991"/>
            <p:cNvGrpSpPr>
              <a:grpSpLocks/>
            </p:cNvGrpSpPr>
            <p:nvPr/>
          </p:nvGrpSpPr>
          <p:grpSpPr bwMode="auto">
            <a:xfrm>
              <a:off x="3248082" y="1743595"/>
              <a:ext cx="1274388" cy="873528"/>
              <a:chOff x="3231572" y="2820555"/>
              <a:chExt cx="1274388" cy="873528"/>
            </a:xfrm>
          </p:grpSpPr>
          <p:sp>
            <p:nvSpPr>
              <p:cNvPr id="37652" name="Oval 1748"/>
              <p:cNvSpPr>
                <a:spLocks noChangeArrowheads="1"/>
              </p:cNvSpPr>
              <p:nvPr/>
            </p:nvSpPr>
            <p:spPr bwMode="auto">
              <a:xfrm flipH="1">
                <a:off x="432839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3" name="Oval 174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4" name="Oval 1750"/>
              <p:cNvSpPr>
                <a:spLocks noChangeArrowheads="1"/>
              </p:cNvSpPr>
              <p:nvPr/>
            </p:nvSpPr>
            <p:spPr bwMode="auto">
              <a:xfrm flipH="1">
                <a:off x="4343632" y="35368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55" name="Straight Arrow Connector 1751"/>
              <p:cNvCxnSpPr>
                <a:cxnSpLocks noChangeShapeType="1"/>
                <a:endCxn id="37652" idx="6"/>
              </p:cNvCxnSpPr>
              <p:nvPr/>
            </p:nvCxnSpPr>
            <p:spPr bwMode="auto">
              <a:xfrm flipV="1">
                <a:off x="323157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6" name="Straight Arrow Connector 1752"/>
              <p:cNvCxnSpPr>
                <a:cxnSpLocks noChangeShapeType="1"/>
                <a:endCxn id="3765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7" name="Straight Arrow Connector 1753"/>
              <p:cNvCxnSpPr>
                <a:cxnSpLocks noChangeShapeType="1"/>
                <a:stCxn id="36886" idx="3"/>
                <a:endCxn id="37654" idx="6"/>
              </p:cNvCxnSpPr>
              <p:nvPr/>
            </p:nvCxnSpPr>
            <p:spPr bwMode="auto">
              <a:xfrm>
                <a:off x="3250622" y="3273140"/>
                <a:ext cx="1093010" cy="3423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7" name="Group 992"/>
            <p:cNvGrpSpPr>
              <a:grpSpLocks/>
            </p:cNvGrpSpPr>
            <p:nvPr/>
          </p:nvGrpSpPr>
          <p:grpSpPr bwMode="auto">
            <a:xfrm>
              <a:off x="3248082" y="1183525"/>
              <a:ext cx="1269308" cy="892578"/>
              <a:chOff x="3216332" y="2820555"/>
              <a:chExt cx="1269308" cy="892578"/>
            </a:xfrm>
          </p:grpSpPr>
          <p:sp>
            <p:nvSpPr>
              <p:cNvPr id="37646" name="Oval 1742"/>
              <p:cNvSpPr>
                <a:spLocks noChangeArrowheads="1"/>
              </p:cNvSpPr>
              <p:nvPr/>
            </p:nvSpPr>
            <p:spPr bwMode="auto">
              <a:xfrm flipH="1">
                <a:off x="431315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7" name="Oval 1743"/>
              <p:cNvSpPr>
                <a:spLocks noChangeArrowheads="1"/>
              </p:cNvSpPr>
              <p:nvPr/>
            </p:nvSpPr>
            <p:spPr bwMode="auto">
              <a:xfrm flipH="1">
                <a:off x="431823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8" name="Oval 1744"/>
              <p:cNvSpPr>
                <a:spLocks noChangeArrowheads="1"/>
              </p:cNvSpPr>
              <p:nvPr/>
            </p:nvSpPr>
            <p:spPr bwMode="auto">
              <a:xfrm flipH="1">
                <a:off x="4328392" y="355588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9" name="Straight Arrow Connector 1745"/>
              <p:cNvCxnSpPr>
                <a:cxnSpLocks noChangeShapeType="1"/>
                <a:endCxn id="37646" idx="6"/>
              </p:cNvCxnSpPr>
              <p:nvPr/>
            </p:nvCxnSpPr>
            <p:spPr bwMode="auto">
              <a:xfrm flipV="1">
                <a:off x="321633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0" name="Straight Arrow Connector 1746"/>
              <p:cNvCxnSpPr>
                <a:cxnSpLocks noChangeShapeType="1"/>
                <a:endCxn id="37647" idx="6"/>
              </p:cNvCxnSpPr>
              <p:nvPr/>
            </p:nvCxnSpPr>
            <p:spPr bwMode="auto">
              <a:xfrm flipV="1">
                <a:off x="322141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1" name="Straight Arrow Connector 1747"/>
              <p:cNvCxnSpPr>
                <a:cxnSpLocks noChangeShapeType="1"/>
                <a:endCxn id="37648" idx="6"/>
              </p:cNvCxnSpPr>
              <p:nvPr/>
            </p:nvCxnSpPr>
            <p:spPr bwMode="auto">
              <a:xfrm>
                <a:off x="3231572" y="327187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8" name="Group 993"/>
            <p:cNvGrpSpPr>
              <a:grpSpLocks/>
            </p:cNvGrpSpPr>
            <p:nvPr/>
          </p:nvGrpSpPr>
          <p:grpSpPr bwMode="auto">
            <a:xfrm>
              <a:off x="3251892" y="627265"/>
              <a:ext cx="1261688" cy="888768"/>
              <a:chOff x="3212522" y="2820555"/>
              <a:chExt cx="1261688" cy="888768"/>
            </a:xfrm>
          </p:grpSpPr>
          <p:sp>
            <p:nvSpPr>
              <p:cNvPr id="37640" name="Oval 1736"/>
              <p:cNvSpPr>
                <a:spLocks noChangeArrowheads="1"/>
              </p:cNvSpPr>
              <p:nvPr/>
            </p:nvSpPr>
            <p:spPr bwMode="auto">
              <a:xfrm flipH="1">
                <a:off x="430934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1" name="Oval 1737"/>
              <p:cNvSpPr>
                <a:spLocks noChangeArrowheads="1"/>
              </p:cNvSpPr>
              <p:nvPr/>
            </p:nvSpPr>
            <p:spPr bwMode="auto">
              <a:xfrm flipH="1">
                <a:off x="43106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2" name="Oval 1738"/>
              <p:cNvSpPr>
                <a:spLocks noChangeArrowheads="1"/>
              </p:cNvSpPr>
              <p:nvPr/>
            </p:nvSpPr>
            <p:spPr bwMode="auto">
              <a:xfrm flipH="1">
                <a:off x="431696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3" name="Straight Arrow Connector 1739"/>
              <p:cNvCxnSpPr>
                <a:cxnSpLocks noChangeShapeType="1"/>
                <a:endCxn id="37640" idx="6"/>
              </p:cNvCxnSpPr>
              <p:nvPr/>
            </p:nvCxnSpPr>
            <p:spPr bwMode="auto">
              <a:xfrm flipV="1">
                <a:off x="321252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4" name="Straight Arrow Connector 1740"/>
              <p:cNvCxnSpPr>
                <a:cxnSpLocks noChangeShapeType="1"/>
                <a:endCxn id="37641" idx="6"/>
              </p:cNvCxnSpPr>
              <p:nvPr/>
            </p:nvCxnSpPr>
            <p:spPr bwMode="auto">
              <a:xfrm flipV="1">
                <a:off x="32137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5" name="Straight Arrow Connector 1741"/>
              <p:cNvCxnSpPr>
                <a:cxnSpLocks noChangeShapeType="1"/>
                <a:endCxn id="37642" idx="6"/>
              </p:cNvCxnSpPr>
              <p:nvPr/>
            </p:nvCxnSpPr>
            <p:spPr bwMode="auto">
              <a:xfrm>
                <a:off x="322014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9" name="Group 994"/>
            <p:cNvGrpSpPr>
              <a:grpSpLocks/>
            </p:cNvGrpSpPr>
            <p:nvPr/>
          </p:nvGrpSpPr>
          <p:grpSpPr bwMode="auto">
            <a:xfrm>
              <a:off x="3254970" y="3905542"/>
              <a:ext cx="1257687" cy="829713"/>
              <a:chOff x="3255204" y="2879610"/>
              <a:chExt cx="1250756" cy="829713"/>
            </a:xfrm>
          </p:grpSpPr>
          <p:sp>
            <p:nvSpPr>
              <p:cNvPr id="37634" name="Oval 1730"/>
              <p:cNvSpPr>
                <a:spLocks noChangeArrowheads="1"/>
              </p:cNvSpPr>
              <p:nvPr/>
            </p:nvSpPr>
            <p:spPr bwMode="auto">
              <a:xfrm flipH="1">
                <a:off x="4343632" y="287961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5" name="Oval 1731"/>
              <p:cNvSpPr>
                <a:spLocks noChangeArrowheads="1"/>
              </p:cNvSpPr>
              <p:nvPr/>
            </p:nvSpPr>
            <p:spPr bwMode="auto">
              <a:xfrm flipH="1">
                <a:off x="4348712" y="320219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6" name="Oval 173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7" name="Straight Arrow Connector 1733"/>
              <p:cNvCxnSpPr>
                <a:cxnSpLocks noChangeShapeType="1"/>
                <a:stCxn id="36891" idx="3"/>
                <a:endCxn id="37634" idx="6"/>
              </p:cNvCxnSpPr>
              <p:nvPr/>
            </p:nvCxnSpPr>
            <p:spPr bwMode="auto">
              <a:xfrm flipV="1">
                <a:off x="3255204" y="2958234"/>
                <a:ext cx="1088428" cy="3049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8" name="Straight Arrow Connector 1734"/>
              <p:cNvCxnSpPr>
                <a:cxnSpLocks noChangeShapeType="1"/>
                <a:stCxn id="36891" idx="3"/>
                <a:endCxn id="37635" idx="6"/>
              </p:cNvCxnSpPr>
              <p:nvPr/>
            </p:nvCxnSpPr>
            <p:spPr bwMode="auto">
              <a:xfrm>
                <a:off x="3257196" y="3263208"/>
                <a:ext cx="1091517" cy="176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9" name="Straight Arrow Connector 1735"/>
              <p:cNvCxnSpPr>
                <a:cxnSpLocks noChangeShapeType="1"/>
                <a:stCxn id="36891" idx="3"/>
                <a:endCxn id="37636" idx="6"/>
              </p:cNvCxnSpPr>
              <p:nvPr/>
            </p:nvCxnSpPr>
            <p:spPr bwMode="auto">
              <a:xfrm>
                <a:off x="3255204" y="3263208"/>
                <a:ext cx="1088428" cy="36749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0" name="Group 995"/>
            <p:cNvGrpSpPr>
              <a:grpSpLocks/>
            </p:cNvGrpSpPr>
            <p:nvPr/>
          </p:nvGrpSpPr>
          <p:grpSpPr bwMode="auto">
            <a:xfrm>
              <a:off x="3247413" y="4393745"/>
              <a:ext cx="1259625" cy="888768"/>
              <a:chOff x="3259482" y="2820555"/>
              <a:chExt cx="1254683" cy="888768"/>
            </a:xfrm>
          </p:grpSpPr>
          <p:sp>
            <p:nvSpPr>
              <p:cNvPr id="37628" name="Oval 1724"/>
              <p:cNvSpPr>
                <a:spLocks noChangeArrowheads="1"/>
              </p:cNvSpPr>
              <p:nvPr/>
            </p:nvSpPr>
            <p:spPr bwMode="auto">
              <a:xfrm flipH="1">
                <a:off x="4356917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9" name="Oval 1725"/>
              <p:cNvSpPr>
                <a:spLocks noChangeArrowheads="1"/>
              </p:cNvSpPr>
              <p:nvPr/>
            </p:nvSpPr>
            <p:spPr bwMode="auto">
              <a:xfrm flipH="1">
                <a:off x="435630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0" name="Oval 1726"/>
              <p:cNvSpPr>
                <a:spLocks noChangeArrowheads="1"/>
              </p:cNvSpPr>
              <p:nvPr/>
            </p:nvSpPr>
            <p:spPr bwMode="auto">
              <a:xfrm flipH="1">
                <a:off x="4356915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1" name="Straight Arrow Connector 1727"/>
              <p:cNvCxnSpPr>
                <a:cxnSpLocks noChangeShapeType="1"/>
                <a:endCxn id="37628" idx="6"/>
              </p:cNvCxnSpPr>
              <p:nvPr/>
            </p:nvCxnSpPr>
            <p:spPr bwMode="auto">
              <a:xfrm flipV="1">
                <a:off x="325997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2" name="Straight Arrow Connector 1728"/>
              <p:cNvCxnSpPr>
                <a:cxnSpLocks noChangeShapeType="1"/>
                <a:endCxn id="37629" idx="6"/>
              </p:cNvCxnSpPr>
              <p:nvPr/>
            </p:nvCxnSpPr>
            <p:spPr bwMode="auto">
              <a:xfrm flipV="1">
                <a:off x="325948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3" name="Straight Arrow Connector 1729"/>
              <p:cNvCxnSpPr>
                <a:cxnSpLocks noChangeShapeType="1"/>
                <a:endCxn id="37630" idx="6"/>
              </p:cNvCxnSpPr>
              <p:nvPr/>
            </p:nvCxnSpPr>
            <p:spPr bwMode="auto">
              <a:xfrm>
                <a:off x="3259978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1" name="Group 996"/>
            <p:cNvGrpSpPr>
              <a:grpSpLocks/>
            </p:cNvGrpSpPr>
            <p:nvPr/>
          </p:nvGrpSpPr>
          <p:grpSpPr bwMode="auto">
            <a:xfrm>
              <a:off x="3246717" y="4941003"/>
              <a:ext cx="1259623" cy="888768"/>
              <a:chOff x="3251892" y="2820555"/>
              <a:chExt cx="1254681" cy="888768"/>
            </a:xfrm>
          </p:grpSpPr>
          <p:sp>
            <p:nvSpPr>
              <p:cNvPr id="37622" name="Oval 1718"/>
              <p:cNvSpPr>
                <a:spLocks noChangeArrowheads="1"/>
              </p:cNvSpPr>
              <p:nvPr/>
            </p:nvSpPr>
            <p:spPr bwMode="auto">
              <a:xfrm flipH="1">
                <a:off x="4349325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3" name="Oval 171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4" name="Oval 1720"/>
              <p:cNvSpPr>
                <a:spLocks noChangeArrowheads="1"/>
              </p:cNvSpPr>
              <p:nvPr/>
            </p:nvSpPr>
            <p:spPr bwMode="auto">
              <a:xfrm flipH="1">
                <a:off x="4349324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25" name="Straight Arrow Connector 1721"/>
              <p:cNvCxnSpPr>
                <a:cxnSpLocks noChangeShapeType="1"/>
                <a:endCxn id="37622" idx="6"/>
              </p:cNvCxnSpPr>
              <p:nvPr/>
            </p:nvCxnSpPr>
            <p:spPr bwMode="auto">
              <a:xfrm flipV="1">
                <a:off x="325238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6" name="Straight Arrow Connector 1722"/>
              <p:cNvCxnSpPr>
                <a:cxnSpLocks noChangeShapeType="1"/>
                <a:endCxn id="3762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7" name="Straight Arrow Connector 1723"/>
              <p:cNvCxnSpPr>
                <a:cxnSpLocks noChangeShapeType="1"/>
                <a:endCxn id="37624" idx="6"/>
              </p:cNvCxnSpPr>
              <p:nvPr/>
            </p:nvCxnSpPr>
            <p:spPr bwMode="auto">
              <a:xfrm>
                <a:off x="3252386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2" name="Group 997"/>
            <p:cNvGrpSpPr>
              <a:grpSpLocks/>
            </p:cNvGrpSpPr>
            <p:nvPr/>
          </p:nvGrpSpPr>
          <p:grpSpPr bwMode="auto">
            <a:xfrm>
              <a:off x="4508499" y="2982772"/>
              <a:ext cx="1221417" cy="566385"/>
              <a:chOff x="4516119" y="2982772"/>
              <a:chExt cx="1221417" cy="566385"/>
            </a:xfrm>
          </p:grpSpPr>
          <p:cxnSp>
            <p:nvCxnSpPr>
              <p:cNvPr id="37616" name="Straight Arrow Connector 1712"/>
              <p:cNvCxnSpPr>
                <a:cxnSpLocks noChangeShapeType="1"/>
                <a:stCxn id="37671" idx="2"/>
                <a:endCxn id="3761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7" name="Straight Arrow Connector 1713"/>
              <p:cNvCxnSpPr>
                <a:cxnSpLocks noChangeShapeType="1"/>
                <a:stCxn id="37671" idx="2"/>
                <a:endCxn id="3762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8" name="Straight Arrow Connector 1714"/>
              <p:cNvCxnSpPr>
                <a:cxnSpLocks noChangeShapeType="1"/>
                <a:stCxn id="37671" idx="2"/>
                <a:endCxn id="3762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9" name="Rectangle 171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0" name="Rectangle 171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1" name="Rectangle 171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3" name="Group 998"/>
            <p:cNvGrpSpPr>
              <a:grpSpLocks/>
            </p:cNvGrpSpPr>
            <p:nvPr/>
          </p:nvGrpSpPr>
          <p:grpSpPr bwMode="auto">
            <a:xfrm>
              <a:off x="4510404" y="2778937"/>
              <a:ext cx="1221417" cy="566385"/>
              <a:chOff x="4516119" y="2982772"/>
              <a:chExt cx="1221417" cy="566385"/>
            </a:xfrm>
          </p:grpSpPr>
          <p:cxnSp>
            <p:nvCxnSpPr>
              <p:cNvPr id="37610" name="Straight Arrow Connector 1706"/>
              <p:cNvCxnSpPr>
                <a:cxnSpLocks noChangeShapeType="1"/>
                <a:endCxn id="3761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1" name="Straight Arrow Connector 1707"/>
              <p:cNvCxnSpPr>
                <a:cxnSpLocks noChangeShapeType="1"/>
                <a:endCxn id="3761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2" name="Straight Arrow Connector 1708"/>
              <p:cNvCxnSpPr>
                <a:cxnSpLocks noChangeShapeType="1"/>
                <a:endCxn id="3761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3" name="Rectangle 170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4" name="Rectangle 171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5" name="Rectangle 171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4" name="Group 999"/>
            <p:cNvGrpSpPr>
              <a:grpSpLocks/>
            </p:cNvGrpSpPr>
            <p:nvPr/>
          </p:nvGrpSpPr>
          <p:grpSpPr bwMode="auto">
            <a:xfrm>
              <a:off x="4508499" y="2609392"/>
              <a:ext cx="1227767" cy="566385"/>
              <a:chOff x="4504689" y="2982772"/>
              <a:chExt cx="1227767" cy="566385"/>
            </a:xfrm>
          </p:grpSpPr>
          <p:cxnSp>
            <p:nvCxnSpPr>
              <p:cNvPr id="37604" name="Straight Arrow Connector 1700"/>
              <p:cNvCxnSpPr>
                <a:cxnSpLocks noChangeShapeType="1"/>
                <a:endCxn id="3760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5" name="Straight Arrow Connector 1701"/>
              <p:cNvCxnSpPr>
                <a:cxnSpLocks noChangeShapeType="1"/>
                <a:endCxn id="37608" idx="1"/>
              </p:cNvCxnSpPr>
              <p:nvPr/>
            </p:nvCxnSpPr>
            <p:spPr bwMode="auto">
              <a:xfrm flipV="1">
                <a:off x="4506594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6" name="Straight Arrow Connector 1702"/>
              <p:cNvCxnSpPr>
                <a:cxnSpLocks noChangeShapeType="1"/>
                <a:endCxn id="37609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7" name="Rectangle 170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8" name="Rectangle 1704"/>
              <p:cNvSpPr>
                <a:spLocks noChangeArrowheads="1"/>
              </p:cNvSpPr>
              <p:nvPr/>
            </p:nvSpPr>
            <p:spPr bwMode="auto">
              <a:xfrm>
                <a:off x="5654386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9" name="Rectangle 1705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5" name="Group 1000"/>
            <p:cNvGrpSpPr>
              <a:grpSpLocks/>
            </p:cNvGrpSpPr>
            <p:nvPr/>
          </p:nvGrpSpPr>
          <p:grpSpPr bwMode="auto">
            <a:xfrm>
              <a:off x="4504689" y="2407462"/>
              <a:ext cx="1227767" cy="566385"/>
              <a:chOff x="4504689" y="2982772"/>
              <a:chExt cx="1227767" cy="566385"/>
            </a:xfrm>
          </p:grpSpPr>
          <p:cxnSp>
            <p:nvCxnSpPr>
              <p:cNvPr id="37598" name="Straight Arrow Connector 1694"/>
              <p:cNvCxnSpPr>
                <a:cxnSpLocks noChangeShapeType="1"/>
                <a:endCxn id="3760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9" name="Straight Arrow Connector 1695"/>
              <p:cNvCxnSpPr>
                <a:cxnSpLocks noChangeShapeType="1"/>
                <a:endCxn id="3760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0" name="Straight Arrow Connector 1696"/>
              <p:cNvCxnSpPr>
                <a:cxnSpLocks noChangeShapeType="1"/>
                <a:endCxn id="37603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1" name="Rectangle 169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2" name="Rectangle 169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3" name="Rectangle 1699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6" name="Group 1001"/>
            <p:cNvGrpSpPr>
              <a:grpSpLocks/>
            </p:cNvGrpSpPr>
            <p:nvPr/>
          </p:nvGrpSpPr>
          <p:grpSpPr bwMode="auto">
            <a:xfrm>
              <a:off x="4512309" y="2258872"/>
              <a:ext cx="1221417" cy="566385"/>
              <a:chOff x="4516119" y="2982772"/>
              <a:chExt cx="1221417" cy="566385"/>
            </a:xfrm>
          </p:grpSpPr>
          <p:cxnSp>
            <p:nvCxnSpPr>
              <p:cNvPr id="37592" name="Straight Arrow Connector 1688"/>
              <p:cNvCxnSpPr>
                <a:cxnSpLocks noChangeShapeType="1"/>
                <a:endCxn id="3759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3" name="Straight Arrow Connector 1689"/>
              <p:cNvCxnSpPr>
                <a:cxnSpLocks noChangeShapeType="1"/>
                <a:endCxn id="3759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4" name="Straight Arrow Connector 1690"/>
              <p:cNvCxnSpPr>
                <a:cxnSpLocks noChangeShapeType="1"/>
                <a:endCxn id="3759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95" name="Rectangle 169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6" name="Rectangle 169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7" name="Rectangle 169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7" name="Group 1002"/>
            <p:cNvGrpSpPr>
              <a:grpSpLocks/>
            </p:cNvGrpSpPr>
            <p:nvPr/>
          </p:nvGrpSpPr>
          <p:grpSpPr bwMode="auto">
            <a:xfrm>
              <a:off x="4512309" y="2041702"/>
              <a:ext cx="1221417" cy="566385"/>
              <a:chOff x="4516119" y="2982772"/>
              <a:chExt cx="1221417" cy="566385"/>
            </a:xfrm>
          </p:grpSpPr>
          <p:cxnSp>
            <p:nvCxnSpPr>
              <p:cNvPr id="37586" name="Straight Arrow Connector 1682"/>
              <p:cNvCxnSpPr>
                <a:cxnSpLocks noChangeShapeType="1"/>
                <a:endCxn id="3758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7" name="Straight Arrow Connector 1683"/>
              <p:cNvCxnSpPr>
                <a:cxnSpLocks noChangeShapeType="1"/>
                <a:endCxn id="3759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8" name="Straight Arrow Connector 1684"/>
              <p:cNvCxnSpPr>
                <a:cxnSpLocks noChangeShapeType="1"/>
                <a:endCxn id="3759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9" name="Rectangle 168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0" name="Rectangle 168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1" name="Rectangle 168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8" name="Group 1003"/>
            <p:cNvGrpSpPr>
              <a:grpSpLocks/>
            </p:cNvGrpSpPr>
            <p:nvPr/>
          </p:nvGrpSpPr>
          <p:grpSpPr bwMode="auto">
            <a:xfrm>
              <a:off x="4512309" y="1881682"/>
              <a:ext cx="1221417" cy="566385"/>
              <a:chOff x="4516119" y="2982772"/>
              <a:chExt cx="1221417" cy="566385"/>
            </a:xfrm>
          </p:grpSpPr>
          <p:cxnSp>
            <p:nvCxnSpPr>
              <p:cNvPr id="37580" name="Straight Arrow Connector 1676"/>
              <p:cNvCxnSpPr>
                <a:cxnSpLocks noChangeShapeType="1"/>
                <a:endCxn id="3758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1" name="Straight Arrow Connector 1677"/>
              <p:cNvCxnSpPr>
                <a:cxnSpLocks noChangeShapeType="1"/>
                <a:endCxn id="3758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2" name="Straight Arrow Connector 1678"/>
              <p:cNvCxnSpPr>
                <a:cxnSpLocks noChangeShapeType="1"/>
                <a:endCxn id="3758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3" name="Rectangle 167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4" name="Rectangle 168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5" name="Rectangle 168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9" name="Group 1004"/>
            <p:cNvGrpSpPr>
              <a:grpSpLocks/>
            </p:cNvGrpSpPr>
            <p:nvPr/>
          </p:nvGrpSpPr>
          <p:grpSpPr bwMode="auto">
            <a:xfrm>
              <a:off x="4508499" y="1702612"/>
              <a:ext cx="1221417" cy="566385"/>
              <a:chOff x="4516119" y="2982772"/>
              <a:chExt cx="1221417" cy="566385"/>
            </a:xfrm>
          </p:grpSpPr>
          <p:cxnSp>
            <p:nvCxnSpPr>
              <p:cNvPr id="37574" name="Straight Arrow Connector 1670"/>
              <p:cNvCxnSpPr>
                <a:cxnSpLocks noChangeShapeType="1"/>
                <a:endCxn id="3757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5" name="Straight Arrow Connector 1671"/>
              <p:cNvCxnSpPr>
                <a:cxnSpLocks noChangeShapeType="1"/>
                <a:endCxn id="3757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6" name="Straight Arrow Connector 1672"/>
              <p:cNvCxnSpPr>
                <a:cxnSpLocks noChangeShapeType="1"/>
                <a:endCxn id="3757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7" name="Rectangle 167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8" name="Rectangle 167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9" name="Rectangle 167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0" name="Group 1005"/>
            <p:cNvGrpSpPr>
              <a:grpSpLocks/>
            </p:cNvGrpSpPr>
            <p:nvPr/>
          </p:nvGrpSpPr>
          <p:grpSpPr bwMode="auto">
            <a:xfrm>
              <a:off x="4508499" y="1531162"/>
              <a:ext cx="1221417" cy="566385"/>
              <a:chOff x="4516119" y="2982772"/>
              <a:chExt cx="1221417" cy="566385"/>
            </a:xfrm>
          </p:grpSpPr>
          <p:cxnSp>
            <p:nvCxnSpPr>
              <p:cNvPr id="37568" name="Straight Arrow Connector 1664"/>
              <p:cNvCxnSpPr>
                <a:cxnSpLocks noChangeShapeType="1"/>
                <a:endCxn id="3757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9" name="Straight Arrow Connector 1665"/>
              <p:cNvCxnSpPr>
                <a:cxnSpLocks noChangeShapeType="1"/>
                <a:endCxn id="3757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0" name="Straight Arrow Connector 1666"/>
              <p:cNvCxnSpPr>
                <a:cxnSpLocks noChangeShapeType="1"/>
                <a:endCxn id="3757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1" name="Rectangle 166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2" name="Rectangle 166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3" name="Rectangle 166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1" name="Group 1006"/>
            <p:cNvGrpSpPr>
              <a:grpSpLocks/>
            </p:cNvGrpSpPr>
            <p:nvPr/>
          </p:nvGrpSpPr>
          <p:grpSpPr bwMode="auto">
            <a:xfrm>
              <a:off x="4504689" y="1333042"/>
              <a:ext cx="1221417" cy="566385"/>
              <a:chOff x="4516119" y="2982772"/>
              <a:chExt cx="1221417" cy="566385"/>
            </a:xfrm>
          </p:grpSpPr>
          <p:cxnSp>
            <p:nvCxnSpPr>
              <p:cNvPr id="37562" name="Straight Arrow Connector 1658"/>
              <p:cNvCxnSpPr>
                <a:cxnSpLocks noChangeShapeType="1"/>
                <a:endCxn id="3756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3" name="Straight Arrow Connector 1659"/>
              <p:cNvCxnSpPr>
                <a:cxnSpLocks noChangeShapeType="1"/>
                <a:endCxn id="3756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4" name="Straight Arrow Connector 1660"/>
              <p:cNvCxnSpPr>
                <a:cxnSpLocks noChangeShapeType="1"/>
                <a:endCxn id="3756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65" name="Rectangle 166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6" name="Rectangle 166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7" name="Rectangle 166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2" name="Group 1007"/>
            <p:cNvGrpSpPr>
              <a:grpSpLocks/>
            </p:cNvGrpSpPr>
            <p:nvPr/>
          </p:nvGrpSpPr>
          <p:grpSpPr bwMode="auto">
            <a:xfrm>
              <a:off x="4508499" y="1142542"/>
              <a:ext cx="1221417" cy="566385"/>
              <a:chOff x="4516119" y="2982772"/>
              <a:chExt cx="1221417" cy="566385"/>
            </a:xfrm>
          </p:grpSpPr>
          <p:cxnSp>
            <p:nvCxnSpPr>
              <p:cNvPr id="37556" name="Straight Arrow Connector 1652"/>
              <p:cNvCxnSpPr>
                <a:cxnSpLocks noChangeShapeType="1"/>
                <a:endCxn id="3755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7" name="Straight Arrow Connector 1653"/>
              <p:cNvCxnSpPr>
                <a:cxnSpLocks noChangeShapeType="1"/>
                <a:endCxn id="3756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8" name="Straight Arrow Connector 1654"/>
              <p:cNvCxnSpPr>
                <a:cxnSpLocks noChangeShapeType="1"/>
                <a:endCxn id="3756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9" name="Rectangle 165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0" name="Rectangle 165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1" name="Rectangle 165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3" name="Group 1008"/>
            <p:cNvGrpSpPr>
              <a:grpSpLocks/>
            </p:cNvGrpSpPr>
            <p:nvPr/>
          </p:nvGrpSpPr>
          <p:grpSpPr bwMode="auto">
            <a:xfrm>
              <a:off x="4512309" y="967282"/>
              <a:ext cx="1221417" cy="566385"/>
              <a:chOff x="4516119" y="2982772"/>
              <a:chExt cx="1221417" cy="566385"/>
            </a:xfrm>
          </p:grpSpPr>
          <p:cxnSp>
            <p:nvCxnSpPr>
              <p:cNvPr id="37550" name="Straight Arrow Connector 1646"/>
              <p:cNvCxnSpPr>
                <a:cxnSpLocks noChangeShapeType="1"/>
                <a:endCxn id="3755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1" name="Straight Arrow Connector 1647"/>
              <p:cNvCxnSpPr>
                <a:cxnSpLocks noChangeShapeType="1"/>
                <a:endCxn id="3755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2" name="Straight Arrow Connector 1648"/>
              <p:cNvCxnSpPr>
                <a:cxnSpLocks noChangeShapeType="1"/>
                <a:endCxn id="3755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3" name="Rectangle 164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4" name="Rectangle 165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5" name="Rectangle 165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4" name="Group 1009"/>
            <p:cNvGrpSpPr>
              <a:grpSpLocks/>
            </p:cNvGrpSpPr>
            <p:nvPr/>
          </p:nvGrpSpPr>
          <p:grpSpPr bwMode="auto">
            <a:xfrm>
              <a:off x="4508499" y="776782"/>
              <a:ext cx="1221417" cy="566385"/>
              <a:chOff x="4516119" y="2982772"/>
              <a:chExt cx="1221417" cy="566385"/>
            </a:xfrm>
          </p:grpSpPr>
          <p:cxnSp>
            <p:nvCxnSpPr>
              <p:cNvPr id="37544" name="Straight Arrow Connector 1640"/>
              <p:cNvCxnSpPr>
                <a:cxnSpLocks noChangeShapeType="1"/>
                <a:endCxn id="3754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5" name="Straight Arrow Connector 1641"/>
              <p:cNvCxnSpPr>
                <a:cxnSpLocks noChangeShapeType="1"/>
                <a:endCxn id="3754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6" name="Straight Arrow Connector 1642"/>
              <p:cNvCxnSpPr>
                <a:cxnSpLocks noChangeShapeType="1"/>
                <a:endCxn id="3754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7" name="Rectangle 164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8" name="Rectangle 164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9" name="Rectangle 164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5" name="Group 1010"/>
            <p:cNvGrpSpPr>
              <a:grpSpLocks/>
            </p:cNvGrpSpPr>
            <p:nvPr/>
          </p:nvGrpSpPr>
          <p:grpSpPr bwMode="auto">
            <a:xfrm>
              <a:off x="4508499" y="411022"/>
              <a:ext cx="1221417" cy="566385"/>
              <a:chOff x="4516119" y="2982772"/>
              <a:chExt cx="1221417" cy="566385"/>
            </a:xfrm>
          </p:grpSpPr>
          <p:cxnSp>
            <p:nvCxnSpPr>
              <p:cNvPr id="37538" name="Straight Arrow Connector 1634"/>
              <p:cNvCxnSpPr>
                <a:cxnSpLocks noChangeShapeType="1"/>
                <a:endCxn id="3754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9" name="Straight Arrow Connector 1635"/>
              <p:cNvCxnSpPr>
                <a:cxnSpLocks noChangeShapeType="1"/>
                <a:endCxn id="3754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0" name="Straight Arrow Connector 1636"/>
              <p:cNvCxnSpPr>
                <a:cxnSpLocks noChangeShapeType="1"/>
                <a:endCxn id="3754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1" name="Rectangle 163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2" name="Rectangle 163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3" name="Rectangle 163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6" name="Group 1011"/>
            <p:cNvGrpSpPr>
              <a:grpSpLocks/>
            </p:cNvGrpSpPr>
            <p:nvPr/>
          </p:nvGrpSpPr>
          <p:grpSpPr bwMode="auto">
            <a:xfrm>
              <a:off x="4512309" y="3146602"/>
              <a:ext cx="1221417" cy="566385"/>
              <a:chOff x="4516119" y="2982772"/>
              <a:chExt cx="1221417" cy="566385"/>
            </a:xfrm>
          </p:grpSpPr>
          <p:cxnSp>
            <p:nvCxnSpPr>
              <p:cNvPr id="37532" name="Straight Arrow Connector 1628"/>
              <p:cNvCxnSpPr>
                <a:cxnSpLocks noChangeShapeType="1"/>
                <a:endCxn id="3753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3" name="Straight Arrow Connector 162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4" name="Straight Arrow Connector 1630"/>
              <p:cNvCxnSpPr>
                <a:cxnSpLocks noChangeShapeType="1"/>
                <a:endCxn id="3753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35" name="Rectangle 163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6" name="Rectangle 163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7" name="Rectangle 163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7" name="Group 1012"/>
            <p:cNvGrpSpPr>
              <a:grpSpLocks/>
            </p:cNvGrpSpPr>
            <p:nvPr/>
          </p:nvGrpSpPr>
          <p:grpSpPr bwMode="auto">
            <a:xfrm>
              <a:off x="4508499" y="3691432"/>
              <a:ext cx="1221417" cy="566385"/>
              <a:chOff x="4512309" y="2982772"/>
              <a:chExt cx="1221417" cy="566385"/>
            </a:xfrm>
          </p:grpSpPr>
          <p:cxnSp>
            <p:nvCxnSpPr>
              <p:cNvPr id="37526" name="Straight Arrow Connector 1622"/>
              <p:cNvCxnSpPr>
                <a:cxnSpLocks noChangeShapeType="1"/>
                <a:endCxn id="3752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7" name="Straight Arrow Connector 162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8" name="Straight Arrow Connector 1624"/>
              <p:cNvCxnSpPr>
                <a:cxnSpLocks noChangeShapeType="1"/>
                <a:endCxn id="3753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9" name="Rectangle 162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0" name="Rectangle 162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1" name="Rectangle 162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8" name="Group 1013"/>
            <p:cNvGrpSpPr>
              <a:grpSpLocks/>
            </p:cNvGrpSpPr>
            <p:nvPr/>
          </p:nvGrpSpPr>
          <p:grpSpPr bwMode="auto">
            <a:xfrm>
              <a:off x="4516119" y="3502837"/>
              <a:ext cx="1220147" cy="598770"/>
              <a:chOff x="4512309" y="2982772"/>
              <a:chExt cx="1220147" cy="598770"/>
            </a:xfrm>
          </p:grpSpPr>
          <p:cxnSp>
            <p:nvCxnSpPr>
              <p:cNvPr id="37520" name="Straight Arrow Connector 1616"/>
              <p:cNvCxnSpPr>
                <a:cxnSpLocks noChangeShapeType="1"/>
                <a:endCxn id="3752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1" name="Straight Arrow Connector 161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2" name="Straight Arrow Connector 1618"/>
              <p:cNvCxnSpPr>
                <a:cxnSpLocks noChangeShapeType="1"/>
                <a:stCxn id="37659" idx="2"/>
                <a:endCxn id="37525" idx="1"/>
              </p:cNvCxnSpPr>
              <p:nvPr/>
            </p:nvCxnSpPr>
            <p:spPr bwMode="auto">
              <a:xfrm>
                <a:off x="4512309" y="3280814"/>
                <a:ext cx="1145252" cy="26645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3" name="Rectangle 161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4" name="Rectangle 162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5" name="Rectangle 1621"/>
              <p:cNvSpPr>
                <a:spLocks noChangeArrowheads="1"/>
              </p:cNvSpPr>
              <p:nvPr/>
            </p:nvSpPr>
            <p:spPr bwMode="auto">
              <a:xfrm>
                <a:off x="5657561" y="3512997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9" name="Group 1014"/>
            <p:cNvGrpSpPr>
              <a:grpSpLocks/>
            </p:cNvGrpSpPr>
            <p:nvPr/>
          </p:nvGrpSpPr>
          <p:grpSpPr bwMode="auto">
            <a:xfrm>
              <a:off x="4512309" y="3329482"/>
              <a:ext cx="1221417" cy="566385"/>
              <a:chOff x="4512309" y="2982772"/>
              <a:chExt cx="1221417" cy="566385"/>
            </a:xfrm>
          </p:grpSpPr>
          <p:cxnSp>
            <p:nvCxnSpPr>
              <p:cNvPr id="37514" name="Straight Arrow Connector 1610"/>
              <p:cNvCxnSpPr>
                <a:cxnSpLocks noChangeShapeType="1"/>
                <a:endCxn id="3751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5" name="Straight Arrow Connector 161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6" name="Straight Arrow Connector 1612"/>
              <p:cNvCxnSpPr>
                <a:cxnSpLocks noChangeShapeType="1"/>
                <a:endCxn id="3751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7" name="Rectangle 161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8" name="Rectangle 161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9" name="Rectangle 161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0" name="Group 1015"/>
            <p:cNvGrpSpPr>
              <a:grpSpLocks/>
            </p:cNvGrpSpPr>
            <p:nvPr/>
          </p:nvGrpSpPr>
          <p:grpSpPr bwMode="auto">
            <a:xfrm>
              <a:off x="4510404" y="3876217"/>
              <a:ext cx="1221417" cy="566385"/>
              <a:chOff x="4512309" y="2982772"/>
              <a:chExt cx="1221417" cy="566385"/>
            </a:xfrm>
          </p:grpSpPr>
          <p:cxnSp>
            <p:nvCxnSpPr>
              <p:cNvPr id="37508" name="Straight Arrow Connector 1604"/>
              <p:cNvCxnSpPr>
                <a:cxnSpLocks noChangeShapeType="1"/>
                <a:endCxn id="3751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9" name="Straight Arrow Connector 160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0" name="Straight Arrow Connector 1606"/>
              <p:cNvCxnSpPr>
                <a:cxnSpLocks noChangeShapeType="1"/>
                <a:endCxn id="3751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1" name="Rectangle 160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2" name="Rectangle 160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3" name="Rectangle 160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1" name="Group 1016"/>
            <p:cNvGrpSpPr>
              <a:grpSpLocks/>
            </p:cNvGrpSpPr>
            <p:nvPr/>
          </p:nvGrpSpPr>
          <p:grpSpPr bwMode="auto">
            <a:xfrm>
              <a:off x="4510404" y="4009567"/>
              <a:ext cx="1221417" cy="566385"/>
              <a:chOff x="4512309" y="2982772"/>
              <a:chExt cx="1221417" cy="566385"/>
            </a:xfrm>
          </p:grpSpPr>
          <p:cxnSp>
            <p:nvCxnSpPr>
              <p:cNvPr id="37502" name="Straight Arrow Connector 1598"/>
              <p:cNvCxnSpPr>
                <a:cxnSpLocks noChangeShapeType="1"/>
                <a:endCxn id="3750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3" name="Straight Arrow Connector 159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4" name="Straight Arrow Connector 1600"/>
              <p:cNvCxnSpPr>
                <a:cxnSpLocks noChangeShapeType="1"/>
                <a:endCxn id="3750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05" name="Rectangle 160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6" name="Rectangle 160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7" name="Rectangle 160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2" name="Group 1017"/>
            <p:cNvGrpSpPr>
              <a:grpSpLocks/>
            </p:cNvGrpSpPr>
            <p:nvPr/>
          </p:nvGrpSpPr>
          <p:grpSpPr bwMode="auto">
            <a:xfrm>
              <a:off x="4510404" y="4179112"/>
              <a:ext cx="1221417" cy="566385"/>
              <a:chOff x="4512309" y="2982772"/>
              <a:chExt cx="1221417" cy="566385"/>
            </a:xfrm>
          </p:grpSpPr>
          <p:cxnSp>
            <p:nvCxnSpPr>
              <p:cNvPr id="37496" name="Straight Arrow Connector 1592"/>
              <p:cNvCxnSpPr>
                <a:cxnSpLocks noChangeShapeType="1"/>
                <a:endCxn id="3749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7" name="Straight Arrow Connector 159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8" name="Straight Arrow Connector 1594"/>
              <p:cNvCxnSpPr>
                <a:cxnSpLocks noChangeShapeType="1"/>
                <a:endCxn id="3750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9" name="Rectangle 159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0" name="Rectangle 159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1" name="Rectangle 159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3" name="Group 1018"/>
            <p:cNvGrpSpPr>
              <a:grpSpLocks/>
            </p:cNvGrpSpPr>
            <p:nvPr/>
          </p:nvGrpSpPr>
          <p:grpSpPr bwMode="auto">
            <a:xfrm>
              <a:off x="4510404" y="4358182"/>
              <a:ext cx="1221417" cy="566385"/>
              <a:chOff x="4512309" y="2982772"/>
              <a:chExt cx="1221417" cy="566385"/>
            </a:xfrm>
          </p:grpSpPr>
          <p:cxnSp>
            <p:nvCxnSpPr>
              <p:cNvPr id="37490" name="Straight Arrow Connector 1586"/>
              <p:cNvCxnSpPr>
                <a:cxnSpLocks noChangeShapeType="1"/>
                <a:endCxn id="3749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1" name="Straight Arrow Connector 158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2" name="Straight Arrow Connector 1588"/>
              <p:cNvCxnSpPr>
                <a:cxnSpLocks noChangeShapeType="1"/>
                <a:endCxn id="3749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3" name="Rectangle 158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4" name="Rectangle 159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5" name="Rectangle 159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4" name="Group 1019"/>
            <p:cNvGrpSpPr>
              <a:grpSpLocks/>
            </p:cNvGrpSpPr>
            <p:nvPr/>
          </p:nvGrpSpPr>
          <p:grpSpPr bwMode="auto">
            <a:xfrm>
              <a:off x="4512309" y="4529632"/>
              <a:ext cx="1221417" cy="566385"/>
              <a:chOff x="4512309" y="2982772"/>
              <a:chExt cx="1221417" cy="566385"/>
            </a:xfrm>
          </p:grpSpPr>
          <p:cxnSp>
            <p:nvCxnSpPr>
              <p:cNvPr id="37484" name="Straight Arrow Connector 1580"/>
              <p:cNvCxnSpPr>
                <a:cxnSpLocks noChangeShapeType="1"/>
                <a:endCxn id="3748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5" name="Straight Arrow Connector 158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6" name="Straight Arrow Connector 1582"/>
              <p:cNvCxnSpPr>
                <a:cxnSpLocks noChangeShapeType="1"/>
                <a:endCxn id="3748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7" name="Rectangle 158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8" name="Rectangle 158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9" name="Rectangle 158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5" name="Group 1020"/>
            <p:cNvGrpSpPr>
              <a:grpSpLocks/>
            </p:cNvGrpSpPr>
            <p:nvPr/>
          </p:nvGrpSpPr>
          <p:grpSpPr bwMode="auto">
            <a:xfrm>
              <a:off x="4514214" y="4723942"/>
              <a:ext cx="1221417" cy="566385"/>
              <a:chOff x="4512309" y="2982772"/>
              <a:chExt cx="1221417" cy="566385"/>
            </a:xfrm>
          </p:grpSpPr>
          <p:cxnSp>
            <p:nvCxnSpPr>
              <p:cNvPr id="37478" name="Straight Arrow Connector 1574"/>
              <p:cNvCxnSpPr>
                <a:cxnSpLocks noChangeShapeType="1"/>
                <a:endCxn id="3748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9" name="Straight Arrow Connector 157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0" name="Straight Arrow Connector 1576"/>
              <p:cNvCxnSpPr>
                <a:cxnSpLocks noChangeShapeType="1"/>
                <a:endCxn id="3748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1" name="Rectangle 157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2" name="Rectangle 157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3" name="Rectangle 157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6" name="Group 1021"/>
            <p:cNvGrpSpPr>
              <a:grpSpLocks/>
            </p:cNvGrpSpPr>
            <p:nvPr/>
          </p:nvGrpSpPr>
          <p:grpSpPr bwMode="auto">
            <a:xfrm>
              <a:off x="4514214" y="4904917"/>
              <a:ext cx="1221417" cy="566385"/>
              <a:chOff x="4512309" y="2982772"/>
              <a:chExt cx="1221417" cy="566385"/>
            </a:xfrm>
          </p:grpSpPr>
          <p:cxnSp>
            <p:nvCxnSpPr>
              <p:cNvPr id="37472" name="Straight Arrow Connector 1568"/>
              <p:cNvCxnSpPr>
                <a:cxnSpLocks noChangeShapeType="1"/>
                <a:endCxn id="3747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3" name="Straight Arrow Connector 156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4" name="Straight Arrow Connector 1570"/>
              <p:cNvCxnSpPr>
                <a:cxnSpLocks noChangeShapeType="1"/>
                <a:endCxn id="3747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75" name="Rectangle 157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6" name="Rectangle 157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7" name="Rectangle 157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7" name="Group 1022"/>
            <p:cNvGrpSpPr>
              <a:grpSpLocks/>
            </p:cNvGrpSpPr>
            <p:nvPr/>
          </p:nvGrpSpPr>
          <p:grpSpPr bwMode="auto">
            <a:xfrm>
              <a:off x="4514214" y="5082082"/>
              <a:ext cx="1221417" cy="566385"/>
              <a:chOff x="4512309" y="2982772"/>
              <a:chExt cx="1221417" cy="566385"/>
            </a:xfrm>
          </p:grpSpPr>
          <p:cxnSp>
            <p:nvCxnSpPr>
              <p:cNvPr id="37466" name="Straight Arrow Connector 1562"/>
              <p:cNvCxnSpPr>
                <a:cxnSpLocks noChangeShapeType="1"/>
                <a:endCxn id="3746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7" name="Straight Arrow Connector 156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8" name="Straight Arrow Connector 1564"/>
              <p:cNvCxnSpPr>
                <a:cxnSpLocks noChangeShapeType="1"/>
                <a:endCxn id="3747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9" name="Rectangle 156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0" name="Rectangle 156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1" name="Rectangle 156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8" name="Group 1023"/>
            <p:cNvGrpSpPr>
              <a:grpSpLocks/>
            </p:cNvGrpSpPr>
            <p:nvPr/>
          </p:nvGrpSpPr>
          <p:grpSpPr bwMode="auto">
            <a:xfrm>
              <a:off x="4516119" y="5453557"/>
              <a:ext cx="1221417" cy="566385"/>
              <a:chOff x="4512309" y="2982772"/>
              <a:chExt cx="1221417" cy="566385"/>
            </a:xfrm>
          </p:grpSpPr>
          <p:cxnSp>
            <p:nvCxnSpPr>
              <p:cNvPr id="37460" name="Straight Arrow Connector 1556"/>
              <p:cNvCxnSpPr>
                <a:cxnSpLocks noChangeShapeType="1"/>
                <a:endCxn id="3746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1" name="Straight Arrow Connector 155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2" name="Straight Arrow Connector 1558"/>
              <p:cNvCxnSpPr>
                <a:cxnSpLocks noChangeShapeType="1"/>
                <a:endCxn id="3746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3" name="Rectangle 155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4" name="Rectangle 156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5" name="Rectangle 156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9" name="Group 1024"/>
            <p:cNvGrpSpPr>
              <a:grpSpLocks/>
            </p:cNvGrpSpPr>
            <p:nvPr/>
          </p:nvGrpSpPr>
          <p:grpSpPr bwMode="auto">
            <a:xfrm>
              <a:off x="5731821" y="2820555"/>
              <a:ext cx="1269410" cy="777239"/>
              <a:chOff x="3250142" y="2820555"/>
              <a:chExt cx="1264445" cy="777239"/>
            </a:xfrm>
          </p:grpSpPr>
          <p:sp>
            <p:nvSpPr>
              <p:cNvPr id="37454" name="Oval 155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5" name="Oval 155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6" name="Oval 155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7" name="Straight Arrow Connector 1553"/>
              <p:cNvCxnSpPr>
                <a:cxnSpLocks noChangeShapeType="1"/>
                <a:stCxn id="37615" idx="3"/>
                <a:endCxn id="3745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8" name="Straight Arrow Connector 1554"/>
              <p:cNvCxnSpPr>
                <a:cxnSpLocks noChangeShapeType="1"/>
                <a:stCxn id="37615" idx="3"/>
                <a:endCxn id="3745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9" name="Straight Arrow Connector 1555"/>
              <p:cNvCxnSpPr>
                <a:cxnSpLocks noChangeShapeType="1"/>
                <a:stCxn id="37615" idx="3"/>
                <a:endCxn id="3745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0" name="Group 1025"/>
            <p:cNvGrpSpPr>
              <a:grpSpLocks/>
            </p:cNvGrpSpPr>
            <p:nvPr/>
          </p:nvGrpSpPr>
          <p:grpSpPr bwMode="auto">
            <a:xfrm>
              <a:off x="5733726" y="2950095"/>
              <a:ext cx="1269410" cy="777239"/>
              <a:chOff x="3250142" y="2820555"/>
              <a:chExt cx="1264445" cy="777239"/>
            </a:xfrm>
          </p:grpSpPr>
          <p:sp>
            <p:nvSpPr>
              <p:cNvPr id="37448" name="Oval 154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9" name="Oval 154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0" name="Oval 154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1" name="Straight Arrow Connector 1547"/>
              <p:cNvCxnSpPr>
                <a:cxnSpLocks noChangeShapeType="1"/>
                <a:endCxn id="3744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2" name="Straight Arrow Connector 1548"/>
              <p:cNvCxnSpPr>
                <a:cxnSpLocks noChangeShapeType="1"/>
                <a:endCxn id="3744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3" name="Straight Arrow Connector 1549"/>
              <p:cNvCxnSpPr>
                <a:cxnSpLocks noChangeShapeType="1"/>
                <a:endCxn id="3745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1" name="Group 1026"/>
            <p:cNvGrpSpPr>
              <a:grpSpLocks/>
            </p:cNvGrpSpPr>
            <p:nvPr/>
          </p:nvGrpSpPr>
          <p:grpSpPr bwMode="auto">
            <a:xfrm>
              <a:off x="5731821" y="3043440"/>
              <a:ext cx="1269410" cy="777239"/>
              <a:chOff x="3250142" y="2820555"/>
              <a:chExt cx="1264445" cy="777239"/>
            </a:xfrm>
          </p:grpSpPr>
          <p:sp>
            <p:nvSpPr>
              <p:cNvPr id="37442" name="Oval 153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3" name="Oval 153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4" name="Oval 154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45" name="Straight Arrow Connector 1541"/>
              <p:cNvCxnSpPr>
                <a:cxnSpLocks noChangeShapeType="1"/>
                <a:endCxn id="3744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6" name="Straight Arrow Connector 1542"/>
              <p:cNvCxnSpPr>
                <a:cxnSpLocks noChangeShapeType="1"/>
                <a:endCxn id="3744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7" name="Straight Arrow Connector 1543"/>
              <p:cNvCxnSpPr>
                <a:cxnSpLocks noChangeShapeType="1"/>
                <a:endCxn id="3744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2" name="Group 1027"/>
            <p:cNvGrpSpPr>
              <a:grpSpLocks/>
            </p:cNvGrpSpPr>
            <p:nvPr/>
          </p:nvGrpSpPr>
          <p:grpSpPr bwMode="auto">
            <a:xfrm>
              <a:off x="5727376" y="3127260"/>
              <a:ext cx="1275760" cy="822959"/>
              <a:chOff x="3250142" y="2774835"/>
              <a:chExt cx="1264445" cy="822959"/>
            </a:xfrm>
          </p:grpSpPr>
          <p:sp>
            <p:nvSpPr>
              <p:cNvPr id="37436" name="Oval 1532"/>
              <p:cNvSpPr>
                <a:spLocks noChangeArrowheads="1"/>
              </p:cNvSpPr>
              <p:nvPr/>
            </p:nvSpPr>
            <p:spPr bwMode="auto">
              <a:xfrm flipH="1">
                <a:off x="4468858" y="27748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7" name="Oval 153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8" name="Oval 153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9" name="Straight Arrow Connector 1535"/>
              <p:cNvCxnSpPr>
                <a:cxnSpLocks noChangeShapeType="1"/>
                <a:stCxn id="37537" idx="3"/>
                <a:endCxn id="37436" idx="6"/>
              </p:cNvCxnSpPr>
              <p:nvPr/>
            </p:nvCxnSpPr>
            <p:spPr bwMode="auto">
              <a:xfrm flipV="1">
                <a:off x="3256436" y="2797695"/>
                <a:ext cx="1212423" cy="52859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0" name="Straight Arrow Connector 1536"/>
              <p:cNvCxnSpPr>
                <a:cxnSpLocks noChangeShapeType="1"/>
                <a:endCxn id="3743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1" name="Straight Arrow Connector 1537"/>
              <p:cNvCxnSpPr>
                <a:cxnSpLocks noChangeShapeType="1"/>
                <a:endCxn id="3743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3" name="Group 1028"/>
            <p:cNvGrpSpPr>
              <a:grpSpLocks/>
            </p:cNvGrpSpPr>
            <p:nvPr/>
          </p:nvGrpSpPr>
          <p:grpSpPr bwMode="auto">
            <a:xfrm>
              <a:off x="5724201" y="2689110"/>
              <a:ext cx="1269410" cy="777239"/>
              <a:chOff x="3250142" y="2820555"/>
              <a:chExt cx="1264445" cy="777239"/>
            </a:xfrm>
          </p:grpSpPr>
          <p:sp>
            <p:nvSpPr>
              <p:cNvPr id="37430" name="Oval 152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1" name="Oval 152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2" name="Oval 152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3" name="Straight Arrow Connector 1529"/>
              <p:cNvCxnSpPr>
                <a:cxnSpLocks noChangeShapeType="1"/>
                <a:endCxn id="3743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4" name="Straight Arrow Connector 1530"/>
              <p:cNvCxnSpPr>
                <a:cxnSpLocks noChangeShapeType="1"/>
                <a:endCxn id="3743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5" name="Straight Arrow Connector 1531"/>
              <p:cNvCxnSpPr>
                <a:cxnSpLocks noChangeShapeType="1"/>
                <a:endCxn id="3743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4" name="Group 1029"/>
            <p:cNvGrpSpPr>
              <a:grpSpLocks/>
            </p:cNvGrpSpPr>
            <p:nvPr/>
          </p:nvGrpSpPr>
          <p:grpSpPr bwMode="auto">
            <a:xfrm>
              <a:off x="5726106" y="2818650"/>
              <a:ext cx="1269410" cy="777239"/>
              <a:chOff x="3250142" y="2820555"/>
              <a:chExt cx="1264445" cy="777239"/>
            </a:xfrm>
          </p:grpSpPr>
          <p:sp>
            <p:nvSpPr>
              <p:cNvPr id="37424" name="Oval 152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5" name="Oval 152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6" name="Oval 152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7" name="Straight Arrow Connector 1523"/>
              <p:cNvCxnSpPr>
                <a:cxnSpLocks noChangeShapeType="1"/>
                <a:endCxn id="3742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8" name="Straight Arrow Connector 1524"/>
              <p:cNvCxnSpPr>
                <a:cxnSpLocks noChangeShapeType="1"/>
                <a:endCxn id="3742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9" name="Straight Arrow Connector 1525"/>
              <p:cNvCxnSpPr>
                <a:cxnSpLocks noChangeShapeType="1"/>
                <a:endCxn id="3742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5" name="Group 1030"/>
            <p:cNvGrpSpPr>
              <a:grpSpLocks/>
            </p:cNvGrpSpPr>
            <p:nvPr/>
          </p:nvGrpSpPr>
          <p:grpSpPr bwMode="auto">
            <a:xfrm>
              <a:off x="5733726" y="2868180"/>
              <a:ext cx="1269410" cy="777239"/>
              <a:chOff x="3250142" y="2820555"/>
              <a:chExt cx="1264445" cy="777239"/>
            </a:xfrm>
          </p:grpSpPr>
          <p:sp>
            <p:nvSpPr>
              <p:cNvPr id="37418" name="Oval 151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9" name="Oval 151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0" name="Oval 151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1" name="Straight Arrow Connector 1517"/>
              <p:cNvCxnSpPr>
                <a:cxnSpLocks noChangeShapeType="1"/>
                <a:endCxn id="3741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2" name="Straight Arrow Connector 1518"/>
              <p:cNvCxnSpPr>
                <a:cxnSpLocks noChangeShapeType="1"/>
                <a:endCxn id="3741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3" name="Straight Arrow Connector 1519"/>
              <p:cNvCxnSpPr>
                <a:cxnSpLocks noChangeShapeType="1"/>
                <a:endCxn id="3742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6" name="Group 1031"/>
            <p:cNvGrpSpPr>
              <a:grpSpLocks/>
            </p:cNvGrpSpPr>
            <p:nvPr/>
          </p:nvGrpSpPr>
          <p:grpSpPr bwMode="auto">
            <a:xfrm>
              <a:off x="5735631" y="2997720"/>
              <a:ext cx="1269410" cy="777239"/>
              <a:chOff x="3250142" y="2820555"/>
              <a:chExt cx="1264445" cy="777239"/>
            </a:xfrm>
          </p:grpSpPr>
          <p:sp>
            <p:nvSpPr>
              <p:cNvPr id="37412" name="Oval 150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3" name="Oval 150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4" name="Oval 151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15" name="Straight Arrow Connector 1511"/>
              <p:cNvCxnSpPr>
                <a:cxnSpLocks noChangeShapeType="1"/>
                <a:endCxn id="3741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6" name="Straight Arrow Connector 1512"/>
              <p:cNvCxnSpPr>
                <a:cxnSpLocks noChangeShapeType="1"/>
                <a:endCxn id="3741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7" name="Straight Arrow Connector 1513"/>
              <p:cNvCxnSpPr>
                <a:cxnSpLocks noChangeShapeType="1"/>
                <a:endCxn id="3741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7" name="Group 1032"/>
            <p:cNvGrpSpPr>
              <a:grpSpLocks/>
            </p:cNvGrpSpPr>
            <p:nvPr/>
          </p:nvGrpSpPr>
          <p:grpSpPr bwMode="auto">
            <a:xfrm>
              <a:off x="5728011" y="2447175"/>
              <a:ext cx="1269410" cy="777239"/>
              <a:chOff x="3250142" y="2820555"/>
              <a:chExt cx="1264445" cy="777239"/>
            </a:xfrm>
          </p:grpSpPr>
          <p:sp>
            <p:nvSpPr>
              <p:cNvPr id="37406" name="Oval 1502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7" name="Oval 150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8" name="Oval 150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9" name="Straight Arrow Connector 1505"/>
              <p:cNvCxnSpPr>
                <a:cxnSpLocks noChangeShapeType="1"/>
                <a:endCxn id="37406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0" name="Straight Arrow Connector 1506"/>
              <p:cNvCxnSpPr>
                <a:cxnSpLocks noChangeShapeType="1"/>
                <a:endCxn id="3740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1" name="Straight Arrow Connector 1507"/>
              <p:cNvCxnSpPr>
                <a:cxnSpLocks noChangeShapeType="1"/>
                <a:endCxn id="3740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8" name="Group 1033"/>
            <p:cNvGrpSpPr>
              <a:grpSpLocks/>
            </p:cNvGrpSpPr>
            <p:nvPr/>
          </p:nvGrpSpPr>
          <p:grpSpPr bwMode="auto">
            <a:xfrm>
              <a:off x="5729916" y="2576715"/>
              <a:ext cx="1269410" cy="777239"/>
              <a:chOff x="3250142" y="2820555"/>
              <a:chExt cx="1264445" cy="777239"/>
            </a:xfrm>
          </p:grpSpPr>
          <p:sp>
            <p:nvSpPr>
              <p:cNvPr id="37400" name="Oval 149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1" name="Oval 149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2" name="Oval 149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3" name="Straight Arrow Connector 1499"/>
              <p:cNvCxnSpPr>
                <a:cxnSpLocks noChangeShapeType="1"/>
                <a:endCxn id="3740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4" name="Straight Arrow Connector 1500"/>
              <p:cNvCxnSpPr>
                <a:cxnSpLocks noChangeShapeType="1"/>
                <a:endCxn id="3740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5" name="Straight Arrow Connector 1501"/>
              <p:cNvCxnSpPr>
                <a:cxnSpLocks noChangeShapeType="1"/>
                <a:endCxn id="3740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9" name="Group 1034"/>
            <p:cNvGrpSpPr>
              <a:grpSpLocks/>
            </p:cNvGrpSpPr>
            <p:nvPr/>
          </p:nvGrpSpPr>
          <p:grpSpPr bwMode="auto">
            <a:xfrm>
              <a:off x="5731821" y="2148090"/>
              <a:ext cx="1269410" cy="777239"/>
              <a:chOff x="3250142" y="2820555"/>
              <a:chExt cx="1264445" cy="777239"/>
            </a:xfrm>
          </p:grpSpPr>
          <p:sp>
            <p:nvSpPr>
              <p:cNvPr id="37394" name="Oval 149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5" name="Oval 149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6" name="Oval 149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7" name="Straight Arrow Connector 1493"/>
              <p:cNvCxnSpPr>
                <a:cxnSpLocks noChangeShapeType="1"/>
                <a:endCxn id="3739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8" name="Straight Arrow Connector 1494"/>
              <p:cNvCxnSpPr>
                <a:cxnSpLocks noChangeShapeType="1"/>
                <a:endCxn id="3739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9" name="Straight Arrow Connector 1495"/>
              <p:cNvCxnSpPr>
                <a:cxnSpLocks noChangeShapeType="1"/>
                <a:endCxn id="3739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0" name="Group 1035"/>
            <p:cNvGrpSpPr>
              <a:grpSpLocks/>
            </p:cNvGrpSpPr>
            <p:nvPr/>
          </p:nvGrpSpPr>
          <p:grpSpPr bwMode="auto">
            <a:xfrm>
              <a:off x="5731821" y="2300490"/>
              <a:ext cx="1269410" cy="777239"/>
              <a:chOff x="3250142" y="2820555"/>
              <a:chExt cx="1264445" cy="777239"/>
            </a:xfrm>
          </p:grpSpPr>
          <p:sp>
            <p:nvSpPr>
              <p:cNvPr id="37388" name="Oval 148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89" name="Oval 148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0" name="Oval 148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1" name="Straight Arrow Connector 1487"/>
              <p:cNvCxnSpPr>
                <a:cxnSpLocks noChangeShapeType="1"/>
                <a:endCxn id="3738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2" name="Straight Arrow Connector 1488"/>
              <p:cNvCxnSpPr>
                <a:cxnSpLocks noChangeShapeType="1"/>
                <a:endCxn id="3738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3" name="Straight Arrow Connector 1489"/>
              <p:cNvCxnSpPr>
                <a:cxnSpLocks noChangeShapeType="1"/>
                <a:endCxn id="3739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1" name="Group 1036"/>
            <p:cNvGrpSpPr>
              <a:grpSpLocks/>
            </p:cNvGrpSpPr>
            <p:nvPr/>
          </p:nvGrpSpPr>
          <p:grpSpPr bwMode="auto">
            <a:xfrm>
              <a:off x="5728011" y="1788045"/>
              <a:ext cx="1272607" cy="1009649"/>
              <a:chOff x="5728011" y="1788045"/>
              <a:chExt cx="1272607" cy="1009649"/>
            </a:xfrm>
          </p:grpSpPr>
          <p:grpSp>
            <p:nvGrpSpPr>
              <p:cNvPr id="37379" name="Group 147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82" name="Oval 147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3" name="Oval 147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4" name="Oval 148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85" name="Straight Arrow Connector 1481"/>
                <p:cNvCxnSpPr>
                  <a:cxnSpLocks noChangeShapeType="1"/>
                  <a:stCxn id="37585" idx="3"/>
                  <a:endCxn id="3738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6" name="Straight Arrow Connector 1482"/>
                <p:cNvCxnSpPr>
                  <a:cxnSpLocks noChangeShapeType="1"/>
                  <a:endCxn id="3738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7" name="Straight Arrow Connector 1483"/>
                <p:cNvCxnSpPr>
                  <a:cxnSpLocks noChangeShapeType="1"/>
                  <a:stCxn id="37585" idx="3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80" name="Oval 147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81" name="Straight Arrow Connector 1477"/>
              <p:cNvCxnSpPr>
                <a:cxnSpLocks noChangeShapeType="1"/>
                <a:stCxn id="37585" idx="3"/>
                <a:endCxn id="3738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2" name="Group 1037"/>
            <p:cNvGrpSpPr>
              <a:grpSpLocks/>
            </p:cNvGrpSpPr>
            <p:nvPr/>
          </p:nvGrpSpPr>
          <p:grpSpPr bwMode="auto">
            <a:xfrm>
              <a:off x="5720391" y="2264295"/>
              <a:ext cx="1272607" cy="1009649"/>
              <a:chOff x="5728011" y="1788045"/>
              <a:chExt cx="1272607" cy="1009649"/>
            </a:xfrm>
          </p:grpSpPr>
          <p:grpSp>
            <p:nvGrpSpPr>
              <p:cNvPr id="37370" name="Group 146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73" name="Oval 146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4" name="Oval 147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5" name="Oval 147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76" name="Straight Arrow Connector 1472"/>
                <p:cNvCxnSpPr>
                  <a:cxnSpLocks noChangeShapeType="1"/>
                  <a:endCxn id="3737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7" name="Straight Arrow Connector 1473"/>
                <p:cNvCxnSpPr>
                  <a:cxnSpLocks noChangeShapeType="1"/>
                  <a:endCxn id="3737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8" name="Straight Arrow Connector 147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71" name="Oval 146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72" name="Straight Arrow Connector 1468"/>
              <p:cNvCxnSpPr>
                <a:cxnSpLocks noChangeShapeType="1"/>
                <a:endCxn id="3737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3" name="Group 1038"/>
            <p:cNvGrpSpPr>
              <a:grpSpLocks/>
            </p:cNvGrpSpPr>
            <p:nvPr/>
          </p:nvGrpSpPr>
          <p:grpSpPr bwMode="auto">
            <a:xfrm>
              <a:off x="5726106" y="1948065"/>
              <a:ext cx="1272607" cy="1009649"/>
              <a:chOff x="5728011" y="1788045"/>
              <a:chExt cx="1272607" cy="1009649"/>
            </a:xfrm>
          </p:grpSpPr>
          <p:grpSp>
            <p:nvGrpSpPr>
              <p:cNvPr id="37361" name="Group 145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64" name="Oval 146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5" name="Oval 146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6" name="Oval 146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67" name="Straight Arrow Connector 1463"/>
                <p:cNvCxnSpPr>
                  <a:cxnSpLocks noChangeShapeType="1"/>
                  <a:endCxn id="3736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8" name="Straight Arrow Connector 1464"/>
                <p:cNvCxnSpPr>
                  <a:cxnSpLocks noChangeShapeType="1"/>
                  <a:endCxn id="3736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9" name="Straight Arrow Connector 146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62" name="Oval 145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63" name="Straight Arrow Connector 1459"/>
              <p:cNvCxnSpPr>
                <a:cxnSpLocks noChangeShapeType="1"/>
                <a:endCxn id="3736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4" name="Group 1039"/>
            <p:cNvGrpSpPr>
              <a:grpSpLocks/>
            </p:cNvGrpSpPr>
            <p:nvPr/>
          </p:nvGrpSpPr>
          <p:grpSpPr bwMode="auto">
            <a:xfrm>
              <a:off x="5724201" y="2071890"/>
              <a:ext cx="1272607" cy="1009649"/>
              <a:chOff x="5728011" y="1788045"/>
              <a:chExt cx="1272607" cy="1009649"/>
            </a:xfrm>
          </p:grpSpPr>
          <p:grpSp>
            <p:nvGrpSpPr>
              <p:cNvPr id="37352" name="Group 144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55" name="Oval 145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6" name="Oval 145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7" name="Oval 145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58" name="Straight Arrow Connector 1454"/>
                <p:cNvCxnSpPr>
                  <a:cxnSpLocks noChangeShapeType="1"/>
                  <a:endCxn id="3735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9" name="Straight Arrow Connector 1455"/>
                <p:cNvCxnSpPr>
                  <a:cxnSpLocks noChangeShapeType="1"/>
                  <a:endCxn id="3735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0" name="Straight Arrow Connector 145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53" name="Oval 144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54" name="Straight Arrow Connector 1450"/>
              <p:cNvCxnSpPr>
                <a:cxnSpLocks noChangeShapeType="1"/>
                <a:endCxn id="3735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5" name="Group 1040"/>
            <p:cNvGrpSpPr>
              <a:grpSpLocks/>
            </p:cNvGrpSpPr>
            <p:nvPr/>
          </p:nvGrpSpPr>
          <p:grpSpPr bwMode="auto">
            <a:xfrm>
              <a:off x="5724201" y="2388120"/>
              <a:ext cx="1272607" cy="1009649"/>
              <a:chOff x="5728011" y="1788045"/>
              <a:chExt cx="1272607" cy="1009649"/>
            </a:xfrm>
          </p:grpSpPr>
          <p:grpSp>
            <p:nvGrpSpPr>
              <p:cNvPr id="37343" name="Group 14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46" name="Oval 14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7" name="Oval 14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8" name="Oval 14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9" name="Straight Arrow Connector 1445"/>
                <p:cNvCxnSpPr>
                  <a:cxnSpLocks noChangeShapeType="1"/>
                  <a:endCxn id="373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0" name="Straight Arrow Connector 1446"/>
                <p:cNvCxnSpPr>
                  <a:cxnSpLocks noChangeShapeType="1"/>
                  <a:endCxn id="373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1" name="Straight Arrow Connector 14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44" name="Oval 14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45" name="Straight Arrow Connector 1441"/>
              <p:cNvCxnSpPr>
                <a:cxnSpLocks noChangeShapeType="1"/>
                <a:endCxn id="373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6" name="Group 1041"/>
            <p:cNvGrpSpPr>
              <a:grpSpLocks/>
            </p:cNvGrpSpPr>
            <p:nvPr/>
          </p:nvGrpSpPr>
          <p:grpSpPr bwMode="auto">
            <a:xfrm>
              <a:off x="5729916" y="2511945"/>
              <a:ext cx="1272607" cy="1009649"/>
              <a:chOff x="5728011" y="1788045"/>
              <a:chExt cx="1272607" cy="1009649"/>
            </a:xfrm>
          </p:grpSpPr>
          <p:grpSp>
            <p:nvGrpSpPr>
              <p:cNvPr id="37334" name="Group 14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37" name="Oval 14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8" name="Oval 14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9" name="Oval 14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0" name="Straight Arrow Connector 1436"/>
                <p:cNvCxnSpPr>
                  <a:cxnSpLocks noChangeShapeType="1"/>
                  <a:endCxn id="373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1" name="Straight Arrow Connector 1437"/>
                <p:cNvCxnSpPr>
                  <a:cxnSpLocks noChangeShapeType="1"/>
                  <a:endCxn id="373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2" name="Straight Arrow Connector 14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35" name="Oval 14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36" name="Straight Arrow Connector 1432"/>
              <p:cNvCxnSpPr>
                <a:cxnSpLocks noChangeShapeType="1"/>
                <a:endCxn id="373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7" name="Group 1042"/>
            <p:cNvGrpSpPr>
              <a:grpSpLocks/>
            </p:cNvGrpSpPr>
            <p:nvPr/>
          </p:nvGrpSpPr>
          <p:grpSpPr bwMode="auto">
            <a:xfrm>
              <a:off x="5724201" y="2993910"/>
              <a:ext cx="1272607" cy="1009649"/>
              <a:chOff x="5728011" y="1788045"/>
              <a:chExt cx="1272607" cy="1009649"/>
            </a:xfrm>
          </p:grpSpPr>
          <p:grpSp>
            <p:nvGrpSpPr>
              <p:cNvPr id="37325" name="Group 14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28" name="Oval 14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9" name="Oval 14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0" name="Oval 14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31" name="Straight Arrow Connector 1427"/>
                <p:cNvCxnSpPr>
                  <a:cxnSpLocks noChangeShapeType="1"/>
                  <a:endCxn id="373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2" name="Straight Arrow Connector 1428"/>
                <p:cNvCxnSpPr>
                  <a:cxnSpLocks noChangeShapeType="1"/>
                  <a:endCxn id="373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3" name="Straight Arrow Connector 14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26" name="Oval 14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27" name="Straight Arrow Connector 1423"/>
              <p:cNvCxnSpPr>
                <a:cxnSpLocks noChangeShapeType="1"/>
                <a:endCxn id="373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8" name="Group 1043"/>
            <p:cNvGrpSpPr>
              <a:grpSpLocks/>
            </p:cNvGrpSpPr>
            <p:nvPr/>
          </p:nvGrpSpPr>
          <p:grpSpPr bwMode="auto">
            <a:xfrm>
              <a:off x="5729916" y="3169170"/>
              <a:ext cx="1272607" cy="1009649"/>
              <a:chOff x="5728011" y="1788045"/>
              <a:chExt cx="1272607" cy="1009649"/>
            </a:xfrm>
          </p:grpSpPr>
          <p:grpSp>
            <p:nvGrpSpPr>
              <p:cNvPr id="37316" name="Group 14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9" name="Oval 14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0" name="Oval 14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1" name="Oval 14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22" name="Straight Arrow Connector 1418"/>
                <p:cNvCxnSpPr>
                  <a:cxnSpLocks noChangeShapeType="1"/>
                  <a:endCxn id="373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3" name="Straight Arrow Connector 1419"/>
                <p:cNvCxnSpPr>
                  <a:cxnSpLocks noChangeShapeType="1"/>
                  <a:endCxn id="373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4" name="Straight Arrow Connector 14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17" name="Oval 14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18" name="Straight Arrow Connector 1414"/>
              <p:cNvCxnSpPr>
                <a:cxnSpLocks noChangeShapeType="1"/>
                <a:endCxn id="373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9" name="Group 1044"/>
            <p:cNvGrpSpPr>
              <a:grpSpLocks/>
            </p:cNvGrpSpPr>
            <p:nvPr/>
          </p:nvGrpSpPr>
          <p:grpSpPr bwMode="auto">
            <a:xfrm>
              <a:off x="5727885" y="3288092"/>
              <a:ext cx="1272607" cy="1009649"/>
              <a:chOff x="5728011" y="1788045"/>
              <a:chExt cx="1272607" cy="1009649"/>
            </a:xfrm>
          </p:grpSpPr>
          <p:grpSp>
            <p:nvGrpSpPr>
              <p:cNvPr id="37307" name="Group 14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0" name="Oval 14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1" name="Oval 14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2" name="Oval 14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13" name="Straight Arrow Connector 1409"/>
                <p:cNvCxnSpPr>
                  <a:cxnSpLocks noChangeShapeType="1"/>
                  <a:endCxn id="373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4" name="Straight Arrow Connector 1410"/>
                <p:cNvCxnSpPr>
                  <a:cxnSpLocks noChangeShapeType="1"/>
                  <a:endCxn id="373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5" name="Straight Arrow Connector 14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08" name="Oval 14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9" name="Straight Arrow Connector 1405"/>
              <p:cNvCxnSpPr>
                <a:cxnSpLocks noChangeShapeType="1"/>
                <a:endCxn id="373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0" name="Group 1045"/>
            <p:cNvGrpSpPr>
              <a:grpSpLocks/>
            </p:cNvGrpSpPr>
            <p:nvPr/>
          </p:nvGrpSpPr>
          <p:grpSpPr bwMode="auto">
            <a:xfrm>
              <a:off x="5728686" y="3416012"/>
              <a:ext cx="1272607" cy="1009649"/>
              <a:chOff x="5728011" y="1788045"/>
              <a:chExt cx="1272607" cy="1009649"/>
            </a:xfrm>
          </p:grpSpPr>
          <p:grpSp>
            <p:nvGrpSpPr>
              <p:cNvPr id="37298" name="Group 1394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01" name="Oval 1397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2" name="Oval 1398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3" name="Oval 1399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04" name="Straight Arrow Connector 1400"/>
                <p:cNvCxnSpPr>
                  <a:cxnSpLocks noChangeShapeType="1"/>
                  <a:endCxn id="37301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5" name="Straight Arrow Connector 1401"/>
                <p:cNvCxnSpPr>
                  <a:cxnSpLocks noChangeShapeType="1"/>
                  <a:endCxn id="37302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6" name="Straight Arrow Connector 14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9" name="Oval 1395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0" name="Straight Arrow Connector 1396"/>
              <p:cNvCxnSpPr>
                <a:cxnSpLocks noChangeShapeType="1"/>
                <a:endCxn id="37299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1" name="Group 1046"/>
            <p:cNvGrpSpPr>
              <a:grpSpLocks/>
            </p:cNvGrpSpPr>
            <p:nvPr/>
          </p:nvGrpSpPr>
          <p:grpSpPr bwMode="auto">
            <a:xfrm>
              <a:off x="5725909" y="3591827"/>
              <a:ext cx="1272607" cy="1009649"/>
              <a:chOff x="5728011" y="1788045"/>
              <a:chExt cx="1272607" cy="1009649"/>
            </a:xfrm>
          </p:grpSpPr>
          <p:grpSp>
            <p:nvGrpSpPr>
              <p:cNvPr id="37289" name="Group 138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92" name="Oval 138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3" name="Oval 138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4" name="Oval 139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95" name="Straight Arrow Connector 1391"/>
                <p:cNvCxnSpPr>
                  <a:cxnSpLocks noChangeShapeType="1"/>
                  <a:endCxn id="3729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6" name="Straight Arrow Connector 1392"/>
                <p:cNvCxnSpPr>
                  <a:cxnSpLocks noChangeShapeType="1"/>
                  <a:endCxn id="3729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7" name="Straight Arrow Connector 1393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0" name="Oval 138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91" name="Straight Arrow Connector 1387"/>
              <p:cNvCxnSpPr>
                <a:cxnSpLocks noChangeShapeType="1"/>
                <a:endCxn id="3729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2" name="Group 1047"/>
            <p:cNvGrpSpPr>
              <a:grpSpLocks/>
            </p:cNvGrpSpPr>
            <p:nvPr/>
          </p:nvGrpSpPr>
          <p:grpSpPr bwMode="auto">
            <a:xfrm>
              <a:off x="5731493" y="3771172"/>
              <a:ext cx="1272607" cy="1009649"/>
              <a:chOff x="5728011" y="1788045"/>
              <a:chExt cx="1272607" cy="1009649"/>
            </a:xfrm>
          </p:grpSpPr>
          <p:grpSp>
            <p:nvGrpSpPr>
              <p:cNvPr id="37280" name="Group 137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83" name="Oval 137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4" name="Oval 138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5" name="Oval 138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86" name="Straight Arrow Connector 1382"/>
                <p:cNvCxnSpPr>
                  <a:cxnSpLocks noChangeShapeType="1"/>
                  <a:endCxn id="3728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7" name="Straight Arrow Connector 1383"/>
                <p:cNvCxnSpPr>
                  <a:cxnSpLocks noChangeShapeType="1"/>
                  <a:endCxn id="3728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8" name="Straight Arrow Connector 138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81" name="Oval 137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82" name="Straight Arrow Connector 1378"/>
              <p:cNvCxnSpPr>
                <a:cxnSpLocks noChangeShapeType="1"/>
                <a:endCxn id="3728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3" name="Group 1048"/>
            <p:cNvGrpSpPr>
              <a:grpSpLocks/>
            </p:cNvGrpSpPr>
            <p:nvPr/>
          </p:nvGrpSpPr>
          <p:grpSpPr bwMode="auto">
            <a:xfrm>
              <a:off x="5730519" y="3940300"/>
              <a:ext cx="1272607" cy="1009649"/>
              <a:chOff x="5728011" y="1788045"/>
              <a:chExt cx="1272607" cy="1009649"/>
            </a:xfrm>
          </p:grpSpPr>
          <p:grpSp>
            <p:nvGrpSpPr>
              <p:cNvPr id="37271" name="Group 136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74" name="Oval 137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5" name="Oval 137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6" name="Oval 137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77" name="Straight Arrow Connector 1373"/>
                <p:cNvCxnSpPr>
                  <a:cxnSpLocks noChangeShapeType="1"/>
                  <a:endCxn id="3727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8" name="Straight Arrow Connector 1374"/>
                <p:cNvCxnSpPr>
                  <a:cxnSpLocks noChangeShapeType="1"/>
                  <a:endCxn id="3727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9" name="Straight Arrow Connector 137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72" name="Oval 136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73" name="Straight Arrow Connector 1369"/>
              <p:cNvCxnSpPr>
                <a:cxnSpLocks noChangeShapeType="1"/>
                <a:endCxn id="3727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4" name="Group 1049"/>
            <p:cNvGrpSpPr>
              <a:grpSpLocks/>
            </p:cNvGrpSpPr>
            <p:nvPr/>
          </p:nvGrpSpPr>
          <p:grpSpPr bwMode="auto">
            <a:xfrm>
              <a:off x="5731952" y="4134404"/>
              <a:ext cx="1272607" cy="1009649"/>
              <a:chOff x="5728011" y="1788045"/>
              <a:chExt cx="1272607" cy="1009649"/>
            </a:xfrm>
          </p:grpSpPr>
          <p:grpSp>
            <p:nvGrpSpPr>
              <p:cNvPr id="37262" name="Group 135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65" name="Oval 136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6" name="Oval 136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7" name="Oval 136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68" name="Straight Arrow Connector 1364"/>
                <p:cNvCxnSpPr>
                  <a:cxnSpLocks noChangeShapeType="1"/>
                  <a:endCxn id="3726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9" name="Straight Arrow Connector 1365"/>
                <p:cNvCxnSpPr>
                  <a:cxnSpLocks noChangeShapeType="1"/>
                  <a:endCxn id="3726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0" name="Straight Arrow Connector 136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63" name="Oval 135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64" name="Straight Arrow Connector 1360"/>
              <p:cNvCxnSpPr>
                <a:cxnSpLocks noChangeShapeType="1"/>
                <a:endCxn id="3726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5" name="Group 1050"/>
            <p:cNvGrpSpPr>
              <a:grpSpLocks/>
            </p:cNvGrpSpPr>
            <p:nvPr/>
          </p:nvGrpSpPr>
          <p:grpSpPr bwMode="auto">
            <a:xfrm>
              <a:off x="5730519" y="4318021"/>
              <a:ext cx="1272607" cy="1009649"/>
              <a:chOff x="5728011" y="1788045"/>
              <a:chExt cx="1272607" cy="1009649"/>
            </a:xfrm>
          </p:grpSpPr>
          <p:grpSp>
            <p:nvGrpSpPr>
              <p:cNvPr id="37253" name="Group 134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56" name="Oval 135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7" name="Oval 135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8" name="Oval 135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9" name="Straight Arrow Connector 1355"/>
                <p:cNvCxnSpPr>
                  <a:cxnSpLocks noChangeShapeType="1"/>
                  <a:endCxn id="3725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0" name="Straight Arrow Connector 1356"/>
                <p:cNvCxnSpPr>
                  <a:cxnSpLocks noChangeShapeType="1"/>
                  <a:endCxn id="3725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1" name="Straight Arrow Connector 135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54" name="Oval 135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55" name="Straight Arrow Connector 1351"/>
              <p:cNvCxnSpPr>
                <a:cxnSpLocks noChangeShapeType="1"/>
                <a:endCxn id="3725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6" name="Group 1051"/>
            <p:cNvGrpSpPr>
              <a:grpSpLocks/>
            </p:cNvGrpSpPr>
            <p:nvPr/>
          </p:nvGrpSpPr>
          <p:grpSpPr bwMode="auto">
            <a:xfrm>
              <a:off x="5731839" y="4488340"/>
              <a:ext cx="1272607" cy="1009649"/>
              <a:chOff x="5728011" y="1788045"/>
              <a:chExt cx="1272607" cy="1009649"/>
            </a:xfrm>
          </p:grpSpPr>
          <p:grpSp>
            <p:nvGrpSpPr>
              <p:cNvPr id="37244" name="Group 134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47" name="Oval 134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8" name="Oval 134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9" name="Oval 134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0" name="Straight Arrow Connector 1346"/>
                <p:cNvCxnSpPr>
                  <a:cxnSpLocks noChangeShapeType="1"/>
                  <a:endCxn id="3724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1" name="Straight Arrow Connector 1347"/>
                <p:cNvCxnSpPr>
                  <a:cxnSpLocks noChangeShapeType="1"/>
                  <a:endCxn id="3724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2" name="Straight Arrow Connector 134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45" name="Oval 134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46" name="Straight Arrow Connector 1342"/>
              <p:cNvCxnSpPr>
                <a:cxnSpLocks noChangeShapeType="1"/>
                <a:endCxn id="3724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7" name="Group 1052"/>
            <p:cNvGrpSpPr>
              <a:grpSpLocks/>
            </p:cNvGrpSpPr>
            <p:nvPr/>
          </p:nvGrpSpPr>
          <p:grpSpPr bwMode="auto">
            <a:xfrm>
              <a:off x="5728686" y="4747163"/>
              <a:ext cx="1272607" cy="1009649"/>
              <a:chOff x="5728011" y="1788045"/>
              <a:chExt cx="1272607" cy="1009649"/>
            </a:xfrm>
          </p:grpSpPr>
          <p:grpSp>
            <p:nvGrpSpPr>
              <p:cNvPr id="37235" name="Group 133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38" name="Oval 133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9" name="Oval 133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0" name="Oval 133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41" name="Straight Arrow Connector 1337"/>
                <p:cNvCxnSpPr>
                  <a:cxnSpLocks noChangeShapeType="1"/>
                  <a:endCxn id="3723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2" name="Straight Arrow Connector 1338"/>
                <p:cNvCxnSpPr>
                  <a:cxnSpLocks noChangeShapeType="1"/>
                  <a:endCxn id="3723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3" name="Straight Arrow Connector 133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36" name="Oval 133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37" name="Straight Arrow Connector 1333"/>
              <p:cNvCxnSpPr>
                <a:cxnSpLocks noChangeShapeType="1"/>
                <a:endCxn id="3723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8" name="Group 1053"/>
            <p:cNvGrpSpPr>
              <a:grpSpLocks/>
            </p:cNvGrpSpPr>
            <p:nvPr/>
          </p:nvGrpSpPr>
          <p:grpSpPr bwMode="auto">
            <a:xfrm>
              <a:off x="5726781" y="4746906"/>
              <a:ext cx="1272607" cy="1009649"/>
              <a:chOff x="5728011" y="1788045"/>
              <a:chExt cx="1272607" cy="1009649"/>
            </a:xfrm>
          </p:grpSpPr>
          <p:grpSp>
            <p:nvGrpSpPr>
              <p:cNvPr id="37226" name="Group 132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9" name="Oval 132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0" name="Oval 132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1" name="Oval 132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32" name="Straight Arrow Connector 1328"/>
                <p:cNvCxnSpPr>
                  <a:cxnSpLocks noChangeShapeType="1"/>
                  <a:endCxn id="3722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3" name="Straight Arrow Connector 1329"/>
                <p:cNvCxnSpPr>
                  <a:cxnSpLocks noChangeShapeType="1"/>
                  <a:endCxn id="3723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4" name="Straight Arrow Connector 133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27" name="Oval 132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28" name="Straight Arrow Connector 1324"/>
              <p:cNvCxnSpPr>
                <a:cxnSpLocks noChangeShapeType="1"/>
                <a:endCxn id="3722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9" name="Group 1054"/>
            <p:cNvGrpSpPr>
              <a:grpSpLocks/>
            </p:cNvGrpSpPr>
            <p:nvPr/>
          </p:nvGrpSpPr>
          <p:grpSpPr bwMode="auto">
            <a:xfrm>
              <a:off x="5729844" y="4989320"/>
              <a:ext cx="1272607" cy="1009649"/>
              <a:chOff x="5728011" y="1788045"/>
              <a:chExt cx="1272607" cy="1009649"/>
            </a:xfrm>
          </p:grpSpPr>
          <p:grpSp>
            <p:nvGrpSpPr>
              <p:cNvPr id="37217" name="Group 131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0" name="Oval 131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1" name="Oval 131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2" name="Oval 131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23" name="Straight Arrow Connector 1319"/>
                <p:cNvCxnSpPr>
                  <a:cxnSpLocks noChangeShapeType="1"/>
                  <a:endCxn id="3722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4" name="Straight Arrow Connector 1320"/>
                <p:cNvCxnSpPr>
                  <a:cxnSpLocks noChangeShapeType="1"/>
                  <a:endCxn id="3722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5" name="Straight Arrow Connector 132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18" name="Oval 131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9" name="Straight Arrow Connector 1315"/>
              <p:cNvCxnSpPr>
                <a:cxnSpLocks noChangeShapeType="1"/>
                <a:endCxn id="3721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0" name="Group 1055"/>
            <p:cNvGrpSpPr>
              <a:grpSpLocks/>
            </p:cNvGrpSpPr>
            <p:nvPr/>
          </p:nvGrpSpPr>
          <p:grpSpPr bwMode="auto">
            <a:xfrm>
              <a:off x="5735692" y="3236624"/>
              <a:ext cx="1269410" cy="777239"/>
              <a:chOff x="3250142" y="2820555"/>
              <a:chExt cx="1264445" cy="777239"/>
            </a:xfrm>
          </p:grpSpPr>
          <p:sp>
            <p:nvSpPr>
              <p:cNvPr id="37211" name="Oval 130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2" name="Oval 130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3" name="Oval 130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4" name="Straight Arrow Connector 1310"/>
              <p:cNvCxnSpPr>
                <a:cxnSpLocks noChangeShapeType="1"/>
                <a:endCxn id="3721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5" name="Straight Arrow Connector 1311"/>
              <p:cNvCxnSpPr>
                <a:cxnSpLocks noChangeShapeType="1"/>
                <a:endCxn id="3721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6" name="Straight Arrow Connector 1312"/>
              <p:cNvCxnSpPr>
                <a:cxnSpLocks noChangeShapeType="1"/>
                <a:endCxn id="3721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1" name="Group 1056"/>
            <p:cNvGrpSpPr>
              <a:grpSpLocks/>
            </p:cNvGrpSpPr>
            <p:nvPr/>
          </p:nvGrpSpPr>
          <p:grpSpPr bwMode="auto">
            <a:xfrm>
              <a:off x="5732785" y="3359657"/>
              <a:ext cx="1269410" cy="777239"/>
              <a:chOff x="3250142" y="2820555"/>
              <a:chExt cx="1264445" cy="777239"/>
            </a:xfrm>
          </p:grpSpPr>
          <p:sp>
            <p:nvSpPr>
              <p:cNvPr id="37205" name="Oval 130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6" name="Oval 130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7" name="Oval 130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8" name="Straight Arrow Connector 1304"/>
              <p:cNvCxnSpPr>
                <a:cxnSpLocks noChangeShapeType="1"/>
                <a:endCxn id="3720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9" name="Straight Arrow Connector 1305"/>
              <p:cNvCxnSpPr>
                <a:cxnSpLocks noChangeShapeType="1"/>
                <a:endCxn id="3720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0" name="Straight Arrow Connector 1306"/>
              <p:cNvCxnSpPr>
                <a:cxnSpLocks noChangeShapeType="1"/>
                <a:endCxn id="3720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2" name="Group 1057"/>
            <p:cNvGrpSpPr>
              <a:grpSpLocks/>
            </p:cNvGrpSpPr>
            <p:nvPr/>
          </p:nvGrpSpPr>
          <p:grpSpPr bwMode="auto">
            <a:xfrm>
              <a:off x="5732775" y="3485243"/>
              <a:ext cx="1269410" cy="777239"/>
              <a:chOff x="3250142" y="2820555"/>
              <a:chExt cx="1264445" cy="777239"/>
            </a:xfrm>
          </p:grpSpPr>
          <p:sp>
            <p:nvSpPr>
              <p:cNvPr id="37199" name="Oval 129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0" name="Oval 129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1" name="Oval 129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2" name="Straight Arrow Connector 1298"/>
              <p:cNvCxnSpPr>
                <a:cxnSpLocks noChangeShapeType="1"/>
                <a:endCxn id="3719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3" name="Straight Arrow Connector 1299"/>
              <p:cNvCxnSpPr>
                <a:cxnSpLocks noChangeShapeType="1"/>
                <a:endCxn id="3720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4" name="Straight Arrow Connector 1300"/>
              <p:cNvCxnSpPr>
                <a:cxnSpLocks noChangeShapeType="1"/>
                <a:endCxn id="3720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3" name="Group 1058"/>
            <p:cNvGrpSpPr>
              <a:grpSpLocks/>
            </p:cNvGrpSpPr>
            <p:nvPr/>
          </p:nvGrpSpPr>
          <p:grpSpPr bwMode="auto">
            <a:xfrm>
              <a:off x="5729304" y="3665724"/>
              <a:ext cx="1269410" cy="777239"/>
              <a:chOff x="3250142" y="2820555"/>
              <a:chExt cx="1264445" cy="777239"/>
            </a:xfrm>
          </p:grpSpPr>
          <p:sp>
            <p:nvSpPr>
              <p:cNvPr id="37193" name="Oval 128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4" name="Oval 129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5" name="Oval 129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6" name="Straight Arrow Connector 1292"/>
              <p:cNvCxnSpPr>
                <a:cxnSpLocks noChangeShapeType="1"/>
                <a:endCxn id="3719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7" name="Straight Arrow Connector 1293"/>
              <p:cNvCxnSpPr>
                <a:cxnSpLocks noChangeShapeType="1"/>
                <a:endCxn id="3719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8" name="Straight Arrow Connector 1294"/>
              <p:cNvCxnSpPr>
                <a:cxnSpLocks noChangeShapeType="1"/>
                <a:endCxn id="3719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4" name="Group 1059"/>
            <p:cNvGrpSpPr>
              <a:grpSpLocks/>
            </p:cNvGrpSpPr>
            <p:nvPr/>
          </p:nvGrpSpPr>
          <p:grpSpPr bwMode="auto">
            <a:xfrm>
              <a:off x="5738161" y="3805440"/>
              <a:ext cx="1269410" cy="777239"/>
              <a:chOff x="3250142" y="2820555"/>
              <a:chExt cx="1264445" cy="777239"/>
            </a:xfrm>
          </p:grpSpPr>
          <p:sp>
            <p:nvSpPr>
              <p:cNvPr id="37187" name="Oval 128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8" name="Oval 128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9" name="Oval 128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0" name="Straight Arrow Connector 1286"/>
              <p:cNvCxnSpPr>
                <a:cxnSpLocks noChangeShapeType="1"/>
                <a:endCxn id="3718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1" name="Straight Arrow Connector 1287"/>
              <p:cNvCxnSpPr>
                <a:cxnSpLocks noChangeShapeType="1"/>
                <a:endCxn id="3718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2" name="Straight Arrow Connector 1288"/>
              <p:cNvCxnSpPr>
                <a:cxnSpLocks noChangeShapeType="1"/>
                <a:endCxn id="3718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5" name="Group 1060"/>
            <p:cNvGrpSpPr>
              <a:grpSpLocks/>
            </p:cNvGrpSpPr>
            <p:nvPr/>
          </p:nvGrpSpPr>
          <p:grpSpPr bwMode="auto">
            <a:xfrm>
              <a:off x="5733589" y="3977476"/>
              <a:ext cx="1269410" cy="777239"/>
              <a:chOff x="3250142" y="2820555"/>
              <a:chExt cx="1264445" cy="777239"/>
            </a:xfrm>
          </p:grpSpPr>
          <p:sp>
            <p:nvSpPr>
              <p:cNvPr id="37181" name="Oval 127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2" name="Oval 127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3" name="Oval 127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84" name="Straight Arrow Connector 1280"/>
              <p:cNvCxnSpPr>
                <a:cxnSpLocks noChangeShapeType="1"/>
                <a:endCxn id="3718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5" name="Straight Arrow Connector 1281"/>
              <p:cNvCxnSpPr>
                <a:cxnSpLocks noChangeShapeType="1"/>
                <a:endCxn id="3718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6" name="Straight Arrow Connector 1282"/>
              <p:cNvCxnSpPr>
                <a:cxnSpLocks noChangeShapeType="1"/>
                <a:endCxn id="3718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6" name="Group 1061"/>
            <p:cNvGrpSpPr>
              <a:grpSpLocks/>
            </p:cNvGrpSpPr>
            <p:nvPr/>
          </p:nvGrpSpPr>
          <p:grpSpPr bwMode="auto">
            <a:xfrm>
              <a:off x="5731208" y="4158122"/>
              <a:ext cx="1269410" cy="777239"/>
              <a:chOff x="3250142" y="2820555"/>
              <a:chExt cx="1264445" cy="777239"/>
            </a:xfrm>
          </p:grpSpPr>
          <p:sp>
            <p:nvSpPr>
              <p:cNvPr id="37175" name="Oval 127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6" name="Oval 127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7" name="Oval 127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8" name="Straight Arrow Connector 1274"/>
              <p:cNvCxnSpPr>
                <a:cxnSpLocks noChangeShapeType="1"/>
                <a:endCxn id="3717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9" name="Straight Arrow Connector 1275"/>
              <p:cNvCxnSpPr>
                <a:cxnSpLocks noChangeShapeType="1"/>
                <a:endCxn id="3717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0" name="Straight Arrow Connector 1276"/>
              <p:cNvCxnSpPr>
                <a:cxnSpLocks noChangeShapeType="1"/>
                <a:endCxn id="3717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7" name="Group 1062"/>
            <p:cNvGrpSpPr>
              <a:grpSpLocks/>
            </p:cNvGrpSpPr>
            <p:nvPr/>
          </p:nvGrpSpPr>
          <p:grpSpPr bwMode="auto">
            <a:xfrm>
              <a:off x="5733091" y="4331916"/>
              <a:ext cx="1269410" cy="777239"/>
              <a:chOff x="3250142" y="2820555"/>
              <a:chExt cx="1264445" cy="777239"/>
            </a:xfrm>
          </p:grpSpPr>
          <p:sp>
            <p:nvSpPr>
              <p:cNvPr id="37169" name="Oval 126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0" name="Oval 126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1" name="Oval 126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2" name="Straight Arrow Connector 1268"/>
              <p:cNvCxnSpPr>
                <a:cxnSpLocks noChangeShapeType="1"/>
                <a:endCxn id="3716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3" name="Straight Arrow Connector 1269"/>
              <p:cNvCxnSpPr>
                <a:cxnSpLocks noChangeShapeType="1"/>
                <a:endCxn id="3717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4" name="Straight Arrow Connector 1270"/>
              <p:cNvCxnSpPr>
                <a:cxnSpLocks noChangeShapeType="1"/>
                <a:endCxn id="3717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8" name="Group 1063"/>
            <p:cNvGrpSpPr>
              <a:grpSpLocks/>
            </p:cNvGrpSpPr>
            <p:nvPr/>
          </p:nvGrpSpPr>
          <p:grpSpPr bwMode="auto">
            <a:xfrm>
              <a:off x="5738827" y="4518315"/>
              <a:ext cx="1269410" cy="777239"/>
              <a:chOff x="3250142" y="2820555"/>
              <a:chExt cx="1264445" cy="777239"/>
            </a:xfrm>
          </p:grpSpPr>
          <p:sp>
            <p:nvSpPr>
              <p:cNvPr id="37163" name="Oval 125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4" name="Oval 126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5" name="Oval 126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6" name="Straight Arrow Connector 1262"/>
              <p:cNvCxnSpPr>
                <a:cxnSpLocks noChangeShapeType="1"/>
                <a:endCxn id="3716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7" name="Straight Arrow Connector 1263"/>
              <p:cNvCxnSpPr>
                <a:cxnSpLocks noChangeShapeType="1"/>
                <a:endCxn id="3716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8" name="Straight Arrow Connector 1264"/>
              <p:cNvCxnSpPr>
                <a:cxnSpLocks noChangeShapeType="1"/>
                <a:endCxn id="3716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9" name="Group 1064"/>
            <p:cNvGrpSpPr>
              <a:grpSpLocks/>
            </p:cNvGrpSpPr>
            <p:nvPr/>
          </p:nvGrpSpPr>
          <p:grpSpPr bwMode="auto">
            <a:xfrm>
              <a:off x="5735621" y="4702535"/>
              <a:ext cx="1269410" cy="777239"/>
              <a:chOff x="3250142" y="2820555"/>
              <a:chExt cx="1264445" cy="777239"/>
            </a:xfrm>
          </p:grpSpPr>
          <p:sp>
            <p:nvSpPr>
              <p:cNvPr id="37157" name="Oval 125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8" name="Oval 125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9" name="Oval 125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0" name="Straight Arrow Connector 1256"/>
              <p:cNvCxnSpPr>
                <a:cxnSpLocks noChangeShapeType="1"/>
                <a:endCxn id="3715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1" name="Straight Arrow Connector 1257"/>
              <p:cNvCxnSpPr>
                <a:cxnSpLocks noChangeShapeType="1"/>
                <a:endCxn id="3715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2" name="Straight Arrow Connector 1258"/>
              <p:cNvCxnSpPr>
                <a:cxnSpLocks noChangeShapeType="1"/>
                <a:endCxn id="3715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0" name="Group 1065"/>
            <p:cNvGrpSpPr>
              <a:grpSpLocks/>
            </p:cNvGrpSpPr>
            <p:nvPr/>
          </p:nvGrpSpPr>
          <p:grpSpPr bwMode="auto">
            <a:xfrm>
              <a:off x="5731845" y="4771014"/>
              <a:ext cx="1269410" cy="777239"/>
              <a:chOff x="3250142" y="2820555"/>
              <a:chExt cx="1264445" cy="777239"/>
            </a:xfrm>
          </p:grpSpPr>
          <p:sp>
            <p:nvSpPr>
              <p:cNvPr id="37151" name="Oval 124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2" name="Oval 124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3" name="Oval 124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54" name="Straight Arrow Connector 1250"/>
              <p:cNvCxnSpPr>
                <a:cxnSpLocks noChangeShapeType="1"/>
                <a:endCxn id="3715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5" name="Straight Arrow Connector 1251"/>
              <p:cNvCxnSpPr>
                <a:cxnSpLocks noChangeShapeType="1"/>
                <a:endCxn id="3715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6" name="Straight Arrow Connector 1252"/>
              <p:cNvCxnSpPr>
                <a:cxnSpLocks noChangeShapeType="1"/>
                <a:endCxn id="3715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1" name="Group 1066"/>
            <p:cNvGrpSpPr>
              <a:grpSpLocks/>
            </p:cNvGrpSpPr>
            <p:nvPr/>
          </p:nvGrpSpPr>
          <p:grpSpPr bwMode="auto">
            <a:xfrm>
              <a:off x="5739450" y="4991829"/>
              <a:ext cx="1269410" cy="777239"/>
              <a:chOff x="3250142" y="2820555"/>
              <a:chExt cx="1264445" cy="777239"/>
            </a:xfrm>
          </p:grpSpPr>
          <p:sp>
            <p:nvSpPr>
              <p:cNvPr id="37145" name="Oval 124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6" name="Oval 124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7" name="Oval 124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8" name="Straight Arrow Connector 1244"/>
              <p:cNvCxnSpPr>
                <a:cxnSpLocks noChangeShapeType="1"/>
                <a:endCxn id="3714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9" name="Straight Arrow Connector 1245"/>
              <p:cNvCxnSpPr>
                <a:cxnSpLocks noChangeShapeType="1"/>
                <a:endCxn id="3714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0" name="Straight Arrow Connector 1246"/>
              <p:cNvCxnSpPr>
                <a:cxnSpLocks noChangeShapeType="1"/>
                <a:endCxn id="3714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2" name="Group 1067"/>
            <p:cNvGrpSpPr>
              <a:grpSpLocks/>
            </p:cNvGrpSpPr>
            <p:nvPr/>
          </p:nvGrpSpPr>
          <p:grpSpPr bwMode="auto">
            <a:xfrm>
              <a:off x="5738330" y="5249234"/>
              <a:ext cx="1269410" cy="777239"/>
              <a:chOff x="3250142" y="2820555"/>
              <a:chExt cx="1264445" cy="777239"/>
            </a:xfrm>
          </p:grpSpPr>
          <p:sp>
            <p:nvSpPr>
              <p:cNvPr id="37139" name="Oval 123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0" name="Oval 123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1" name="Oval 123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2" name="Straight Arrow Connector 1238"/>
              <p:cNvCxnSpPr>
                <a:cxnSpLocks noChangeShapeType="1"/>
                <a:endCxn id="3713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3" name="Straight Arrow Connector 1239"/>
              <p:cNvCxnSpPr>
                <a:cxnSpLocks noChangeShapeType="1"/>
                <a:endCxn id="3714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4" name="Straight Arrow Connector 1240"/>
              <p:cNvCxnSpPr>
                <a:cxnSpLocks noChangeShapeType="1"/>
                <a:endCxn id="3714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3" name="Group 1068"/>
            <p:cNvGrpSpPr>
              <a:grpSpLocks/>
            </p:cNvGrpSpPr>
            <p:nvPr/>
          </p:nvGrpSpPr>
          <p:grpSpPr bwMode="auto">
            <a:xfrm>
              <a:off x="5739600" y="5492320"/>
              <a:ext cx="1269410" cy="777239"/>
              <a:chOff x="3250142" y="2820555"/>
              <a:chExt cx="1264445" cy="777239"/>
            </a:xfrm>
          </p:grpSpPr>
          <p:sp>
            <p:nvSpPr>
              <p:cNvPr id="37133" name="Oval 122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4" name="Oval 123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5" name="Oval 123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6" name="Straight Arrow Connector 1232"/>
              <p:cNvCxnSpPr>
                <a:cxnSpLocks noChangeShapeType="1"/>
                <a:endCxn id="3713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7" name="Straight Arrow Connector 1233"/>
              <p:cNvCxnSpPr>
                <a:cxnSpLocks noChangeShapeType="1"/>
                <a:endCxn id="3713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8" name="Straight Arrow Connector 1234"/>
              <p:cNvCxnSpPr>
                <a:cxnSpLocks noChangeShapeType="1"/>
                <a:endCxn id="3713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4" name="Group 1069"/>
            <p:cNvGrpSpPr>
              <a:grpSpLocks/>
            </p:cNvGrpSpPr>
            <p:nvPr/>
          </p:nvGrpSpPr>
          <p:grpSpPr bwMode="auto">
            <a:xfrm>
              <a:off x="5728011" y="1669935"/>
              <a:ext cx="1269410" cy="777239"/>
              <a:chOff x="3250142" y="2820555"/>
              <a:chExt cx="1264445" cy="777239"/>
            </a:xfrm>
          </p:grpSpPr>
          <p:sp>
            <p:nvSpPr>
              <p:cNvPr id="37127" name="Oval 122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8" name="Oval 122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9" name="Oval 122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0" name="Straight Arrow Connector 1226"/>
              <p:cNvCxnSpPr>
                <a:cxnSpLocks noChangeShapeType="1"/>
                <a:endCxn id="3712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1" name="Straight Arrow Connector 1227"/>
              <p:cNvCxnSpPr>
                <a:cxnSpLocks noChangeShapeType="1"/>
                <a:endCxn id="3712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2" name="Straight Arrow Connector 1228"/>
              <p:cNvCxnSpPr>
                <a:cxnSpLocks noChangeShapeType="1"/>
                <a:endCxn id="3712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5" name="Group 1070"/>
            <p:cNvGrpSpPr>
              <a:grpSpLocks/>
            </p:cNvGrpSpPr>
            <p:nvPr/>
          </p:nvGrpSpPr>
          <p:grpSpPr bwMode="auto">
            <a:xfrm>
              <a:off x="5729916" y="1799475"/>
              <a:ext cx="1269410" cy="777239"/>
              <a:chOff x="3250142" y="2820555"/>
              <a:chExt cx="1264445" cy="777239"/>
            </a:xfrm>
          </p:grpSpPr>
          <p:sp>
            <p:nvSpPr>
              <p:cNvPr id="37121" name="Oval 121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2" name="Oval 121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3" name="Oval 121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24" name="Straight Arrow Connector 1220"/>
              <p:cNvCxnSpPr>
                <a:cxnSpLocks noChangeShapeType="1"/>
                <a:endCxn id="3712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5" name="Straight Arrow Connector 1221"/>
              <p:cNvCxnSpPr>
                <a:cxnSpLocks noChangeShapeType="1"/>
                <a:endCxn id="3712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6" name="Straight Arrow Connector 1222"/>
              <p:cNvCxnSpPr>
                <a:cxnSpLocks noChangeShapeType="1"/>
                <a:endCxn id="3712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6" name="Group 1071"/>
            <p:cNvGrpSpPr>
              <a:grpSpLocks/>
            </p:cNvGrpSpPr>
            <p:nvPr/>
          </p:nvGrpSpPr>
          <p:grpSpPr bwMode="auto">
            <a:xfrm>
              <a:off x="5731821" y="1370850"/>
              <a:ext cx="1269410" cy="777239"/>
              <a:chOff x="3250142" y="2820555"/>
              <a:chExt cx="1264445" cy="777239"/>
            </a:xfrm>
          </p:grpSpPr>
          <p:sp>
            <p:nvSpPr>
              <p:cNvPr id="37115" name="Oval 121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6" name="Oval 121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7" name="Oval 121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8" name="Straight Arrow Connector 1214"/>
              <p:cNvCxnSpPr>
                <a:cxnSpLocks noChangeShapeType="1"/>
                <a:endCxn id="3711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9" name="Straight Arrow Connector 1215"/>
              <p:cNvCxnSpPr>
                <a:cxnSpLocks noChangeShapeType="1"/>
                <a:endCxn id="3711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0" name="Straight Arrow Connector 1216"/>
              <p:cNvCxnSpPr>
                <a:cxnSpLocks noChangeShapeType="1"/>
                <a:endCxn id="3711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7" name="Group 1072"/>
            <p:cNvGrpSpPr>
              <a:grpSpLocks/>
            </p:cNvGrpSpPr>
            <p:nvPr/>
          </p:nvGrpSpPr>
          <p:grpSpPr bwMode="auto">
            <a:xfrm>
              <a:off x="5731821" y="1523250"/>
              <a:ext cx="1269410" cy="777239"/>
              <a:chOff x="3250142" y="2820555"/>
              <a:chExt cx="1264445" cy="777239"/>
            </a:xfrm>
          </p:grpSpPr>
          <p:sp>
            <p:nvSpPr>
              <p:cNvPr id="37109" name="Oval 120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0" name="Oval 120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1" name="Oval 120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2" name="Straight Arrow Connector 1208"/>
              <p:cNvCxnSpPr>
                <a:cxnSpLocks noChangeShapeType="1"/>
                <a:endCxn id="3710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3" name="Straight Arrow Connector 1209"/>
              <p:cNvCxnSpPr>
                <a:cxnSpLocks noChangeShapeType="1"/>
                <a:endCxn id="3711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4" name="Straight Arrow Connector 1210"/>
              <p:cNvCxnSpPr>
                <a:cxnSpLocks noChangeShapeType="1"/>
                <a:endCxn id="3711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8" name="Group 1073"/>
            <p:cNvGrpSpPr>
              <a:grpSpLocks/>
            </p:cNvGrpSpPr>
            <p:nvPr/>
          </p:nvGrpSpPr>
          <p:grpSpPr bwMode="auto">
            <a:xfrm>
              <a:off x="5728011" y="1010805"/>
              <a:ext cx="1272607" cy="1009649"/>
              <a:chOff x="5728011" y="1788045"/>
              <a:chExt cx="1272607" cy="1009649"/>
            </a:xfrm>
          </p:grpSpPr>
          <p:grpSp>
            <p:nvGrpSpPr>
              <p:cNvPr id="37100" name="Group 119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103" name="Oval 119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4" name="Oval 120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5" name="Oval 120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106" name="Straight Arrow Connector 1202"/>
                <p:cNvCxnSpPr>
                  <a:cxnSpLocks noChangeShapeType="1"/>
                  <a:endCxn id="3710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7" name="Straight Arrow Connector 1203"/>
                <p:cNvCxnSpPr>
                  <a:cxnSpLocks noChangeShapeType="1"/>
                  <a:endCxn id="3710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8" name="Straight Arrow Connector 120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101" name="Oval 119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02" name="Straight Arrow Connector 1198"/>
              <p:cNvCxnSpPr>
                <a:cxnSpLocks noChangeShapeType="1"/>
                <a:endCxn id="3710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9" name="Group 1074"/>
            <p:cNvGrpSpPr>
              <a:grpSpLocks/>
            </p:cNvGrpSpPr>
            <p:nvPr/>
          </p:nvGrpSpPr>
          <p:grpSpPr bwMode="auto">
            <a:xfrm>
              <a:off x="5720391" y="1487055"/>
              <a:ext cx="1272607" cy="1009649"/>
              <a:chOff x="5728011" y="1788045"/>
              <a:chExt cx="1272607" cy="1009649"/>
            </a:xfrm>
          </p:grpSpPr>
          <p:grpSp>
            <p:nvGrpSpPr>
              <p:cNvPr id="37091" name="Group 118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94" name="Oval 119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5" name="Oval 11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6" name="Oval 11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97" name="Straight Arrow Connector 1193"/>
                <p:cNvCxnSpPr>
                  <a:cxnSpLocks noChangeShapeType="1"/>
                  <a:endCxn id="3709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8" name="Straight Arrow Connector 1194"/>
                <p:cNvCxnSpPr>
                  <a:cxnSpLocks noChangeShapeType="1"/>
                  <a:endCxn id="370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9" name="Straight Arrow Connector 119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92" name="Oval 11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93" name="Straight Arrow Connector 1189"/>
              <p:cNvCxnSpPr>
                <a:cxnSpLocks noChangeShapeType="1"/>
                <a:endCxn id="3709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0" name="Group 1075"/>
            <p:cNvGrpSpPr>
              <a:grpSpLocks/>
            </p:cNvGrpSpPr>
            <p:nvPr/>
          </p:nvGrpSpPr>
          <p:grpSpPr bwMode="auto">
            <a:xfrm>
              <a:off x="5726106" y="1170825"/>
              <a:ext cx="1272607" cy="1009649"/>
              <a:chOff x="5728011" y="1788045"/>
              <a:chExt cx="1272607" cy="1009649"/>
            </a:xfrm>
          </p:grpSpPr>
          <p:grpSp>
            <p:nvGrpSpPr>
              <p:cNvPr id="37082" name="Group 117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85" name="Oval 118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6" name="Oval 118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7" name="Oval 118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88" name="Straight Arrow Connector 1184"/>
                <p:cNvCxnSpPr>
                  <a:cxnSpLocks noChangeShapeType="1"/>
                  <a:endCxn id="3708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9" name="Straight Arrow Connector 1185"/>
                <p:cNvCxnSpPr>
                  <a:cxnSpLocks noChangeShapeType="1"/>
                  <a:endCxn id="3708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0" name="Straight Arrow Connector 118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83" name="Oval 117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84" name="Straight Arrow Connector 1180"/>
              <p:cNvCxnSpPr>
                <a:cxnSpLocks noChangeShapeType="1"/>
                <a:endCxn id="3708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1" name="Group 1076"/>
            <p:cNvGrpSpPr>
              <a:grpSpLocks/>
            </p:cNvGrpSpPr>
            <p:nvPr/>
          </p:nvGrpSpPr>
          <p:grpSpPr bwMode="auto">
            <a:xfrm>
              <a:off x="5724201" y="1294650"/>
              <a:ext cx="1272607" cy="1009649"/>
              <a:chOff x="5728011" y="1788045"/>
              <a:chExt cx="1272607" cy="1009649"/>
            </a:xfrm>
          </p:grpSpPr>
          <p:grpSp>
            <p:nvGrpSpPr>
              <p:cNvPr id="37073" name="Group 116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76" name="Oval 117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7" name="Oval 117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8" name="Oval 117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9" name="Straight Arrow Connector 1175"/>
                <p:cNvCxnSpPr>
                  <a:cxnSpLocks noChangeShapeType="1"/>
                  <a:endCxn id="3707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0" name="Straight Arrow Connector 1176"/>
                <p:cNvCxnSpPr>
                  <a:cxnSpLocks noChangeShapeType="1"/>
                  <a:endCxn id="3707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1" name="Straight Arrow Connector 117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74" name="Oval 117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75" name="Straight Arrow Connector 1171"/>
              <p:cNvCxnSpPr>
                <a:cxnSpLocks noChangeShapeType="1"/>
                <a:endCxn id="3707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2" name="Group 1077"/>
            <p:cNvGrpSpPr>
              <a:grpSpLocks/>
            </p:cNvGrpSpPr>
            <p:nvPr/>
          </p:nvGrpSpPr>
          <p:grpSpPr bwMode="auto">
            <a:xfrm>
              <a:off x="5724201" y="1610880"/>
              <a:ext cx="1272607" cy="1009649"/>
              <a:chOff x="5728011" y="1788045"/>
              <a:chExt cx="1272607" cy="1009649"/>
            </a:xfrm>
          </p:grpSpPr>
          <p:grpSp>
            <p:nvGrpSpPr>
              <p:cNvPr id="37064" name="Group 116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67" name="Oval 116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8" name="Oval 116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9" name="Oval 116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0" name="Straight Arrow Connector 1166"/>
                <p:cNvCxnSpPr>
                  <a:cxnSpLocks noChangeShapeType="1"/>
                  <a:endCxn id="3706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1" name="Straight Arrow Connector 1167"/>
                <p:cNvCxnSpPr>
                  <a:cxnSpLocks noChangeShapeType="1"/>
                  <a:endCxn id="3706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2" name="Straight Arrow Connector 116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65" name="Oval 116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6" name="Straight Arrow Connector 1162"/>
              <p:cNvCxnSpPr>
                <a:cxnSpLocks noChangeShapeType="1"/>
                <a:endCxn id="3706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3" name="Group 1078"/>
            <p:cNvGrpSpPr>
              <a:grpSpLocks/>
            </p:cNvGrpSpPr>
            <p:nvPr/>
          </p:nvGrpSpPr>
          <p:grpSpPr bwMode="auto">
            <a:xfrm>
              <a:off x="5726741" y="821764"/>
              <a:ext cx="1269410" cy="777239"/>
              <a:chOff x="3250142" y="2820555"/>
              <a:chExt cx="1264445" cy="777239"/>
            </a:xfrm>
          </p:grpSpPr>
          <p:sp>
            <p:nvSpPr>
              <p:cNvPr id="37058" name="Oval 115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9" name="Oval 115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60" name="Oval 115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1" name="Straight Arrow Connector 1157"/>
              <p:cNvCxnSpPr>
                <a:cxnSpLocks noChangeShapeType="1"/>
                <a:endCxn id="3705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2" name="Straight Arrow Connector 1158"/>
              <p:cNvCxnSpPr>
                <a:cxnSpLocks noChangeShapeType="1"/>
                <a:endCxn id="3705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3" name="Straight Arrow Connector 1159"/>
              <p:cNvCxnSpPr>
                <a:cxnSpLocks noChangeShapeType="1"/>
                <a:endCxn id="3706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4" name="Group 1079"/>
            <p:cNvGrpSpPr>
              <a:grpSpLocks/>
            </p:cNvGrpSpPr>
            <p:nvPr/>
          </p:nvGrpSpPr>
          <p:grpSpPr bwMode="auto">
            <a:xfrm>
              <a:off x="5726741" y="974164"/>
              <a:ext cx="1269410" cy="777239"/>
              <a:chOff x="3250142" y="2820555"/>
              <a:chExt cx="1264445" cy="777239"/>
            </a:xfrm>
          </p:grpSpPr>
          <p:sp>
            <p:nvSpPr>
              <p:cNvPr id="37052" name="Oval 114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3" name="Oval 114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4" name="Oval 115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55" name="Straight Arrow Connector 1151"/>
              <p:cNvCxnSpPr>
                <a:cxnSpLocks noChangeShapeType="1"/>
                <a:endCxn id="3705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6" name="Straight Arrow Connector 1152"/>
              <p:cNvCxnSpPr>
                <a:cxnSpLocks noChangeShapeType="1"/>
                <a:endCxn id="3705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7" name="Straight Arrow Connector 1153"/>
              <p:cNvCxnSpPr>
                <a:cxnSpLocks noChangeShapeType="1"/>
                <a:endCxn id="3705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5" name="Group 1080"/>
            <p:cNvGrpSpPr>
              <a:grpSpLocks/>
            </p:cNvGrpSpPr>
            <p:nvPr/>
          </p:nvGrpSpPr>
          <p:grpSpPr bwMode="auto">
            <a:xfrm>
              <a:off x="5722931" y="461719"/>
              <a:ext cx="1272607" cy="1009649"/>
              <a:chOff x="5728011" y="1788045"/>
              <a:chExt cx="1272607" cy="1009649"/>
            </a:xfrm>
          </p:grpSpPr>
          <p:grpSp>
            <p:nvGrpSpPr>
              <p:cNvPr id="37043" name="Group 11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46" name="Oval 11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7" name="Oval 11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8" name="Oval 11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9" name="Straight Arrow Connector 1145"/>
                <p:cNvCxnSpPr>
                  <a:cxnSpLocks noChangeShapeType="1"/>
                  <a:endCxn id="370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0" name="Straight Arrow Connector 1146"/>
                <p:cNvCxnSpPr>
                  <a:cxnSpLocks noChangeShapeType="1"/>
                  <a:endCxn id="370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1" name="Straight Arrow Connector 11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44" name="Oval 11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45" name="Straight Arrow Connector 1141"/>
              <p:cNvCxnSpPr>
                <a:cxnSpLocks noChangeShapeType="1"/>
                <a:endCxn id="370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6" name="Group 1081"/>
            <p:cNvGrpSpPr>
              <a:grpSpLocks/>
            </p:cNvGrpSpPr>
            <p:nvPr/>
          </p:nvGrpSpPr>
          <p:grpSpPr bwMode="auto">
            <a:xfrm>
              <a:off x="5721026" y="621739"/>
              <a:ext cx="1272607" cy="1009649"/>
              <a:chOff x="5728011" y="1788045"/>
              <a:chExt cx="1272607" cy="1009649"/>
            </a:xfrm>
          </p:grpSpPr>
          <p:grpSp>
            <p:nvGrpSpPr>
              <p:cNvPr id="37034" name="Group 11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37" name="Oval 11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8" name="Oval 11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9" name="Oval 11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0" name="Straight Arrow Connector 1136"/>
                <p:cNvCxnSpPr>
                  <a:cxnSpLocks noChangeShapeType="1"/>
                  <a:endCxn id="370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1" name="Straight Arrow Connector 1137"/>
                <p:cNvCxnSpPr>
                  <a:cxnSpLocks noChangeShapeType="1"/>
                  <a:endCxn id="370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2" name="Straight Arrow Connector 11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35" name="Oval 11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36" name="Straight Arrow Connector 1132"/>
              <p:cNvCxnSpPr>
                <a:cxnSpLocks noChangeShapeType="1"/>
                <a:endCxn id="370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7" name="Group 1082"/>
            <p:cNvGrpSpPr>
              <a:grpSpLocks/>
            </p:cNvGrpSpPr>
            <p:nvPr/>
          </p:nvGrpSpPr>
          <p:grpSpPr bwMode="auto">
            <a:xfrm>
              <a:off x="5719121" y="745564"/>
              <a:ext cx="1272607" cy="1009649"/>
              <a:chOff x="5728011" y="1788045"/>
              <a:chExt cx="1272607" cy="1009649"/>
            </a:xfrm>
          </p:grpSpPr>
          <p:grpSp>
            <p:nvGrpSpPr>
              <p:cNvPr id="37025" name="Group 11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28" name="Oval 11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9" name="Oval 11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0" name="Oval 11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31" name="Straight Arrow Connector 1127"/>
                <p:cNvCxnSpPr>
                  <a:cxnSpLocks noChangeShapeType="1"/>
                  <a:endCxn id="370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2" name="Straight Arrow Connector 1128"/>
                <p:cNvCxnSpPr>
                  <a:cxnSpLocks noChangeShapeType="1"/>
                  <a:endCxn id="370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3" name="Straight Arrow Connector 11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26" name="Oval 11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27" name="Straight Arrow Connector 1123"/>
              <p:cNvCxnSpPr>
                <a:cxnSpLocks noChangeShapeType="1"/>
                <a:endCxn id="370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8" name="Group 1083"/>
            <p:cNvGrpSpPr>
              <a:grpSpLocks/>
            </p:cNvGrpSpPr>
            <p:nvPr/>
          </p:nvGrpSpPr>
          <p:grpSpPr bwMode="auto">
            <a:xfrm>
              <a:off x="5728011" y="347845"/>
              <a:ext cx="1272607" cy="1009649"/>
              <a:chOff x="5728011" y="1788045"/>
              <a:chExt cx="1272607" cy="1009649"/>
            </a:xfrm>
          </p:grpSpPr>
          <p:grpSp>
            <p:nvGrpSpPr>
              <p:cNvPr id="37016" name="Group 11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9" name="Oval 11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0" name="Oval 11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1" name="Oval 11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22" name="Straight Arrow Connector 1118"/>
                <p:cNvCxnSpPr>
                  <a:cxnSpLocks noChangeShapeType="1"/>
                  <a:endCxn id="370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3" name="Straight Arrow Connector 1119"/>
                <p:cNvCxnSpPr>
                  <a:cxnSpLocks noChangeShapeType="1"/>
                  <a:endCxn id="370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4" name="Straight Arrow Connector 11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17" name="Oval 11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18" name="Straight Arrow Connector 1114"/>
              <p:cNvCxnSpPr>
                <a:cxnSpLocks noChangeShapeType="1"/>
                <a:endCxn id="370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9" name="Group 1084"/>
            <p:cNvGrpSpPr>
              <a:grpSpLocks/>
            </p:cNvGrpSpPr>
            <p:nvPr/>
          </p:nvGrpSpPr>
          <p:grpSpPr bwMode="auto">
            <a:xfrm>
              <a:off x="5718898" y="197593"/>
              <a:ext cx="1272607" cy="1009649"/>
              <a:chOff x="5728011" y="1788045"/>
              <a:chExt cx="1272607" cy="1009649"/>
            </a:xfrm>
          </p:grpSpPr>
          <p:grpSp>
            <p:nvGrpSpPr>
              <p:cNvPr id="37007" name="Group 11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0" name="Oval 11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1" name="Oval 11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2" name="Oval 11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13" name="Straight Arrow Connector 1109"/>
                <p:cNvCxnSpPr>
                  <a:cxnSpLocks noChangeShapeType="1"/>
                  <a:endCxn id="370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4" name="Straight Arrow Connector 1110"/>
                <p:cNvCxnSpPr>
                  <a:cxnSpLocks noChangeShapeType="1"/>
                  <a:endCxn id="370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5" name="Straight Arrow Connector 11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8" name="Oval 11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9" name="Straight Arrow Connector 1105"/>
              <p:cNvCxnSpPr>
                <a:cxnSpLocks noChangeShapeType="1"/>
                <a:endCxn id="370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0" name="Group 1085"/>
            <p:cNvGrpSpPr>
              <a:grpSpLocks/>
            </p:cNvGrpSpPr>
            <p:nvPr/>
          </p:nvGrpSpPr>
          <p:grpSpPr bwMode="auto">
            <a:xfrm>
              <a:off x="5709248" y="75895"/>
              <a:ext cx="1272607" cy="1009649"/>
              <a:chOff x="5728011" y="1788045"/>
              <a:chExt cx="1272607" cy="1009649"/>
            </a:xfrm>
          </p:grpSpPr>
          <p:grpSp>
            <p:nvGrpSpPr>
              <p:cNvPr id="36999" name="Group 109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02" name="Oval 109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3" name="Oval 109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4" name="Oval 110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05" name="Straight Arrow Connector 1101"/>
                <p:cNvCxnSpPr>
                  <a:cxnSpLocks noChangeShapeType="1"/>
                  <a:endCxn id="3700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06" name="Straight Arrow Connector 11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0" name="Oval 109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1" name="Straight Arrow Connector 1097"/>
              <p:cNvCxnSpPr>
                <a:cxnSpLocks noChangeShapeType="1"/>
                <a:endCxn id="3700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1" name="Group 1086"/>
            <p:cNvGrpSpPr>
              <a:grpSpLocks/>
            </p:cNvGrpSpPr>
            <p:nvPr/>
          </p:nvGrpSpPr>
          <p:grpSpPr bwMode="auto">
            <a:xfrm>
              <a:off x="5685652" y="43935"/>
              <a:ext cx="1272607" cy="786129"/>
              <a:chOff x="5728011" y="2011565"/>
              <a:chExt cx="1272607" cy="786129"/>
            </a:xfrm>
          </p:grpSpPr>
          <p:grpSp>
            <p:nvGrpSpPr>
              <p:cNvPr id="36992" name="Group 1087"/>
              <p:cNvGrpSpPr>
                <a:grpSpLocks/>
              </p:cNvGrpSpPr>
              <p:nvPr/>
            </p:nvGrpSpPr>
            <p:grpSpPr bwMode="auto">
              <a:xfrm>
                <a:off x="5728011" y="2299220"/>
                <a:ext cx="1269410" cy="498474"/>
                <a:chOff x="3250142" y="3196475"/>
                <a:chExt cx="1264445" cy="498474"/>
              </a:xfrm>
            </p:grpSpPr>
            <p:sp>
              <p:nvSpPr>
                <p:cNvPr id="36995" name="Oval 10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96" name="Oval 10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6997" name="Straight Arrow Connector 1093"/>
                <p:cNvCxnSpPr>
                  <a:cxnSpLocks noChangeShapeType="1"/>
                  <a:endCxn id="369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998" name="Straight Arrow Connector 109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993" name="Oval 10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6994" name="Straight Arrow Connector 1089"/>
              <p:cNvCxnSpPr>
                <a:cxnSpLocks noChangeShapeType="1"/>
                <a:endCxn id="3699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5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MDPs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trees:</a:t>
            </a:r>
          </a:p>
          <a:p>
            <a:pPr lvl="1"/>
            <a:r>
              <a:rPr lang="en-US" dirty="0"/>
              <a:t>Discuss the concept of a “state” in a decision tree.</a:t>
            </a:r>
          </a:p>
          <a:p>
            <a:pPr lvl="1"/>
            <a:r>
              <a:rPr lang="en-US" dirty="0"/>
              <a:t>Implicit in a decision node is the entire history leading up to the decision, which is unique.</a:t>
            </a:r>
          </a:p>
          <a:p>
            <a:pPr lvl="1"/>
            <a:r>
              <a:rPr lang="en-US" dirty="0"/>
              <a:t>We may not need the entire history, but we do not need to articulate this.</a:t>
            </a:r>
          </a:p>
          <a:p>
            <a:pPr lvl="1"/>
            <a:r>
              <a:rPr lang="en-US" dirty="0"/>
              <a:t>The complexity of a decision tree is independent of the complexity of the state variable.  Instead, it depends on the number of possible decisions (actions) and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77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394"/>
          <p:cNvSpPr>
            <a:spLocks noChangeArrowheads="1"/>
          </p:cNvSpPr>
          <p:nvPr/>
        </p:nvSpPr>
        <p:spPr bwMode="auto">
          <a:xfrm flipH="1">
            <a:off x="4344988" y="546100"/>
            <a:ext cx="157162" cy="1571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Oval 834"/>
          <p:cNvSpPr>
            <a:spLocks noChangeArrowheads="1"/>
          </p:cNvSpPr>
          <p:nvPr/>
        </p:nvSpPr>
        <p:spPr bwMode="auto">
          <a:xfrm flipH="1">
            <a:off x="6908800" y="552450"/>
            <a:ext cx="157163" cy="1571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8916" name="Group 369"/>
          <p:cNvGrpSpPr>
            <a:grpSpLocks/>
          </p:cNvGrpSpPr>
          <p:nvPr/>
        </p:nvGrpSpPr>
        <p:grpSpPr bwMode="auto">
          <a:xfrm>
            <a:off x="554038" y="582613"/>
            <a:ext cx="7821612" cy="5902325"/>
            <a:chOff x="529936" y="421905"/>
            <a:chExt cx="7820426" cy="5901471"/>
          </a:xfrm>
        </p:grpSpPr>
        <p:sp>
          <p:nvSpPr>
            <p:cNvPr id="38941" name="Rectangle 24"/>
            <p:cNvSpPr>
              <a:spLocks noChangeArrowheads="1"/>
            </p:cNvSpPr>
            <p:nvPr/>
          </p:nvSpPr>
          <p:spPr bwMode="auto">
            <a:xfrm>
              <a:off x="529936" y="3179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8942" name="Straight Arrow Connector 44"/>
            <p:cNvCxnSpPr>
              <a:cxnSpLocks noChangeShapeType="1"/>
              <a:endCxn id="38946" idx="1"/>
            </p:cNvCxnSpPr>
            <p:nvPr/>
          </p:nvCxnSpPr>
          <p:spPr bwMode="auto">
            <a:xfrm flipV="1">
              <a:off x="1971732" y="2626132"/>
              <a:ext cx="1093124" cy="64700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43" name="Straight Arrow Connector 45"/>
            <p:cNvCxnSpPr>
              <a:cxnSpLocks noChangeShapeType="1"/>
              <a:endCxn id="38945" idx="1"/>
            </p:cNvCxnSpPr>
            <p:nvPr/>
          </p:nvCxnSpPr>
          <p:spPr bwMode="auto">
            <a:xfrm flipV="1">
              <a:off x="1971732" y="3268060"/>
              <a:ext cx="1093124" cy="50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44" name="Straight Arrow Connector 46"/>
            <p:cNvCxnSpPr>
              <a:cxnSpLocks noChangeShapeType="1"/>
              <a:endCxn id="38947" idx="1"/>
            </p:cNvCxnSpPr>
            <p:nvPr/>
          </p:nvCxnSpPr>
          <p:spPr bwMode="auto">
            <a:xfrm>
              <a:off x="1971732" y="3273140"/>
              <a:ext cx="1093124" cy="6370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45" name="Rectangle 47"/>
            <p:cNvSpPr>
              <a:spLocks noChangeArrowheads="1"/>
            </p:cNvSpPr>
            <p:nvPr/>
          </p:nvSpPr>
          <p:spPr bwMode="auto">
            <a:xfrm>
              <a:off x="3064856" y="317454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6" name="Rectangle 48"/>
            <p:cNvSpPr>
              <a:spLocks noChangeArrowheads="1"/>
            </p:cNvSpPr>
            <p:nvPr/>
          </p:nvSpPr>
          <p:spPr bwMode="auto">
            <a:xfrm>
              <a:off x="3064856" y="2532614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7" name="Rectangle 49"/>
            <p:cNvSpPr>
              <a:spLocks noChangeArrowheads="1"/>
            </p:cNvSpPr>
            <p:nvPr/>
          </p:nvSpPr>
          <p:spPr bwMode="auto">
            <a:xfrm>
              <a:off x="3064856" y="381670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48" name="Group 144"/>
            <p:cNvGrpSpPr>
              <a:grpSpLocks/>
            </p:cNvGrpSpPr>
            <p:nvPr/>
          </p:nvGrpSpPr>
          <p:grpSpPr bwMode="auto">
            <a:xfrm>
              <a:off x="716972" y="2441404"/>
              <a:ext cx="1254068" cy="1658388"/>
              <a:chOff x="716972" y="2441404"/>
              <a:chExt cx="1254068" cy="1658388"/>
            </a:xfrm>
          </p:grpSpPr>
          <p:sp>
            <p:nvSpPr>
              <p:cNvPr id="39246" name="Oval 28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47" name="Oval 31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8" name="Straight Arrow Connector 28672"/>
              <p:cNvCxnSpPr>
                <a:cxnSpLocks noChangeShapeType="1"/>
                <a:stCxn id="38941" idx="3"/>
                <a:endCxn id="39246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9" name="Straight Arrow Connector 38"/>
              <p:cNvCxnSpPr>
                <a:cxnSpLocks noChangeShapeType="1"/>
                <a:stCxn id="38941" idx="3"/>
                <a:endCxn id="39247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0" name="Oval 75"/>
              <p:cNvSpPr>
                <a:spLocks noChangeArrowheads="1"/>
              </p:cNvSpPr>
              <p:nvPr/>
            </p:nvSpPr>
            <p:spPr bwMode="auto">
              <a:xfrm flipH="1">
                <a:off x="1808712" y="24414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1" name="Straight Arrow Connector 76"/>
              <p:cNvCxnSpPr>
                <a:cxnSpLocks noChangeShapeType="1"/>
                <a:stCxn id="38941" idx="3"/>
                <a:endCxn id="39250" idx="6"/>
              </p:cNvCxnSpPr>
              <p:nvPr/>
            </p:nvCxnSpPr>
            <p:spPr bwMode="auto">
              <a:xfrm flipV="1">
                <a:off x="716972" y="2520028"/>
                <a:ext cx="1091740" cy="7531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2" name="Oval 78"/>
              <p:cNvSpPr>
                <a:spLocks noChangeArrowheads="1"/>
              </p:cNvSpPr>
              <p:nvPr/>
            </p:nvSpPr>
            <p:spPr bwMode="auto">
              <a:xfrm flipH="1">
                <a:off x="1804902" y="3561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3" name="Straight Arrow Connector 79"/>
              <p:cNvCxnSpPr>
                <a:cxnSpLocks noChangeShapeType="1"/>
                <a:stCxn id="38941" idx="3"/>
                <a:endCxn id="39252" idx="6"/>
              </p:cNvCxnSpPr>
              <p:nvPr/>
            </p:nvCxnSpPr>
            <p:spPr bwMode="auto">
              <a:xfrm>
                <a:off x="716972" y="3273140"/>
                <a:ext cx="1087930" cy="367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4" name="Oval 80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5" name="Straight Arrow Connector 81"/>
              <p:cNvCxnSpPr>
                <a:cxnSpLocks noChangeShapeType="1"/>
                <a:stCxn id="38941" idx="3"/>
                <a:endCxn id="39254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949" name="Rectangle 82"/>
            <p:cNvSpPr>
              <a:spLocks noChangeArrowheads="1"/>
            </p:cNvSpPr>
            <p:nvPr/>
          </p:nvSpPr>
          <p:spPr bwMode="auto">
            <a:xfrm>
              <a:off x="3061391" y="125915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0" name="Rectangle 83"/>
            <p:cNvSpPr>
              <a:spLocks noChangeArrowheads="1"/>
            </p:cNvSpPr>
            <p:nvPr/>
          </p:nvSpPr>
          <p:spPr bwMode="auto">
            <a:xfrm>
              <a:off x="3061391" y="617225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1" name="Rectangle 84"/>
            <p:cNvSpPr>
              <a:spLocks noChangeArrowheads="1"/>
            </p:cNvSpPr>
            <p:nvPr/>
          </p:nvSpPr>
          <p:spPr bwMode="auto">
            <a:xfrm>
              <a:off x="3061391" y="190131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2" name="Rectangle 85"/>
            <p:cNvSpPr>
              <a:spLocks noChangeArrowheads="1"/>
            </p:cNvSpPr>
            <p:nvPr/>
          </p:nvSpPr>
          <p:spPr bwMode="auto">
            <a:xfrm>
              <a:off x="3071782" y="510379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3" name="Rectangle 86"/>
            <p:cNvSpPr>
              <a:spLocks noChangeArrowheads="1"/>
            </p:cNvSpPr>
            <p:nvPr/>
          </p:nvSpPr>
          <p:spPr bwMode="auto">
            <a:xfrm>
              <a:off x="3071782" y="446186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4" name="Rectangle 87"/>
            <p:cNvSpPr>
              <a:spLocks noChangeArrowheads="1"/>
            </p:cNvSpPr>
            <p:nvPr/>
          </p:nvSpPr>
          <p:spPr bwMode="auto">
            <a:xfrm>
              <a:off x="3071782" y="5745949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5" name="Rectangle 97"/>
            <p:cNvSpPr>
              <a:spLocks noChangeArrowheads="1"/>
            </p:cNvSpPr>
            <p:nvPr/>
          </p:nvSpPr>
          <p:spPr bwMode="auto">
            <a:xfrm>
              <a:off x="5614092" y="317800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6" name="Rectangle 98"/>
            <p:cNvSpPr>
              <a:spLocks noChangeArrowheads="1"/>
            </p:cNvSpPr>
            <p:nvPr/>
          </p:nvSpPr>
          <p:spPr bwMode="auto">
            <a:xfrm>
              <a:off x="5614092" y="2536075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7" name="Rectangle 99"/>
            <p:cNvSpPr>
              <a:spLocks noChangeArrowheads="1"/>
            </p:cNvSpPr>
            <p:nvPr/>
          </p:nvSpPr>
          <p:spPr bwMode="auto">
            <a:xfrm>
              <a:off x="5614092" y="382016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8" name="Rectangle 100"/>
            <p:cNvSpPr>
              <a:spLocks noChangeArrowheads="1"/>
            </p:cNvSpPr>
            <p:nvPr/>
          </p:nvSpPr>
          <p:spPr bwMode="auto">
            <a:xfrm>
              <a:off x="5610627" y="1262614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9" name="Rectangle 101"/>
            <p:cNvSpPr>
              <a:spLocks noChangeArrowheads="1"/>
            </p:cNvSpPr>
            <p:nvPr/>
          </p:nvSpPr>
          <p:spPr bwMode="auto">
            <a:xfrm>
              <a:off x="5610627" y="620686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0" name="Rectangle 102"/>
            <p:cNvSpPr>
              <a:spLocks noChangeArrowheads="1"/>
            </p:cNvSpPr>
            <p:nvPr/>
          </p:nvSpPr>
          <p:spPr bwMode="auto">
            <a:xfrm>
              <a:off x="5610627" y="190477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1" name="Rectangle 103"/>
            <p:cNvSpPr>
              <a:spLocks noChangeArrowheads="1"/>
            </p:cNvSpPr>
            <p:nvPr/>
          </p:nvSpPr>
          <p:spPr bwMode="auto">
            <a:xfrm>
              <a:off x="5621018" y="510725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2" name="Rectangle 104"/>
            <p:cNvSpPr>
              <a:spLocks noChangeArrowheads="1"/>
            </p:cNvSpPr>
            <p:nvPr/>
          </p:nvSpPr>
          <p:spPr bwMode="auto">
            <a:xfrm>
              <a:off x="5621018" y="446532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3" name="Rectangle 105"/>
            <p:cNvSpPr>
              <a:spLocks noChangeArrowheads="1"/>
            </p:cNvSpPr>
            <p:nvPr/>
          </p:nvSpPr>
          <p:spPr bwMode="auto">
            <a:xfrm>
              <a:off x="5621018" y="574941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4" name="Rectangle 115"/>
            <p:cNvSpPr>
              <a:spLocks noChangeArrowheads="1"/>
            </p:cNvSpPr>
            <p:nvPr/>
          </p:nvSpPr>
          <p:spPr bwMode="auto">
            <a:xfrm>
              <a:off x="8156400" y="319532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5" name="Rectangle 116"/>
            <p:cNvSpPr>
              <a:spLocks noChangeArrowheads="1"/>
            </p:cNvSpPr>
            <p:nvPr/>
          </p:nvSpPr>
          <p:spPr bwMode="auto">
            <a:xfrm>
              <a:off x="8156400" y="255339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6" name="Rectangle 117"/>
            <p:cNvSpPr>
              <a:spLocks noChangeArrowheads="1"/>
            </p:cNvSpPr>
            <p:nvPr/>
          </p:nvSpPr>
          <p:spPr bwMode="auto">
            <a:xfrm>
              <a:off x="8156400" y="3837479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7" name="Rectangle 118"/>
            <p:cNvSpPr>
              <a:spLocks noChangeArrowheads="1"/>
            </p:cNvSpPr>
            <p:nvPr/>
          </p:nvSpPr>
          <p:spPr bwMode="auto">
            <a:xfrm>
              <a:off x="8152935" y="127993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8" name="Rectangle 119"/>
            <p:cNvSpPr>
              <a:spLocks noChangeArrowheads="1"/>
            </p:cNvSpPr>
            <p:nvPr/>
          </p:nvSpPr>
          <p:spPr bwMode="auto">
            <a:xfrm>
              <a:off x="8152935" y="63800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9" name="Rectangle 120"/>
            <p:cNvSpPr>
              <a:spLocks noChangeArrowheads="1"/>
            </p:cNvSpPr>
            <p:nvPr/>
          </p:nvSpPr>
          <p:spPr bwMode="auto">
            <a:xfrm>
              <a:off x="8152935" y="192209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0" name="Rectangle 121"/>
            <p:cNvSpPr>
              <a:spLocks noChangeArrowheads="1"/>
            </p:cNvSpPr>
            <p:nvPr/>
          </p:nvSpPr>
          <p:spPr bwMode="auto">
            <a:xfrm>
              <a:off x="8163326" y="5124568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1" name="Rectangle 122"/>
            <p:cNvSpPr>
              <a:spLocks noChangeArrowheads="1"/>
            </p:cNvSpPr>
            <p:nvPr/>
          </p:nvSpPr>
          <p:spPr bwMode="auto">
            <a:xfrm>
              <a:off x="8163326" y="448264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2" name="Rectangle 123"/>
            <p:cNvSpPr>
              <a:spLocks noChangeArrowheads="1"/>
            </p:cNvSpPr>
            <p:nvPr/>
          </p:nvSpPr>
          <p:spPr bwMode="auto">
            <a:xfrm>
              <a:off x="8163326" y="5766727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8973" name="Straight Arrow Connector 124"/>
            <p:cNvCxnSpPr>
              <a:cxnSpLocks noChangeShapeType="1"/>
              <a:stCxn id="39246" idx="2"/>
              <a:endCxn id="38946" idx="1"/>
            </p:cNvCxnSpPr>
            <p:nvPr/>
          </p:nvCxnSpPr>
          <p:spPr bwMode="auto">
            <a:xfrm flipV="1">
              <a:off x="1965960" y="2626132"/>
              <a:ext cx="1098896" cy="26727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4" name="Straight Arrow Connector 125"/>
            <p:cNvCxnSpPr>
              <a:cxnSpLocks noChangeShapeType="1"/>
              <a:stCxn id="39250" idx="2"/>
              <a:endCxn id="38946" idx="1"/>
            </p:cNvCxnSpPr>
            <p:nvPr/>
          </p:nvCxnSpPr>
          <p:spPr bwMode="auto">
            <a:xfrm>
              <a:off x="1965960" y="2520028"/>
              <a:ext cx="1098896" cy="1061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5" name="Straight Arrow Connector 126"/>
            <p:cNvCxnSpPr>
              <a:cxnSpLocks noChangeShapeType="1"/>
              <a:stCxn id="39250" idx="2"/>
              <a:endCxn id="38951" idx="1"/>
            </p:cNvCxnSpPr>
            <p:nvPr/>
          </p:nvCxnSpPr>
          <p:spPr bwMode="auto">
            <a:xfrm flipV="1">
              <a:off x="1965960" y="1994830"/>
              <a:ext cx="1095431" cy="5251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6" name="Straight Arrow Connector 127"/>
            <p:cNvCxnSpPr>
              <a:cxnSpLocks noChangeShapeType="1"/>
              <a:stCxn id="39250" idx="2"/>
              <a:endCxn id="38949" idx="1"/>
            </p:cNvCxnSpPr>
            <p:nvPr/>
          </p:nvCxnSpPr>
          <p:spPr bwMode="auto">
            <a:xfrm flipV="1">
              <a:off x="1965960" y="1352671"/>
              <a:ext cx="1095431" cy="11673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7" name="Straight Arrow Connector 130"/>
            <p:cNvCxnSpPr>
              <a:cxnSpLocks noChangeShapeType="1"/>
              <a:stCxn id="39246" idx="2"/>
              <a:endCxn id="38951" idx="1"/>
            </p:cNvCxnSpPr>
            <p:nvPr/>
          </p:nvCxnSpPr>
          <p:spPr bwMode="auto">
            <a:xfrm flipV="1">
              <a:off x="1965960" y="1994830"/>
              <a:ext cx="1095431" cy="8985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8" name="Straight Arrow Connector 133"/>
            <p:cNvCxnSpPr>
              <a:cxnSpLocks noChangeShapeType="1"/>
              <a:stCxn id="39246" idx="2"/>
              <a:endCxn id="38945" idx="1"/>
            </p:cNvCxnSpPr>
            <p:nvPr/>
          </p:nvCxnSpPr>
          <p:spPr bwMode="auto">
            <a:xfrm>
              <a:off x="1965960" y="2893408"/>
              <a:ext cx="1098896" cy="3746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9" name="Straight Arrow Connector 136"/>
            <p:cNvCxnSpPr>
              <a:cxnSpLocks noChangeShapeType="1"/>
              <a:stCxn id="39246" idx="2"/>
              <a:endCxn id="38947" idx="1"/>
            </p:cNvCxnSpPr>
            <p:nvPr/>
          </p:nvCxnSpPr>
          <p:spPr bwMode="auto">
            <a:xfrm>
              <a:off x="1965960" y="2893408"/>
              <a:ext cx="1098896" cy="101681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0" name="Straight Arrow Connector 140"/>
            <p:cNvCxnSpPr>
              <a:cxnSpLocks noChangeShapeType="1"/>
              <a:stCxn id="39247" idx="2"/>
              <a:endCxn id="38953" idx="1"/>
            </p:cNvCxnSpPr>
            <p:nvPr/>
          </p:nvCxnSpPr>
          <p:spPr bwMode="auto">
            <a:xfrm>
              <a:off x="1971040" y="3259859"/>
              <a:ext cx="1100742" cy="129552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1" name="Straight Arrow Connector 143"/>
            <p:cNvCxnSpPr>
              <a:cxnSpLocks noChangeShapeType="1"/>
              <a:stCxn id="39252" idx="2"/>
              <a:endCxn id="38953" idx="1"/>
            </p:cNvCxnSpPr>
            <p:nvPr/>
          </p:nvCxnSpPr>
          <p:spPr bwMode="auto">
            <a:xfrm>
              <a:off x="1962150" y="3640168"/>
              <a:ext cx="1109632" cy="9152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2" name="Straight Arrow Connector 146"/>
            <p:cNvCxnSpPr>
              <a:cxnSpLocks noChangeShapeType="1"/>
              <a:stCxn id="39252" idx="2"/>
              <a:endCxn id="38946" idx="1"/>
            </p:cNvCxnSpPr>
            <p:nvPr/>
          </p:nvCxnSpPr>
          <p:spPr bwMode="auto">
            <a:xfrm flipV="1">
              <a:off x="1962150" y="2626132"/>
              <a:ext cx="1102706" cy="101403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3" name="Straight Arrow Connector 149"/>
            <p:cNvCxnSpPr>
              <a:cxnSpLocks noChangeShapeType="1"/>
              <a:stCxn id="39252" idx="2"/>
              <a:endCxn id="38945" idx="1"/>
            </p:cNvCxnSpPr>
            <p:nvPr/>
          </p:nvCxnSpPr>
          <p:spPr bwMode="auto">
            <a:xfrm flipV="1">
              <a:off x="1962150" y="3268060"/>
              <a:ext cx="1102706" cy="37210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4" name="Straight Arrow Connector 152"/>
            <p:cNvCxnSpPr>
              <a:cxnSpLocks noChangeShapeType="1"/>
              <a:stCxn id="39252" idx="2"/>
              <a:endCxn id="38947" idx="1"/>
            </p:cNvCxnSpPr>
            <p:nvPr/>
          </p:nvCxnSpPr>
          <p:spPr bwMode="auto">
            <a:xfrm>
              <a:off x="1962150" y="3640168"/>
              <a:ext cx="1102706" cy="27005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5" name="Straight Arrow Connector 155"/>
            <p:cNvCxnSpPr>
              <a:cxnSpLocks noChangeShapeType="1"/>
              <a:stCxn id="39254" idx="2"/>
              <a:endCxn id="38947" idx="1"/>
            </p:cNvCxnSpPr>
            <p:nvPr/>
          </p:nvCxnSpPr>
          <p:spPr bwMode="auto">
            <a:xfrm flipV="1">
              <a:off x="1965960" y="3910219"/>
              <a:ext cx="1098896" cy="1109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6" name="Straight Arrow Connector 158"/>
            <p:cNvCxnSpPr>
              <a:cxnSpLocks noChangeShapeType="1"/>
              <a:stCxn id="39254" idx="2"/>
              <a:endCxn id="38953" idx="1"/>
            </p:cNvCxnSpPr>
            <p:nvPr/>
          </p:nvCxnSpPr>
          <p:spPr bwMode="auto">
            <a:xfrm>
              <a:off x="1965960" y="4021168"/>
              <a:ext cx="1105822" cy="5342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7" name="Straight Arrow Connector 161"/>
            <p:cNvCxnSpPr>
              <a:cxnSpLocks noChangeShapeType="1"/>
              <a:stCxn id="39254" idx="2"/>
              <a:endCxn id="38952" idx="1"/>
            </p:cNvCxnSpPr>
            <p:nvPr/>
          </p:nvCxnSpPr>
          <p:spPr bwMode="auto">
            <a:xfrm>
              <a:off x="1965960" y="4021168"/>
              <a:ext cx="1105822" cy="117614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8" name="Straight Arrow Connector 164"/>
            <p:cNvCxnSpPr>
              <a:cxnSpLocks noChangeShapeType="1"/>
              <a:stCxn id="39254" idx="2"/>
              <a:endCxn id="38945" idx="0"/>
            </p:cNvCxnSpPr>
            <p:nvPr/>
          </p:nvCxnSpPr>
          <p:spPr bwMode="auto">
            <a:xfrm flipV="1">
              <a:off x="1965960" y="3174542"/>
              <a:ext cx="1192414" cy="84662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989" name="Group 184"/>
            <p:cNvGrpSpPr>
              <a:grpSpLocks/>
            </p:cNvGrpSpPr>
            <p:nvPr/>
          </p:nvGrpSpPr>
          <p:grpSpPr bwMode="auto">
            <a:xfrm>
              <a:off x="3240716" y="2416615"/>
              <a:ext cx="1255084" cy="1774617"/>
              <a:chOff x="716972" y="2416615"/>
              <a:chExt cx="1255084" cy="1774617"/>
            </a:xfrm>
          </p:grpSpPr>
          <p:sp>
            <p:nvSpPr>
              <p:cNvPr id="39237" name="Oval 185"/>
              <p:cNvSpPr>
                <a:spLocks noChangeArrowheads="1"/>
              </p:cNvSpPr>
              <p:nvPr/>
            </p:nvSpPr>
            <p:spPr bwMode="auto">
              <a:xfrm flipH="1">
                <a:off x="1814808" y="275992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38" name="Oval 18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9" name="Straight Arrow Connector 187"/>
              <p:cNvCxnSpPr>
                <a:cxnSpLocks noChangeShapeType="1"/>
                <a:stCxn id="38945" idx="3"/>
                <a:endCxn id="39237" idx="6"/>
              </p:cNvCxnSpPr>
              <p:nvPr/>
            </p:nvCxnSpPr>
            <p:spPr bwMode="auto">
              <a:xfrm flipV="1">
                <a:off x="728148" y="2838544"/>
                <a:ext cx="1086660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0" name="Straight Arrow Connector 188"/>
              <p:cNvCxnSpPr>
                <a:cxnSpLocks noChangeShapeType="1"/>
                <a:endCxn id="3923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1" name="Straight Arrow Connector 190"/>
              <p:cNvCxnSpPr>
                <a:cxnSpLocks noChangeShapeType="1"/>
                <a:stCxn id="38945" idx="3"/>
                <a:endCxn id="39226" idx="6"/>
              </p:cNvCxnSpPr>
              <p:nvPr/>
            </p:nvCxnSpPr>
            <p:spPr bwMode="auto">
              <a:xfrm flipV="1">
                <a:off x="728148" y="2416615"/>
                <a:ext cx="1090690" cy="85144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42" name="Oval 191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3" name="Straight Arrow Connector 192"/>
              <p:cNvCxnSpPr>
                <a:cxnSpLocks noChangeShapeType="1"/>
                <a:stCxn id="38945" idx="3"/>
                <a:endCxn id="39242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44" name="Oval 193"/>
              <p:cNvSpPr>
                <a:spLocks noChangeArrowheads="1"/>
              </p:cNvSpPr>
              <p:nvPr/>
            </p:nvSpPr>
            <p:spPr bwMode="auto">
              <a:xfrm flipH="1">
                <a:off x="1808712" y="40339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5" name="Straight Arrow Connector 194"/>
              <p:cNvCxnSpPr>
                <a:cxnSpLocks noChangeShapeType="1"/>
                <a:stCxn id="38945" idx="3"/>
                <a:endCxn id="39244" idx="6"/>
              </p:cNvCxnSpPr>
              <p:nvPr/>
            </p:nvCxnSpPr>
            <p:spPr bwMode="auto">
              <a:xfrm>
                <a:off x="728148" y="3268060"/>
                <a:ext cx="1080564" cy="84454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0" name="Group 195"/>
            <p:cNvGrpSpPr>
              <a:grpSpLocks/>
            </p:cNvGrpSpPr>
            <p:nvPr/>
          </p:nvGrpSpPr>
          <p:grpSpPr bwMode="auto">
            <a:xfrm>
              <a:off x="3251892" y="1805927"/>
              <a:ext cx="1261180" cy="1720841"/>
              <a:chOff x="709860" y="2446007"/>
              <a:chExt cx="1261180" cy="1720841"/>
            </a:xfrm>
          </p:grpSpPr>
          <p:sp>
            <p:nvSpPr>
              <p:cNvPr id="39229" name="Oval 197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0" name="Straight Arrow Connector 198"/>
              <p:cNvCxnSpPr>
                <a:cxnSpLocks noChangeShapeType="1"/>
                <a:endCxn id="39220" idx="6"/>
              </p:cNvCxnSpPr>
              <p:nvPr/>
            </p:nvCxnSpPr>
            <p:spPr bwMode="auto">
              <a:xfrm flipV="1">
                <a:off x="716972" y="2799277"/>
                <a:ext cx="1068372" cy="47386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31" name="Straight Arrow Connector 199"/>
              <p:cNvCxnSpPr>
                <a:cxnSpLocks noChangeShapeType="1"/>
                <a:endCxn id="39229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32" name="Straight Arrow Connector 201"/>
              <p:cNvCxnSpPr>
                <a:cxnSpLocks noChangeShapeType="1"/>
                <a:stCxn id="38946" idx="3"/>
              </p:cNvCxnSpPr>
              <p:nvPr/>
            </p:nvCxnSpPr>
            <p:spPr bwMode="auto">
              <a:xfrm flipV="1">
                <a:off x="709860" y="2446007"/>
                <a:ext cx="1098852" cy="82020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33" name="Oval 202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4" name="Straight Arrow Connector 203"/>
              <p:cNvCxnSpPr>
                <a:cxnSpLocks noChangeShapeType="1"/>
                <a:stCxn id="38946" idx="3"/>
                <a:endCxn id="39233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35" name="Oval 204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6" name="Straight Arrow Connector 205"/>
              <p:cNvCxnSpPr>
                <a:cxnSpLocks noChangeShapeType="1"/>
                <a:stCxn id="38946" idx="3"/>
                <a:endCxn id="39235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1" name="Group 211"/>
            <p:cNvGrpSpPr>
              <a:grpSpLocks/>
            </p:cNvGrpSpPr>
            <p:nvPr/>
          </p:nvGrpSpPr>
          <p:grpSpPr bwMode="auto">
            <a:xfrm>
              <a:off x="3247540" y="1150309"/>
              <a:ext cx="1261180" cy="1653402"/>
              <a:chOff x="709860" y="2434822"/>
              <a:chExt cx="1261180" cy="1653402"/>
            </a:xfrm>
          </p:grpSpPr>
          <p:sp>
            <p:nvSpPr>
              <p:cNvPr id="39222" name="Oval 21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3" name="Straight Arrow Connector 214"/>
              <p:cNvCxnSpPr>
                <a:cxnSpLocks noChangeShapeType="1"/>
                <a:endCxn id="39212" idx="6"/>
              </p:cNvCxnSpPr>
              <p:nvPr/>
            </p:nvCxnSpPr>
            <p:spPr bwMode="auto">
              <a:xfrm flipV="1">
                <a:off x="716972" y="2821918"/>
                <a:ext cx="1078820" cy="45122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4" name="Straight Arrow Connector 215"/>
              <p:cNvCxnSpPr>
                <a:cxnSpLocks noChangeShapeType="1"/>
                <a:endCxn id="39222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5" name="Straight Arrow Connector 217"/>
              <p:cNvCxnSpPr>
                <a:cxnSpLocks noChangeShapeType="1"/>
                <a:endCxn id="39210" idx="6"/>
              </p:cNvCxnSpPr>
              <p:nvPr/>
            </p:nvCxnSpPr>
            <p:spPr bwMode="auto">
              <a:xfrm flipV="1">
                <a:off x="716972" y="2434822"/>
                <a:ext cx="1093298" cy="83831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26" name="Oval 218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7" name="Straight Arrow Connector 219"/>
              <p:cNvCxnSpPr>
                <a:cxnSpLocks noChangeShapeType="1"/>
                <a:endCxn id="3922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8" name="Straight Arrow Connector 221"/>
              <p:cNvCxnSpPr>
                <a:cxnSpLocks noChangeShapeType="1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2" name="Group 223"/>
            <p:cNvGrpSpPr>
              <a:grpSpLocks/>
            </p:cNvGrpSpPr>
            <p:nvPr/>
          </p:nvGrpSpPr>
          <p:grpSpPr bwMode="auto">
            <a:xfrm>
              <a:off x="3246812" y="885757"/>
              <a:ext cx="1261180" cy="1352064"/>
              <a:chOff x="709860" y="2814784"/>
              <a:chExt cx="1261180" cy="1352064"/>
            </a:xfrm>
          </p:grpSpPr>
          <p:sp>
            <p:nvSpPr>
              <p:cNvPr id="39214" name="Oval 224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15" name="Oval 22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6" name="Straight Arrow Connector 226"/>
              <p:cNvCxnSpPr>
                <a:cxnSpLocks noChangeShapeType="1"/>
                <a:endCxn id="39214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17" name="Straight Arrow Connector 227"/>
              <p:cNvCxnSpPr>
                <a:cxnSpLocks noChangeShapeType="1"/>
                <a:endCxn id="39215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8" name="Oval 230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9" name="Straight Arrow Connector 231"/>
              <p:cNvCxnSpPr>
                <a:cxnSpLocks noChangeShapeType="1"/>
                <a:endCxn id="39218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20" name="Oval 232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1" name="Straight Arrow Connector 233"/>
              <p:cNvCxnSpPr>
                <a:cxnSpLocks noChangeShapeType="1"/>
                <a:endCxn id="39220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3" name="Group 234"/>
            <p:cNvGrpSpPr>
              <a:grpSpLocks/>
            </p:cNvGrpSpPr>
            <p:nvPr/>
          </p:nvGrpSpPr>
          <p:grpSpPr bwMode="auto">
            <a:xfrm>
              <a:off x="3252908" y="630416"/>
              <a:ext cx="1261180" cy="985613"/>
              <a:chOff x="709860" y="3181235"/>
              <a:chExt cx="1261180" cy="985613"/>
            </a:xfrm>
          </p:grpSpPr>
          <p:sp>
            <p:nvSpPr>
              <p:cNvPr id="39208" name="Oval 23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9" name="Straight Arrow Connector 238"/>
              <p:cNvCxnSpPr>
                <a:cxnSpLocks noChangeShapeType="1"/>
                <a:endCxn id="3920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0" name="Oval 241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1" name="Straight Arrow Connector 242"/>
              <p:cNvCxnSpPr>
                <a:cxnSpLocks noChangeShapeType="1"/>
                <a:endCxn id="39210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2" name="Oval 243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3" name="Straight Arrow Connector 244"/>
              <p:cNvCxnSpPr>
                <a:cxnSpLocks noChangeShapeType="1"/>
                <a:endCxn id="39212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4" name="Group 245"/>
            <p:cNvGrpSpPr>
              <a:grpSpLocks/>
            </p:cNvGrpSpPr>
            <p:nvPr/>
          </p:nvGrpSpPr>
          <p:grpSpPr bwMode="auto">
            <a:xfrm>
              <a:off x="3246812" y="3061048"/>
              <a:ext cx="1254068" cy="1758072"/>
              <a:chOff x="716972" y="2414872"/>
              <a:chExt cx="1254068" cy="1758072"/>
            </a:xfrm>
          </p:grpSpPr>
          <p:sp>
            <p:nvSpPr>
              <p:cNvPr id="39201" name="Oval 247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2" name="Straight Arrow Connector 249"/>
              <p:cNvCxnSpPr>
                <a:cxnSpLocks noChangeShapeType="1"/>
                <a:endCxn id="3920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03" name="Straight Arrow Connector 251"/>
              <p:cNvCxnSpPr>
                <a:cxnSpLocks noChangeShapeType="1"/>
                <a:endCxn id="39233" idx="6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04" name="Oval 252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5" name="Straight Arrow Connector 253"/>
              <p:cNvCxnSpPr>
                <a:cxnSpLocks noChangeShapeType="1"/>
                <a:endCxn id="3920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06" name="Oval 254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7" name="Straight Arrow Connector 255"/>
              <p:cNvCxnSpPr>
                <a:cxnSpLocks noChangeShapeType="1"/>
                <a:endCxn id="39206" idx="6"/>
              </p:cNvCxnSpPr>
              <p:nvPr/>
            </p:nvCxnSpPr>
            <p:spPr bwMode="auto">
              <a:xfrm>
                <a:off x="716972" y="3346292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5" name="Group 262"/>
            <p:cNvGrpSpPr>
              <a:grpSpLocks/>
            </p:cNvGrpSpPr>
            <p:nvPr/>
          </p:nvGrpSpPr>
          <p:grpSpPr bwMode="auto">
            <a:xfrm>
              <a:off x="3258817" y="3688936"/>
              <a:ext cx="1242062" cy="1758072"/>
              <a:chOff x="707931" y="2414872"/>
              <a:chExt cx="1263109" cy="1758072"/>
            </a:xfrm>
          </p:grpSpPr>
          <p:sp>
            <p:nvSpPr>
              <p:cNvPr id="39194" name="Oval 26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5" name="Straight Arrow Connector 264"/>
              <p:cNvCxnSpPr>
                <a:cxnSpLocks noChangeShapeType="1"/>
                <a:endCxn id="3919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96" name="Straight Arrow Connector 265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7" name="Oval 266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8" name="Straight Arrow Connector 267"/>
              <p:cNvCxnSpPr>
                <a:cxnSpLocks noChangeShapeType="1"/>
                <a:endCxn id="39197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9" name="Oval 268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0" name="Straight Arrow Connector 269"/>
              <p:cNvCxnSpPr>
                <a:cxnSpLocks noChangeShapeType="1"/>
                <a:stCxn id="38953" idx="3"/>
                <a:endCxn id="39199" idx="6"/>
              </p:cNvCxnSpPr>
              <p:nvPr/>
            </p:nvCxnSpPr>
            <p:spPr bwMode="auto">
              <a:xfrm>
                <a:off x="707931" y="3281316"/>
                <a:ext cx="1100781" cy="81300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996" name="Straight Arrow Connector 270"/>
            <p:cNvCxnSpPr>
              <a:cxnSpLocks noChangeShapeType="1"/>
              <a:stCxn id="38953" idx="3"/>
              <a:endCxn id="39244" idx="6"/>
            </p:cNvCxnSpPr>
            <p:nvPr/>
          </p:nvCxnSpPr>
          <p:spPr bwMode="auto">
            <a:xfrm flipV="1">
              <a:off x="3258818" y="4112608"/>
              <a:ext cx="1073638" cy="44277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997" name="Group 273"/>
            <p:cNvGrpSpPr>
              <a:grpSpLocks/>
            </p:cNvGrpSpPr>
            <p:nvPr/>
          </p:nvGrpSpPr>
          <p:grpSpPr bwMode="auto">
            <a:xfrm>
              <a:off x="3252908" y="4322920"/>
              <a:ext cx="1254068" cy="1684920"/>
              <a:chOff x="716972" y="2414872"/>
              <a:chExt cx="1254068" cy="1684920"/>
            </a:xfrm>
          </p:grpSpPr>
          <p:sp>
            <p:nvSpPr>
              <p:cNvPr id="39187" name="Oval 274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88" name="Straight Arrow Connector 275"/>
              <p:cNvCxnSpPr>
                <a:cxnSpLocks noChangeShapeType="1"/>
                <a:endCxn id="39187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9" name="Straight Arrow Connector 276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0" name="Oval 277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1" name="Straight Arrow Connector 278"/>
              <p:cNvCxnSpPr>
                <a:cxnSpLocks noChangeShapeType="1"/>
                <a:endCxn id="39190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2" name="Oval 279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3" name="Straight Arrow Connector 280"/>
              <p:cNvCxnSpPr>
                <a:cxnSpLocks noChangeShapeType="1"/>
                <a:endCxn id="39192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998" name="Straight Arrow Connector 282"/>
            <p:cNvCxnSpPr>
              <a:cxnSpLocks noChangeShapeType="1"/>
              <a:stCxn id="38952" idx="3"/>
              <a:endCxn id="39206" idx="6"/>
            </p:cNvCxnSpPr>
            <p:nvPr/>
          </p:nvCxnSpPr>
          <p:spPr bwMode="auto">
            <a:xfrm flipV="1">
              <a:off x="3258818" y="4740496"/>
              <a:ext cx="1079734" cy="4568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9" name="Straight Arrow Connector 285"/>
            <p:cNvCxnSpPr>
              <a:cxnSpLocks noChangeShapeType="1"/>
              <a:stCxn id="38954" idx="3"/>
              <a:endCxn id="39192" idx="6"/>
            </p:cNvCxnSpPr>
            <p:nvPr/>
          </p:nvCxnSpPr>
          <p:spPr bwMode="auto">
            <a:xfrm>
              <a:off x="3258818" y="5839467"/>
              <a:ext cx="1085830" cy="897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0" name="Straight Arrow Connector 288"/>
            <p:cNvCxnSpPr>
              <a:cxnSpLocks noChangeShapeType="1"/>
              <a:stCxn id="38954" idx="3"/>
              <a:endCxn id="39190" idx="6"/>
            </p:cNvCxnSpPr>
            <p:nvPr/>
          </p:nvCxnSpPr>
          <p:spPr bwMode="auto">
            <a:xfrm flipV="1">
              <a:off x="3258818" y="5603080"/>
              <a:ext cx="1082020" cy="2363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1" name="Straight Arrow Connector 291"/>
            <p:cNvCxnSpPr>
              <a:cxnSpLocks noChangeShapeType="1"/>
              <a:stCxn id="38954" idx="3"/>
              <a:endCxn id="39199" idx="5"/>
            </p:cNvCxnSpPr>
            <p:nvPr/>
          </p:nvCxnSpPr>
          <p:spPr bwMode="auto">
            <a:xfrm flipV="1">
              <a:off x="3258818" y="5423980"/>
              <a:ext cx="1105083" cy="4154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2" name="Straight Arrow Connector 294"/>
            <p:cNvCxnSpPr>
              <a:cxnSpLocks noChangeShapeType="1"/>
              <a:stCxn id="38954" idx="3"/>
              <a:endCxn id="39197" idx="6"/>
            </p:cNvCxnSpPr>
            <p:nvPr/>
          </p:nvCxnSpPr>
          <p:spPr bwMode="auto">
            <a:xfrm flipV="1">
              <a:off x="3258818" y="4969096"/>
              <a:ext cx="1078691" cy="8703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03" name="Group 302"/>
            <p:cNvGrpSpPr>
              <a:grpSpLocks/>
            </p:cNvGrpSpPr>
            <p:nvPr/>
          </p:nvGrpSpPr>
          <p:grpSpPr bwMode="auto">
            <a:xfrm>
              <a:off x="4499102" y="709040"/>
              <a:ext cx="1113882" cy="1707575"/>
              <a:chOff x="4499102" y="709040"/>
              <a:chExt cx="1113882" cy="1707575"/>
            </a:xfrm>
          </p:grpSpPr>
          <p:cxnSp>
            <p:nvCxnSpPr>
              <p:cNvPr id="39182" name="Straight Arrow Connector 297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3" name="Straight Arrow Connector 298"/>
              <p:cNvCxnSpPr>
                <a:cxnSpLocks noChangeShapeType="1"/>
              </p:cNvCxnSpPr>
              <p:nvPr/>
            </p:nvCxnSpPr>
            <p:spPr bwMode="auto">
              <a:xfrm>
                <a:off x="4514088" y="967072"/>
                <a:ext cx="1098896" cy="3746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4" name="Straight Arrow Connector 299"/>
              <p:cNvCxnSpPr>
                <a:cxnSpLocks noChangeShapeType="1"/>
                <a:stCxn id="39218" idx="2"/>
              </p:cNvCxnSpPr>
              <p:nvPr/>
            </p:nvCxnSpPr>
            <p:spPr bwMode="auto">
              <a:xfrm flipV="1">
                <a:off x="4499102" y="1341724"/>
                <a:ext cx="1113882" cy="43037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5" name="Straight Arrow Connector 300"/>
              <p:cNvCxnSpPr>
                <a:cxnSpLocks noChangeShapeType="1"/>
                <a:stCxn id="39208" idx="2"/>
                <a:endCxn id="38958" idx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6" name="Straight Arrow Connector 303"/>
              <p:cNvCxnSpPr>
                <a:cxnSpLocks noChangeShapeType="1"/>
                <a:stCxn id="39226" idx="2"/>
                <a:endCxn id="38958" idx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4" name="Group 307"/>
            <p:cNvGrpSpPr>
              <a:grpSpLocks/>
            </p:cNvGrpSpPr>
            <p:nvPr/>
          </p:nvGrpSpPr>
          <p:grpSpPr bwMode="auto">
            <a:xfrm>
              <a:off x="4490720" y="1330832"/>
              <a:ext cx="1122264" cy="1707575"/>
              <a:chOff x="4490720" y="709040"/>
              <a:chExt cx="1122264" cy="1707575"/>
            </a:xfrm>
          </p:grpSpPr>
          <p:cxnSp>
            <p:nvCxnSpPr>
              <p:cNvPr id="39177" name="Straight Arrow Connector 30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8" name="Straight Arrow Connector 309"/>
              <p:cNvCxnSpPr>
                <a:cxnSpLocks noChangeShapeType="1"/>
                <a:stCxn id="39212" idx="2"/>
              </p:cNvCxnSpPr>
              <p:nvPr/>
            </p:nvCxnSpPr>
            <p:spPr bwMode="auto">
              <a:xfrm>
                <a:off x="4490720" y="915613"/>
                <a:ext cx="1122264" cy="4261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9" name="Straight Arrow Connector 310"/>
              <p:cNvCxnSpPr>
                <a:cxnSpLocks noChangeShapeType="1"/>
                <a:stCxn id="39226" idx="2"/>
              </p:cNvCxnSpPr>
              <p:nvPr/>
            </p:nvCxnSpPr>
            <p:spPr bwMode="auto">
              <a:xfrm flipV="1">
                <a:off x="4499830" y="1341724"/>
                <a:ext cx="1113154" cy="45309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0" name="Straight Arrow Connector 311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1" name="Straight Arrow Connector 312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5" name="Group 313"/>
            <p:cNvGrpSpPr>
              <a:grpSpLocks/>
            </p:cNvGrpSpPr>
            <p:nvPr/>
          </p:nvGrpSpPr>
          <p:grpSpPr bwMode="auto">
            <a:xfrm>
              <a:off x="4484624" y="1983104"/>
              <a:ext cx="1134456" cy="1711928"/>
              <a:chOff x="4478528" y="709040"/>
              <a:chExt cx="1134456" cy="1711928"/>
            </a:xfrm>
          </p:grpSpPr>
          <p:cxnSp>
            <p:nvCxnSpPr>
              <p:cNvPr id="39172" name="Straight Arrow Connector 314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3" name="Straight Arrow Connector 315"/>
              <p:cNvCxnSpPr>
                <a:cxnSpLocks noChangeShapeType="1"/>
                <a:stCxn id="39220" idx="2"/>
              </p:cNvCxnSpPr>
              <p:nvPr/>
            </p:nvCxnSpPr>
            <p:spPr bwMode="auto">
              <a:xfrm>
                <a:off x="4478528" y="885133"/>
                <a:ext cx="1134456" cy="45659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4" name="Straight Arrow Connector 316"/>
              <p:cNvCxnSpPr>
                <a:cxnSpLocks noChangeShapeType="1"/>
              </p:cNvCxnSpPr>
              <p:nvPr/>
            </p:nvCxnSpPr>
            <p:spPr bwMode="auto">
              <a:xfrm flipV="1">
                <a:off x="4510278" y="1341724"/>
                <a:ext cx="1102706" cy="37210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5" name="Straight Arrow Connector 31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6" name="Straight Arrow Connector 318"/>
              <p:cNvCxnSpPr>
                <a:cxnSpLocks noChangeShapeType="1"/>
                <a:stCxn id="39242" idx="2"/>
              </p:cNvCxnSpPr>
              <p:nvPr/>
            </p:nvCxnSpPr>
            <p:spPr bwMode="auto">
              <a:xfrm flipV="1">
                <a:off x="4479798" y="1356133"/>
                <a:ext cx="1130829" cy="1064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6" name="Group 319"/>
            <p:cNvGrpSpPr>
              <a:grpSpLocks/>
            </p:cNvGrpSpPr>
            <p:nvPr/>
          </p:nvGrpSpPr>
          <p:grpSpPr bwMode="auto">
            <a:xfrm>
              <a:off x="4485894" y="2629280"/>
              <a:ext cx="1139282" cy="1707575"/>
              <a:chOff x="4473702" y="709040"/>
              <a:chExt cx="1139282" cy="1707575"/>
            </a:xfrm>
          </p:grpSpPr>
          <p:cxnSp>
            <p:nvCxnSpPr>
              <p:cNvPr id="39167" name="Straight Arrow Connector 320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8" name="Straight Arrow Connector 321"/>
              <p:cNvCxnSpPr>
                <a:cxnSpLocks noChangeShapeType="1"/>
                <a:stCxn id="39237" idx="2"/>
              </p:cNvCxnSpPr>
              <p:nvPr/>
            </p:nvCxnSpPr>
            <p:spPr bwMode="auto">
              <a:xfrm>
                <a:off x="4483608" y="918304"/>
                <a:ext cx="1129376" cy="4234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9" name="Straight Arrow Connector 322"/>
              <p:cNvCxnSpPr>
                <a:cxnSpLocks noChangeShapeType="1"/>
                <a:stCxn id="39242" idx="2"/>
              </p:cNvCxnSpPr>
              <p:nvPr/>
            </p:nvCxnSpPr>
            <p:spPr bwMode="auto">
              <a:xfrm flipV="1">
                <a:off x="4473702" y="1341724"/>
                <a:ext cx="1139282" cy="43306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0" name="Straight Arrow Connector 323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1" name="Straight Arrow Connector 324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7" name="Group 325"/>
            <p:cNvGrpSpPr>
              <a:grpSpLocks/>
            </p:cNvGrpSpPr>
            <p:nvPr/>
          </p:nvGrpSpPr>
          <p:grpSpPr bwMode="auto">
            <a:xfrm>
              <a:off x="4489704" y="3259859"/>
              <a:ext cx="1141568" cy="1709237"/>
              <a:chOff x="4471416" y="687347"/>
              <a:chExt cx="1141568" cy="1709237"/>
            </a:xfrm>
          </p:grpSpPr>
          <p:cxnSp>
            <p:nvCxnSpPr>
              <p:cNvPr id="39162" name="Straight Arrow Connector 326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3" name="Straight Arrow Connector 327"/>
              <p:cNvCxnSpPr>
                <a:cxnSpLocks noChangeShapeType="1"/>
                <a:stCxn id="39235" idx="2"/>
              </p:cNvCxnSpPr>
              <p:nvPr/>
            </p:nvCxnSpPr>
            <p:spPr bwMode="auto">
              <a:xfrm>
                <a:off x="4471416" y="875632"/>
                <a:ext cx="1141568" cy="466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4" name="Straight Arrow Connector 328"/>
              <p:cNvCxnSpPr>
                <a:cxnSpLocks noChangeShapeType="1"/>
                <a:stCxn id="39204" idx="2"/>
              </p:cNvCxnSpPr>
              <p:nvPr/>
            </p:nvCxnSpPr>
            <p:spPr bwMode="auto">
              <a:xfrm flipV="1">
                <a:off x="4473702" y="1341724"/>
                <a:ext cx="1139282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5" name="Straight Arrow Connector 329"/>
              <p:cNvCxnSpPr>
                <a:cxnSpLocks noChangeShapeType="1"/>
                <a:stCxn id="39238" idx="2"/>
              </p:cNvCxnSpPr>
              <p:nvPr/>
            </p:nvCxnSpPr>
            <p:spPr bwMode="auto">
              <a:xfrm>
                <a:off x="4476496" y="687347"/>
                <a:ext cx="1134131" cy="66878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6" name="Straight Arrow Connector 330"/>
              <p:cNvCxnSpPr>
                <a:cxnSpLocks noChangeShapeType="1"/>
                <a:stCxn id="39197" idx="2"/>
              </p:cNvCxnSpPr>
              <p:nvPr/>
            </p:nvCxnSpPr>
            <p:spPr bwMode="auto">
              <a:xfrm flipV="1">
                <a:off x="4473849" y="1356133"/>
                <a:ext cx="1136778" cy="104045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8" name="Group 331"/>
            <p:cNvGrpSpPr>
              <a:grpSpLocks/>
            </p:cNvGrpSpPr>
            <p:nvPr/>
          </p:nvGrpSpPr>
          <p:grpSpPr bwMode="auto">
            <a:xfrm>
              <a:off x="4489704" y="3909440"/>
              <a:ext cx="1147664" cy="1693640"/>
              <a:chOff x="4465320" y="709040"/>
              <a:chExt cx="1147664" cy="1693640"/>
            </a:xfrm>
          </p:grpSpPr>
          <p:cxnSp>
            <p:nvCxnSpPr>
              <p:cNvPr id="39157" name="Straight Arrow Connector 332"/>
              <p:cNvCxnSpPr>
                <a:cxnSpLocks noChangeShapeType="1"/>
                <a:stCxn id="39194" idx="2"/>
              </p:cNvCxnSpPr>
              <p:nvPr/>
            </p:nvCxnSpPr>
            <p:spPr bwMode="auto">
              <a:xfrm>
                <a:off x="4476495" y="1333523"/>
                <a:ext cx="1136489" cy="820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8" name="Straight Arrow Connector 333"/>
              <p:cNvCxnSpPr>
                <a:cxnSpLocks noChangeShapeType="1"/>
                <a:stCxn id="39244" idx="2"/>
              </p:cNvCxnSpPr>
              <p:nvPr/>
            </p:nvCxnSpPr>
            <p:spPr bwMode="auto">
              <a:xfrm>
                <a:off x="4465320" y="912208"/>
                <a:ext cx="1147664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9" name="Straight Arrow Connector 334"/>
              <p:cNvCxnSpPr>
                <a:cxnSpLocks noChangeShapeType="1"/>
                <a:stCxn id="39197" idx="2"/>
              </p:cNvCxnSpPr>
              <p:nvPr/>
            </p:nvCxnSpPr>
            <p:spPr bwMode="auto">
              <a:xfrm flipV="1">
                <a:off x="4467753" y="1341724"/>
                <a:ext cx="1145231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0" name="Straight Arrow Connector 335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1" name="Straight Arrow Connector 336"/>
              <p:cNvCxnSpPr>
                <a:cxnSpLocks noChangeShapeType="1"/>
                <a:stCxn id="39190" idx="2"/>
              </p:cNvCxnSpPr>
              <p:nvPr/>
            </p:nvCxnSpPr>
            <p:spPr bwMode="auto">
              <a:xfrm flipV="1">
                <a:off x="4473702" y="1356134"/>
                <a:ext cx="1136925" cy="104654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9" name="Group 337"/>
            <p:cNvGrpSpPr>
              <a:grpSpLocks/>
            </p:cNvGrpSpPr>
            <p:nvPr/>
          </p:nvGrpSpPr>
          <p:grpSpPr bwMode="auto">
            <a:xfrm>
              <a:off x="4495800" y="4533923"/>
              <a:ext cx="1129376" cy="1395293"/>
              <a:chOff x="4483608" y="699539"/>
              <a:chExt cx="1129376" cy="1395293"/>
            </a:xfrm>
          </p:grpSpPr>
          <p:cxnSp>
            <p:nvCxnSpPr>
              <p:cNvPr id="39152" name="Straight Arrow Connector 33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3" name="Straight Arrow Connector 339"/>
              <p:cNvCxnSpPr>
                <a:cxnSpLocks noChangeShapeType="1"/>
                <a:stCxn id="39206" idx="2"/>
              </p:cNvCxnSpPr>
              <p:nvPr/>
            </p:nvCxnSpPr>
            <p:spPr bwMode="auto">
              <a:xfrm>
                <a:off x="4483608" y="906112"/>
                <a:ext cx="1129376" cy="4356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4" name="Straight Arrow Connector 340"/>
              <p:cNvCxnSpPr>
                <a:cxnSpLocks noChangeShapeType="1"/>
                <a:stCxn id="39190" idx="2"/>
              </p:cNvCxnSpPr>
              <p:nvPr/>
            </p:nvCxnSpPr>
            <p:spPr bwMode="auto">
              <a:xfrm flipV="1">
                <a:off x="4485894" y="1341724"/>
                <a:ext cx="1127090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5" name="Straight Arrow Connector 341"/>
              <p:cNvCxnSpPr>
                <a:cxnSpLocks noChangeShapeType="1"/>
                <a:stCxn id="39194" idx="2"/>
              </p:cNvCxnSpPr>
              <p:nvPr/>
            </p:nvCxnSpPr>
            <p:spPr bwMode="auto">
              <a:xfrm>
                <a:off x="4488687" y="699539"/>
                <a:ext cx="1121940" cy="65659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6" name="Straight Arrow Connector 342"/>
              <p:cNvCxnSpPr>
                <a:cxnSpLocks noChangeShapeType="1"/>
                <a:stCxn id="39192" idx="2"/>
              </p:cNvCxnSpPr>
              <p:nvPr/>
            </p:nvCxnSpPr>
            <p:spPr bwMode="auto">
              <a:xfrm flipV="1">
                <a:off x="4489704" y="1356133"/>
                <a:ext cx="1120923" cy="73869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10" name="Group 343"/>
            <p:cNvGrpSpPr>
              <a:grpSpLocks/>
            </p:cNvGrpSpPr>
            <p:nvPr/>
          </p:nvGrpSpPr>
          <p:grpSpPr bwMode="auto">
            <a:xfrm>
              <a:off x="4495884" y="5195696"/>
              <a:ext cx="1147580" cy="733520"/>
              <a:chOff x="4465404" y="709040"/>
              <a:chExt cx="1147580" cy="733520"/>
            </a:xfrm>
          </p:grpSpPr>
          <p:cxnSp>
            <p:nvCxnSpPr>
              <p:cNvPr id="39148" name="Straight Arrow Connector 344"/>
              <p:cNvCxnSpPr>
                <a:cxnSpLocks noChangeShapeType="1"/>
                <a:stCxn id="39199" idx="2"/>
              </p:cNvCxnSpPr>
              <p:nvPr/>
            </p:nvCxnSpPr>
            <p:spPr bwMode="auto">
              <a:xfrm>
                <a:off x="4465404" y="881728"/>
                <a:ext cx="1147580" cy="45999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49" name="Straight Arrow Connector 345"/>
              <p:cNvCxnSpPr>
                <a:cxnSpLocks noChangeShapeType="1"/>
                <a:stCxn id="39190" idx="2"/>
              </p:cNvCxnSpPr>
              <p:nvPr/>
            </p:nvCxnSpPr>
            <p:spPr bwMode="auto">
              <a:xfrm>
                <a:off x="4467606" y="1116424"/>
                <a:ext cx="1145378" cy="2253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0" name="Straight Arrow Connector 346"/>
              <p:cNvCxnSpPr>
                <a:cxnSpLocks noChangeShapeType="1"/>
                <a:stCxn id="39192" idx="2"/>
              </p:cNvCxnSpPr>
              <p:nvPr/>
            </p:nvCxnSpPr>
            <p:spPr bwMode="auto">
              <a:xfrm flipV="1">
                <a:off x="4471416" y="1341724"/>
                <a:ext cx="1141568" cy="10083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1" name="Straight Arrow Connector 34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11" name="Straight Arrow Connector 356"/>
            <p:cNvCxnSpPr>
              <a:cxnSpLocks noChangeShapeType="1"/>
              <a:endCxn id="38962" idx="1"/>
            </p:cNvCxnSpPr>
            <p:nvPr/>
          </p:nvCxnSpPr>
          <p:spPr bwMode="auto">
            <a:xfrm flipV="1">
              <a:off x="4504182" y="4558841"/>
              <a:ext cx="1116836" cy="60532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2" name="Straight Arrow Connector 362"/>
            <p:cNvCxnSpPr>
              <a:cxnSpLocks noChangeShapeType="1"/>
              <a:stCxn id="39201" idx="2"/>
              <a:endCxn id="38955" idx="1"/>
            </p:cNvCxnSpPr>
            <p:nvPr/>
          </p:nvCxnSpPr>
          <p:spPr bwMode="auto">
            <a:xfrm flipV="1">
              <a:off x="4500880" y="3271521"/>
              <a:ext cx="1113212" cy="6345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3" name="Straight Arrow Connector 365"/>
            <p:cNvCxnSpPr>
              <a:cxnSpLocks noChangeShapeType="1"/>
              <a:stCxn id="39238" idx="2"/>
              <a:endCxn id="38956" idx="1"/>
            </p:cNvCxnSpPr>
            <p:nvPr/>
          </p:nvCxnSpPr>
          <p:spPr bwMode="auto">
            <a:xfrm flipV="1">
              <a:off x="4494784" y="2629593"/>
              <a:ext cx="1119308" cy="630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4" name="Straight Arrow Connector 373"/>
            <p:cNvCxnSpPr>
              <a:cxnSpLocks noChangeShapeType="1"/>
              <a:stCxn id="39222" idx="2"/>
              <a:endCxn id="38958" idx="1"/>
            </p:cNvCxnSpPr>
            <p:nvPr/>
          </p:nvCxnSpPr>
          <p:spPr bwMode="auto">
            <a:xfrm flipV="1">
              <a:off x="4508720" y="1356132"/>
              <a:ext cx="1101907" cy="6192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" name="Straight Arrow Connector 376"/>
            <p:cNvCxnSpPr>
              <a:cxnSpLocks noChangeShapeType="1"/>
              <a:stCxn id="39215" idx="2"/>
              <a:endCxn id="38959" idx="1"/>
            </p:cNvCxnSpPr>
            <p:nvPr/>
          </p:nvCxnSpPr>
          <p:spPr bwMode="auto">
            <a:xfrm flipV="1">
              <a:off x="4507992" y="714204"/>
              <a:ext cx="1102635" cy="61662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6" name="Straight Arrow Connector 379"/>
            <p:cNvCxnSpPr>
              <a:cxnSpLocks noChangeShapeType="1"/>
              <a:stCxn id="39210" idx="2"/>
              <a:endCxn id="38959" idx="1"/>
            </p:cNvCxnSpPr>
            <p:nvPr/>
          </p:nvCxnSpPr>
          <p:spPr bwMode="auto">
            <a:xfrm flipV="1">
              <a:off x="4505198" y="714204"/>
              <a:ext cx="1105429" cy="4361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7" name="Straight Arrow Connector 382"/>
            <p:cNvCxnSpPr>
              <a:cxnSpLocks noChangeShapeType="1"/>
              <a:stCxn id="39210" idx="2"/>
              <a:endCxn id="38958" idx="1"/>
            </p:cNvCxnSpPr>
            <p:nvPr/>
          </p:nvCxnSpPr>
          <p:spPr bwMode="auto">
            <a:xfrm>
              <a:off x="4505198" y="1150309"/>
              <a:ext cx="1105429" cy="2058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8" name="Straight Arrow Connector 385"/>
            <p:cNvCxnSpPr>
              <a:cxnSpLocks noChangeShapeType="1"/>
              <a:stCxn id="39208" idx="2"/>
              <a:endCxn id="38959" idx="1"/>
            </p:cNvCxnSpPr>
            <p:nvPr/>
          </p:nvCxnSpPr>
          <p:spPr bwMode="auto">
            <a:xfrm>
              <a:off x="4514088" y="709040"/>
              <a:ext cx="1096539" cy="516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9" name="Straight Arrow Connector 388"/>
            <p:cNvCxnSpPr>
              <a:cxnSpLocks noChangeShapeType="1"/>
              <a:stCxn id="39214" idx="2"/>
              <a:endCxn id="38959" idx="1"/>
            </p:cNvCxnSpPr>
            <p:nvPr/>
          </p:nvCxnSpPr>
          <p:spPr bwMode="auto">
            <a:xfrm flipV="1">
              <a:off x="4502912" y="714204"/>
              <a:ext cx="1107715" cy="2501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0" name="Straight Arrow Connector 391"/>
            <p:cNvCxnSpPr>
              <a:cxnSpLocks noChangeShapeType="1"/>
              <a:stCxn id="39226" idx="2"/>
              <a:endCxn id="38956" idx="1"/>
            </p:cNvCxnSpPr>
            <p:nvPr/>
          </p:nvCxnSpPr>
          <p:spPr bwMode="auto">
            <a:xfrm>
              <a:off x="4499830" y="2416615"/>
              <a:ext cx="1114262" cy="2129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1" name="Straight Arrow Connector 395"/>
            <p:cNvCxnSpPr>
              <a:cxnSpLocks noChangeShapeType="1"/>
              <a:stCxn id="38950" idx="3"/>
              <a:endCxn id="38914" idx="6"/>
            </p:cNvCxnSpPr>
            <p:nvPr/>
          </p:nvCxnSpPr>
          <p:spPr bwMode="auto">
            <a:xfrm flipV="1">
              <a:off x="3248427" y="447884"/>
              <a:ext cx="1072108" cy="2628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2" name="Straight Arrow Connector 398"/>
            <p:cNvCxnSpPr>
              <a:cxnSpLocks noChangeShapeType="1"/>
              <a:stCxn id="38949" idx="3"/>
              <a:endCxn id="38914" idx="6"/>
            </p:cNvCxnSpPr>
            <p:nvPr/>
          </p:nvCxnSpPr>
          <p:spPr bwMode="auto">
            <a:xfrm flipV="1">
              <a:off x="3248427" y="447884"/>
              <a:ext cx="1072108" cy="9047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3" name="Straight Arrow Connector 401"/>
            <p:cNvCxnSpPr>
              <a:cxnSpLocks noChangeShapeType="1"/>
              <a:stCxn id="38914" idx="2"/>
              <a:endCxn id="38959" idx="1"/>
            </p:cNvCxnSpPr>
            <p:nvPr/>
          </p:nvCxnSpPr>
          <p:spPr bwMode="auto">
            <a:xfrm>
              <a:off x="4477783" y="447884"/>
              <a:ext cx="1132844" cy="26632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4" name="Straight Arrow Connector 404"/>
            <p:cNvCxnSpPr>
              <a:cxnSpLocks noChangeShapeType="1"/>
              <a:stCxn id="38914" idx="2"/>
              <a:endCxn id="38958" idx="1"/>
            </p:cNvCxnSpPr>
            <p:nvPr/>
          </p:nvCxnSpPr>
          <p:spPr bwMode="auto">
            <a:xfrm>
              <a:off x="4477783" y="447884"/>
              <a:ext cx="1132844" cy="90824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25" name="Oval 407"/>
            <p:cNvSpPr>
              <a:spLocks noChangeArrowheads="1"/>
            </p:cNvSpPr>
            <p:nvPr/>
          </p:nvSpPr>
          <p:spPr bwMode="auto">
            <a:xfrm flipH="1">
              <a:off x="4352268" y="6159202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9026" name="Straight Arrow Connector 408"/>
            <p:cNvCxnSpPr>
              <a:cxnSpLocks noChangeShapeType="1"/>
              <a:stCxn id="38954" idx="3"/>
              <a:endCxn id="39025" idx="6"/>
            </p:cNvCxnSpPr>
            <p:nvPr/>
          </p:nvCxnSpPr>
          <p:spPr bwMode="auto">
            <a:xfrm>
              <a:off x="3258818" y="5839467"/>
              <a:ext cx="1093450" cy="3983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7" name="Straight Arrow Connector 411"/>
            <p:cNvCxnSpPr>
              <a:cxnSpLocks noChangeShapeType="1"/>
              <a:stCxn id="39025" idx="2"/>
              <a:endCxn id="38963" idx="1"/>
            </p:cNvCxnSpPr>
            <p:nvPr/>
          </p:nvCxnSpPr>
          <p:spPr bwMode="auto">
            <a:xfrm flipV="1">
              <a:off x="4509516" y="5842928"/>
              <a:ext cx="1111502" cy="3948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8" name="Straight Arrow Connector 414"/>
            <p:cNvCxnSpPr>
              <a:cxnSpLocks noChangeShapeType="1"/>
              <a:stCxn id="39025" idx="2"/>
              <a:endCxn id="38961" idx="1"/>
            </p:cNvCxnSpPr>
            <p:nvPr/>
          </p:nvCxnSpPr>
          <p:spPr bwMode="auto">
            <a:xfrm flipV="1">
              <a:off x="4509516" y="5200769"/>
              <a:ext cx="1111502" cy="10370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29" name="Group 704"/>
            <p:cNvGrpSpPr>
              <a:grpSpLocks/>
            </p:cNvGrpSpPr>
            <p:nvPr/>
          </p:nvGrpSpPr>
          <p:grpSpPr bwMode="auto">
            <a:xfrm>
              <a:off x="5803815" y="2766846"/>
              <a:ext cx="1255084" cy="1431312"/>
              <a:chOff x="716972" y="2759920"/>
              <a:chExt cx="1255084" cy="1431312"/>
            </a:xfrm>
          </p:grpSpPr>
          <p:sp>
            <p:nvSpPr>
              <p:cNvPr id="39140" name="Oval 705"/>
              <p:cNvSpPr>
                <a:spLocks noChangeArrowheads="1"/>
              </p:cNvSpPr>
              <p:nvPr/>
            </p:nvSpPr>
            <p:spPr bwMode="auto">
              <a:xfrm flipH="1">
                <a:off x="1814808" y="275992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141" name="Oval 70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2" name="Straight Arrow Connector 707"/>
              <p:cNvCxnSpPr>
                <a:cxnSpLocks noChangeShapeType="1"/>
                <a:endCxn id="39140" idx="6"/>
              </p:cNvCxnSpPr>
              <p:nvPr/>
            </p:nvCxnSpPr>
            <p:spPr bwMode="auto">
              <a:xfrm flipV="1">
                <a:off x="728148" y="2838544"/>
                <a:ext cx="1086660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43" name="Straight Arrow Connector 708"/>
              <p:cNvCxnSpPr>
                <a:cxnSpLocks noChangeShapeType="1"/>
                <a:endCxn id="3914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44" name="Oval 710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5" name="Straight Arrow Connector 711"/>
              <p:cNvCxnSpPr>
                <a:cxnSpLocks noChangeShapeType="1"/>
                <a:endCxn id="3914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46" name="Oval 712"/>
              <p:cNvSpPr>
                <a:spLocks noChangeArrowheads="1"/>
              </p:cNvSpPr>
              <p:nvPr/>
            </p:nvSpPr>
            <p:spPr bwMode="auto">
              <a:xfrm flipH="1">
                <a:off x="1808712" y="40339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7" name="Straight Arrow Connector 713"/>
              <p:cNvCxnSpPr>
                <a:cxnSpLocks noChangeShapeType="1"/>
                <a:endCxn id="39146" idx="6"/>
              </p:cNvCxnSpPr>
              <p:nvPr/>
            </p:nvCxnSpPr>
            <p:spPr bwMode="auto">
              <a:xfrm>
                <a:off x="728148" y="3268060"/>
                <a:ext cx="1080564" cy="84454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0" name="Group 714"/>
            <p:cNvGrpSpPr>
              <a:grpSpLocks/>
            </p:cNvGrpSpPr>
            <p:nvPr/>
          </p:nvGrpSpPr>
          <p:grpSpPr bwMode="auto">
            <a:xfrm>
              <a:off x="5814991" y="1812853"/>
              <a:ext cx="1261180" cy="1720841"/>
              <a:chOff x="709860" y="2446007"/>
              <a:chExt cx="1261180" cy="1720841"/>
            </a:xfrm>
          </p:grpSpPr>
          <p:sp>
            <p:nvSpPr>
              <p:cNvPr id="39133" name="Oval 71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4" name="Straight Arrow Connector 717"/>
              <p:cNvCxnSpPr>
                <a:cxnSpLocks noChangeShapeType="1"/>
                <a:endCxn id="39133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35" name="Straight Arrow Connector 718"/>
              <p:cNvCxnSpPr>
                <a:cxnSpLocks noChangeShapeType="1"/>
              </p:cNvCxnSpPr>
              <p:nvPr/>
            </p:nvCxnSpPr>
            <p:spPr bwMode="auto">
              <a:xfrm flipV="1">
                <a:off x="709860" y="2446007"/>
                <a:ext cx="1098852" cy="82020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6" name="Oval 719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7" name="Straight Arrow Connector 720"/>
              <p:cNvCxnSpPr>
                <a:cxnSpLocks noChangeShapeType="1"/>
                <a:endCxn id="3913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8" name="Oval 721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9" name="Straight Arrow Connector 722"/>
              <p:cNvCxnSpPr>
                <a:cxnSpLocks noChangeShapeType="1"/>
                <a:endCxn id="39138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1" name="Group 723"/>
            <p:cNvGrpSpPr>
              <a:grpSpLocks/>
            </p:cNvGrpSpPr>
            <p:nvPr/>
          </p:nvGrpSpPr>
          <p:grpSpPr bwMode="auto">
            <a:xfrm>
              <a:off x="5810639" y="1903648"/>
              <a:ext cx="1261180" cy="906989"/>
              <a:chOff x="709860" y="3181235"/>
              <a:chExt cx="1261180" cy="906989"/>
            </a:xfrm>
          </p:grpSpPr>
          <p:sp>
            <p:nvSpPr>
              <p:cNvPr id="39128" name="Oval 724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9" name="Straight Arrow Connector 726"/>
              <p:cNvCxnSpPr>
                <a:cxnSpLocks noChangeShapeType="1"/>
                <a:endCxn id="3912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0" name="Oval 728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1" name="Straight Arrow Connector 729"/>
              <p:cNvCxnSpPr>
                <a:cxnSpLocks noChangeShapeType="1"/>
                <a:endCxn id="39130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32" name="Straight Arrow Connector 730"/>
              <p:cNvCxnSpPr>
                <a:cxnSpLocks noChangeShapeType="1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2" name="Group 731"/>
            <p:cNvGrpSpPr>
              <a:grpSpLocks/>
            </p:cNvGrpSpPr>
            <p:nvPr/>
          </p:nvGrpSpPr>
          <p:grpSpPr bwMode="auto">
            <a:xfrm>
              <a:off x="5809911" y="892683"/>
              <a:ext cx="1261180" cy="1352064"/>
              <a:chOff x="709860" y="2814784"/>
              <a:chExt cx="1261180" cy="1352064"/>
            </a:xfrm>
          </p:grpSpPr>
          <p:sp>
            <p:nvSpPr>
              <p:cNvPr id="39120" name="Oval 732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121" name="Oval 73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2" name="Straight Arrow Connector 734"/>
              <p:cNvCxnSpPr>
                <a:cxnSpLocks noChangeShapeType="1"/>
                <a:endCxn id="39120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23" name="Straight Arrow Connector 735"/>
              <p:cNvCxnSpPr>
                <a:cxnSpLocks noChangeShapeType="1"/>
                <a:endCxn id="3912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24" name="Oval 736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5" name="Straight Arrow Connector 737"/>
              <p:cNvCxnSpPr>
                <a:cxnSpLocks noChangeShapeType="1"/>
                <a:endCxn id="39124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26" name="Oval 738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7" name="Straight Arrow Connector 739"/>
              <p:cNvCxnSpPr>
                <a:cxnSpLocks noChangeShapeType="1"/>
                <a:endCxn id="39126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3" name="Group 740"/>
            <p:cNvGrpSpPr>
              <a:grpSpLocks/>
            </p:cNvGrpSpPr>
            <p:nvPr/>
          </p:nvGrpSpPr>
          <p:grpSpPr bwMode="auto">
            <a:xfrm>
              <a:off x="5816007" y="637342"/>
              <a:ext cx="1261180" cy="985613"/>
              <a:chOff x="709860" y="3181235"/>
              <a:chExt cx="1261180" cy="985613"/>
            </a:xfrm>
          </p:grpSpPr>
          <p:sp>
            <p:nvSpPr>
              <p:cNvPr id="39114" name="Oval 741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5" name="Straight Arrow Connector 742"/>
              <p:cNvCxnSpPr>
                <a:cxnSpLocks noChangeShapeType="1"/>
                <a:endCxn id="3911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6" name="Oval 743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7" name="Straight Arrow Connector 744"/>
              <p:cNvCxnSpPr>
                <a:cxnSpLocks noChangeShapeType="1"/>
                <a:endCxn id="3911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8" name="Oval 745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9" name="Straight Arrow Connector 746"/>
              <p:cNvCxnSpPr>
                <a:cxnSpLocks noChangeShapeType="1"/>
                <a:endCxn id="39118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4" name="Group 747"/>
            <p:cNvGrpSpPr>
              <a:grpSpLocks/>
            </p:cNvGrpSpPr>
            <p:nvPr/>
          </p:nvGrpSpPr>
          <p:grpSpPr bwMode="auto">
            <a:xfrm>
              <a:off x="5809911" y="3834337"/>
              <a:ext cx="1254068" cy="991709"/>
              <a:chOff x="716972" y="3181235"/>
              <a:chExt cx="1254068" cy="991709"/>
            </a:xfrm>
          </p:grpSpPr>
          <p:sp>
            <p:nvSpPr>
              <p:cNvPr id="39108" name="Oval 748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9" name="Straight Arrow Connector 749"/>
              <p:cNvCxnSpPr>
                <a:cxnSpLocks noChangeShapeType="1"/>
                <a:endCxn id="3910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0" name="Oval 751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1" name="Straight Arrow Connector 752"/>
              <p:cNvCxnSpPr>
                <a:cxnSpLocks noChangeShapeType="1"/>
                <a:endCxn id="39110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2" name="Oval 753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3" name="Straight Arrow Connector 754"/>
              <p:cNvCxnSpPr>
                <a:cxnSpLocks noChangeShapeType="1"/>
                <a:endCxn id="39112" idx="6"/>
              </p:cNvCxnSpPr>
              <p:nvPr/>
            </p:nvCxnSpPr>
            <p:spPr bwMode="auto">
              <a:xfrm>
                <a:off x="716972" y="3346292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5" name="Group 755"/>
            <p:cNvGrpSpPr>
              <a:grpSpLocks/>
            </p:cNvGrpSpPr>
            <p:nvPr/>
          </p:nvGrpSpPr>
          <p:grpSpPr bwMode="auto">
            <a:xfrm>
              <a:off x="5821916" y="3695862"/>
              <a:ext cx="1242062" cy="1758072"/>
              <a:chOff x="707931" y="2414872"/>
              <a:chExt cx="1263109" cy="1758072"/>
            </a:xfrm>
          </p:grpSpPr>
          <p:sp>
            <p:nvSpPr>
              <p:cNvPr id="39101" name="Oval 75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2" name="Straight Arrow Connector 757"/>
              <p:cNvCxnSpPr>
                <a:cxnSpLocks noChangeShapeType="1"/>
                <a:endCxn id="3910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03" name="Straight Arrow Connector 758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04" name="Oval 759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5" name="Straight Arrow Connector 760"/>
              <p:cNvCxnSpPr>
                <a:cxnSpLocks noChangeShapeType="1"/>
                <a:endCxn id="3910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06" name="Oval 761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7" name="Straight Arrow Connector 762"/>
              <p:cNvCxnSpPr>
                <a:cxnSpLocks noChangeShapeType="1"/>
                <a:endCxn id="39106" idx="6"/>
              </p:cNvCxnSpPr>
              <p:nvPr/>
            </p:nvCxnSpPr>
            <p:spPr bwMode="auto">
              <a:xfrm>
                <a:off x="707931" y="3281316"/>
                <a:ext cx="1100781" cy="81300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36" name="Straight Arrow Connector 763"/>
            <p:cNvCxnSpPr>
              <a:cxnSpLocks noChangeShapeType="1"/>
              <a:endCxn id="39146" idx="6"/>
            </p:cNvCxnSpPr>
            <p:nvPr/>
          </p:nvCxnSpPr>
          <p:spPr bwMode="auto">
            <a:xfrm flipV="1">
              <a:off x="5821917" y="4119534"/>
              <a:ext cx="1073638" cy="44277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37" name="Group 764"/>
            <p:cNvGrpSpPr>
              <a:grpSpLocks/>
            </p:cNvGrpSpPr>
            <p:nvPr/>
          </p:nvGrpSpPr>
          <p:grpSpPr bwMode="auto">
            <a:xfrm>
              <a:off x="5816007" y="4329846"/>
              <a:ext cx="1254068" cy="1684920"/>
              <a:chOff x="716972" y="2414872"/>
              <a:chExt cx="1254068" cy="1684920"/>
            </a:xfrm>
          </p:grpSpPr>
          <p:sp>
            <p:nvSpPr>
              <p:cNvPr id="39094" name="Oval 76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095" name="Straight Arrow Connector 766"/>
              <p:cNvCxnSpPr>
                <a:cxnSpLocks noChangeShapeType="1"/>
                <a:endCxn id="3909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6" name="Straight Arrow Connector 767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097" name="Oval 768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098" name="Straight Arrow Connector 769"/>
              <p:cNvCxnSpPr>
                <a:cxnSpLocks noChangeShapeType="1"/>
                <a:endCxn id="39097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099" name="Oval 770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0" name="Straight Arrow Connector 771"/>
              <p:cNvCxnSpPr>
                <a:cxnSpLocks noChangeShapeType="1"/>
                <a:endCxn id="39099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38" name="Straight Arrow Connector 772"/>
            <p:cNvCxnSpPr>
              <a:cxnSpLocks noChangeShapeType="1"/>
              <a:endCxn id="39112" idx="6"/>
            </p:cNvCxnSpPr>
            <p:nvPr/>
          </p:nvCxnSpPr>
          <p:spPr bwMode="auto">
            <a:xfrm flipV="1">
              <a:off x="5821917" y="4747422"/>
              <a:ext cx="1079734" cy="4568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39" name="Straight Arrow Connector 773"/>
            <p:cNvCxnSpPr>
              <a:cxnSpLocks noChangeShapeType="1"/>
              <a:endCxn id="39099" idx="6"/>
            </p:cNvCxnSpPr>
            <p:nvPr/>
          </p:nvCxnSpPr>
          <p:spPr bwMode="auto">
            <a:xfrm>
              <a:off x="5821917" y="5846393"/>
              <a:ext cx="1085830" cy="897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0" name="Straight Arrow Connector 774"/>
            <p:cNvCxnSpPr>
              <a:cxnSpLocks noChangeShapeType="1"/>
              <a:endCxn id="39097" idx="6"/>
            </p:cNvCxnSpPr>
            <p:nvPr/>
          </p:nvCxnSpPr>
          <p:spPr bwMode="auto">
            <a:xfrm flipV="1">
              <a:off x="5821917" y="5610006"/>
              <a:ext cx="1082020" cy="2363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1" name="Straight Arrow Connector 775"/>
            <p:cNvCxnSpPr>
              <a:cxnSpLocks noChangeShapeType="1"/>
              <a:stCxn id="38963" idx="3"/>
              <a:endCxn id="39106" idx="5"/>
            </p:cNvCxnSpPr>
            <p:nvPr/>
          </p:nvCxnSpPr>
          <p:spPr bwMode="auto">
            <a:xfrm flipV="1">
              <a:off x="5808054" y="5430906"/>
              <a:ext cx="1118946" cy="41202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2" name="Straight Arrow Connector 776"/>
            <p:cNvCxnSpPr>
              <a:cxnSpLocks noChangeShapeType="1"/>
              <a:stCxn id="38963" idx="3"/>
              <a:endCxn id="39104" idx="6"/>
            </p:cNvCxnSpPr>
            <p:nvPr/>
          </p:nvCxnSpPr>
          <p:spPr bwMode="auto">
            <a:xfrm flipV="1">
              <a:off x="5808054" y="4976022"/>
              <a:ext cx="1092554" cy="86690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43" name="Group 777"/>
            <p:cNvGrpSpPr>
              <a:grpSpLocks/>
            </p:cNvGrpSpPr>
            <p:nvPr/>
          </p:nvGrpSpPr>
          <p:grpSpPr bwMode="auto">
            <a:xfrm>
              <a:off x="7077187" y="973998"/>
              <a:ext cx="1098896" cy="379733"/>
              <a:chOff x="4514088" y="967072"/>
              <a:chExt cx="1098896" cy="379733"/>
            </a:xfrm>
          </p:grpSpPr>
          <p:cxnSp>
            <p:nvCxnSpPr>
              <p:cNvPr id="39092" name="Straight Arrow Connector 77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3" name="Straight Arrow Connector 779"/>
              <p:cNvCxnSpPr>
                <a:cxnSpLocks noChangeShapeType="1"/>
              </p:cNvCxnSpPr>
              <p:nvPr/>
            </p:nvCxnSpPr>
            <p:spPr bwMode="auto">
              <a:xfrm>
                <a:off x="4514088" y="967072"/>
                <a:ext cx="1098896" cy="3746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4" name="Group 783"/>
            <p:cNvGrpSpPr>
              <a:grpSpLocks/>
            </p:cNvGrpSpPr>
            <p:nvPr/>
          </p:nvGrpSpPr>
          <p:grpSpPr bwMode="auto">
            <a:xfrm>
              <a:off x="7062929" y="1337758"/>
              <a:ext cx="1110797" cy="1707575"/>
              <a:chOff x="4499830" y="709040"/>
              <a:chExt cx="1110797" cy="1707575"/>
            </a:xfrm>
          </p:grpSpPr>
          <p:cxnSp>
            <p:nvCxnSpPr>
              <p:cNvPr id="39089" name="Straight Arrow Connector 784"/>
              <p:cNvCxnSpPr>
                <a:cxnSpLocks noChangeShapeType="1"/>
                <a:endCxn id="38969" idx="1"/>
              </p:cNvCxnSpPr>
              <p:nvPr/>
            </p:nvCxnSpPr>
            <p:spPr bwMode="auto">
              <a:xfrm>
                <a:off x="4519860" y="1346806"/>
                <a:ext cx="1069976" cy="4008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0" name="Straight Arrow Connector 78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1" name="Straight Arrow Connector 788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5" name="Group 789"/>
            <p:cNvGrpSpPr>
              <a:grpSpLocks/>
            </p:cNvGrpSpPr>
            <p:nvPr/>
          </p:nvGrpSpPr>
          <p:grpSpPr bwMode="auto">
            <a:xfrm>
              <a:off x="7048993" y="1990030"/>
              <a:ext cx="1133186" cy="1711928"/>
              <a:chOff x="4479798" y="709040"/>
              <a:chExt cx="1133186" cy="1711928"/>
            </a:xfrm>
          </p:grpSpPr>
          <p:cxnSp>
            <p:nvCxnSpPr>
              <p:cNvPr id="39085" name="Straight Arrow Connector 790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6" name="Straight Arrow Connector 792"/>
              <p:cNvCxnSpPr>
                <a:cxnSpLocks noChangeShapeType="1"/>
                <a:stCxn id="39136" idx="2"/>
              </p:cNvCxnSpPr>
              <p:nvPr/>
            </p:nvCxnSpPr>
            <p:spPr bwMode="auto">
              <a:xfrm flipV="1">
                <a:off x="4498086" y="1341724"/>
                <a:ext cx="1114898" cy="44526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7" name="Straight Arrow Connector 793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8" name="Straight Arrow Connector 794"/>
              <p:cNvCxnSpPr>
                <a:cxnSpLocks noChangeShapeType="1"/>
                <a:stCxn id="39144" idx="2"/>
              </p:cNvCxnSpPr>
              <p:nvPr/>
            </p:nvCxnSpPr>
            <p:spPr bwMode="auto">
              <a:xfrm flipV="1">
                <a:off x="4479798" y="1356133"/>
                <a:ext cx="1130829" cy="1064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6" name="Group 795"/>
            <p:cNvGrpSpPr>
              <a:grpSpLocks/>
            </p:cNvGrpSpPr>
            <p:nvPr/>
          </p:nvGrpSpPr>
          <p:grpSpPr bwMode="auto">
            <a:xfrm>
              <a:off x="7048993" y="2636206"/>
              <a:ext cx="1139282" cy="1707575"/>
              <a:chOff x="4473702" y="709040"/>
              <a:chExt cx="1139282" cy="1707575"/>
            </a:xfrm>
          </p:grpSpPr>
          <p:cxnSp>
            <p:nvCxnSpPr>
              <p:cNvPr id="39080" name="Straight Arrow Connector 796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1" name="Straight Arrow Connector 797"/>
              <p:cNvCxnSpPr>
                <a:cxnSpLocks noChangeShapeType="1"/>
                <a:stCxn id="39140" idx="2"/>
              </p:cNvCxnSpPr>
              <p:nvPr/>
            </p:nvCxnSpPr>
            <p:spPr bwMode="auto">
              <a:xfrm>
                <a:off x="4483608" y="918304"/>
                <a:ext cx="1129376" cy="4234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2" name="Straight Arrow Connector 798"/>
              <p:cNvCxnSpPr>
                <a:cxnSpLocks noChangeShapeType="1"/>
                <a:stCxn id="39144" idx="2"/>
              </p:cNvCxnSpPr>
              <p:nvPr/>
            </p:nvCxnSpPr>
            <p:spPr bwMode="auto">
              <a:xfrm flipV="1">
                <a:off x="4473702" y="1341724"/>
                <a:ext cx="1139282" cy="43306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3" name="Straight Arrow Connector 799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4" name="Straight Arrow Connector 800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7" name="Group 801"/>
            <p:cNvGrpSpPr>
              <a:grpSpLocks/>
            </p:cNvGrpSpPr>
            <p:nvPr/>
          </p:nvGrpSpPr>
          <p:grpSpPr bwMode="auto">
            <a:xfrm>
              <a:off x="7052803" y="3455070"/>
              <a:ext cx="1141568" cy="1520952"/>
              <a:chOff x="4471416" y="875632"/>
              <a:chExt cx="1141568" cy="1520952"/>
            </a:xfrm>
          </p:grpSpPr>
          <p:cxnSp>
            <p:nvCxnSpPr>
              <p:cNvPr id="39077" name="Straight Arrow Connector 802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8" name="Straight Arrow Connector 803"/>
              <p:cNvCxnSpPr>
                <a:cxnSpLocks noChangeShapeType="1"/>
                <a:stCxn id="39138" idx="2"/>
              </p:cNvCxnSpPr>
              <p:nvPr/>
            </p:nvCxnSpPr>
            <p:spPr bwMode="auto">
              <a:xfrm>
                <a:off x="4471416" y="875632"/>
                <a:ext cx="1141568" cy="466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9" name="Straight Arrow Connector 806"/>
              <p:cNvCxnSpPr>
                <a:cxnSpLocks noChangeShapeType="1"/>
                <a:stCxn id="39104" idx="2"/>
              </p:cNvCxnSpPr>
              <p:nvPr/>
            </p:nvCxnSpPr>
            <p:spPr bwMode="auto">
              <a:xfrm flipV="1">
                <a:off x="4473849" y="1356133"/>
                <a:ext cx="1136778" cy="104045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8" name="Group 807"/>
            <p:cNvGrpSpPr>
              <a:grpSpLocks/>
            </p:cNvGrpSpPr>
            <p:nvPr/>
          </p:nvGrpSpPr>
          <p:grpSpPr bwMode="auto">
            <a:xfrm>
              <a:off x="7055236" y="3916366"/>
              <a:ext cx="1145231" cy="1059656"/>
              <a:chOff x="4467753" y="709040"/>
              <a:chExt cx="1145231" cy="1059656"/>
            </a:xfrm>
          </p:grpSpPr>
          <p:cxnSp>
            <p:nvCxnSpPr>
              <p:cNvPr id="39074" name="Straight Arrow Connector 808"/>
              <p:cNvCxnSpPr>
                <a:cxnSpLocks noChangeShapeType="1"/>
                <a:stCxn id="39101" idx="2"/>
                <a:endCxn id="38971" idx="1"/>
              </p:cNvCxnSpPr>
              <p:nvPr/>
            </p:nvCxnSpPr>
            <p:spPr bwMode="auto">
              <a:xfrm>
                <a:off x="4476495" y="1333523"/>
                <a:ext cx="1099348" cy="3530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5" name="Straight Arrow Connector 810"/>
              <p:cNvCxnSpPr>
                <a:cxnSpLocks noChangeShapeType="1"/>
                <a:stCxn id="39104" idx="2"/>
              </p:cNvCxnSpPr>
              <p:nvPr/>
            </p:nvCxnSpPr>
            <p:spPr bwMode="auto">
              <a:xfrm flipV="1">
                <a:off x="4467753" y="1341724"/>
                <a:ext cx="1145231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6" name="Straight Arrow Connector 811"/>
              <p:cNvCxnSpPr>
                <a:cxnSpLocks noChangeShapeType="1"/>
                <a:endCxn id="38971" idx="1"/>
              </p:cNvCxnSpPr>
              <p:nvPr/>
            </p:nvCxnSpPr>
            <p:spPr bwMode="auto">
              <a:xfrm>
                <a:off x="4514088" y="709040"/>
                <a:ext cx="1061755" cy="6597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9" name="Group 813"/>
            <p:cNvGrpSpPr>
              <a:grpSpLocks/>
            </p:cNvGrpSpPr>
            <p:nvPr/>
          </p:nvGrpSpPr>
          <p:grpSpPr bwMode="auto">
            <a:xfrm>
              <a:off x="7058899" y="4540849"/>
              <a:ext cx="1129376" cy="656593"/>
              <a:chOff x="4483608" y="699539"/>
              <a:chExt cx="1129376" cy="656593"/>
            </a:xfrm>
          </p:grpSpPr>
          <p:cxnSp>
            <p:nvCxnSpPr>
              <p:cNvPr id="39071" name="Straight Arrow Connector 814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2" name="Straight Arrow Connector 815"/>
              <p:cNvCxnSpPr>
                <a:cxnSpLocks noChangeShapeType="1"/>
                <a:stCxn id="39112" idx="2"/>
              </p:cNvCxnSpPr>
              <p:nvPr/>
            </p:nvCxnSpPr>
            <p:spPr bwMode="auto">
              <a:xfrm>
                <a:off x="4483608" y="906112"/>
                <a:ext cx="1129376" cy="4356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3" name="Straight Arrow Connector 817"/>
              <p:cNvCxnSpPr>
                <a:cxnSpLocks noChangeShapeType="1"/>
                <a:stCxn id="39101" idx="2"/>
              </p:cNvCxnSpPr>
              <p:nvPr/>
            </p:nvCxnSpPr>
            <p:spPr bwMode="auto">
              <a:xfrm>
                <a:off x="4488687" y="699539"/>
                <a:ext cx="1121940" cy="65659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50" name="Group 819"/>
            <p:cNvGrpSpPr>
              <a:grpSpLocks/>
            </p:cNvGrpSpPr>
            <p:nvPr/>
          </p:nvGrpSpPr>
          <p:grpSpPr bwMode="auto">
            <a:xfrm>
              <a:off x="7064995" y="5174833"/>
              <a:ext cx="1141568" cy="761309"/>
              <a:chOff x="4471416" y="681251"/>
              <a:chExt cx="1141568" cy="761309"/>
            </a:xfrm>
          </p:grpSpPr>
          <p:cxnSp>
            <p:nvCxnSpPr>
              <p:cNvPr id="39069" name="Straight Arrow Connector 820"/>
              <p:cNvCxnSpPr>
                <a:cxnSpLocks noChangeShapeType="1"/>
                <a:stCxn id="39099" idx="2"/>
              </p:cNvCxnSpPr>
              <p:nvPr/>
            </p:nvCxnSpPr>
            <p:spPr bwMode="auto">
              <a:xfrm flipV="1">
                <a:off x="4471416" y="1341725"/>
                <a:ext cx="1141568" cy="100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0" name="Straight Arrow Connector 823"/>
              <p:cNvCxnSpPr>
                <a:cxnSpLocks noChangeShapeType="1"/>
                <a:stCxn id="39094" idx="2"/>
                <a:endCxn id="38972" idx="1"/>
              </p:cNvCxnSpPr>
              <p:nvPr/>
            </p:nvCxnSpPr>
            <p:spPr bwMode="auto">
              <a:xfrm>
                <a:off x="4476496" y="681251"/>
                <a:ext cx="1093251" cy="6854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51" name="Straight Arrow Connector 824"/>
            <p:cNvCxnSpPr>
              <a:cxnSpLocks noChangeShapeType="1"/>
            </p:cNvCxnSpPr>
            <p:nvPr/>
          </p:nvCxnSpPr>
          <p:spPr bwMode="auto">
            <a:xfrm flipV="1">
              <a:off x="7067281" y="4565767"/>
              <a:ext cx="1116836" cy="60532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2" name="Straight Arrow Connector 825"/>
            <p:cNvCxnSpPr>
              <a:cxnSpLocks noChangeShapeType="1"/>
              <a:stCxn id="39108" idx="2"/>
            </p:cNvCxnSpPr>
            <p:nvPr/>
          </p:nvCxnSpPr>
          <p:spPr bwMode="auto">
            <a:xfrm flipV="1">
              <a:off x="7063979" y="3278447"/>
              <a:ext cx="1113212" cy="6345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3" name="Straight Arrow Connector 826"/>
            <p:cNvCxnSpPr>
              <a:cxnSpLocks noChangeShapeType="1"/>
              <a:stCxn id="39141" idx="2"/>
            </p:cNvCxnSpPr>
            <p:nvPr/>
          </p:nvCxnSpPr>
          <p:spPr bwMode="auto">
            <a:xfrm flipV="1">
              <a:off x="7057883" y="2636519"/>
              <a:ext cx="1119308" cy="630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4" name="Straight Arrow Connector 827"/>
            <p:cNvCxnSpPr>
              <a:cxnSpLocks noChangeShapeType="1"/>
              <a:stCxn id="39128" idx="2"/>
            </p:cNvCxnSpPr>
            <p:nvPr/>
          </p:nvCxnSpPr>
          <p:spPr bwMode="auto">
            <a:xfrm flipV="1">
              <a:off x="7071819" y="1363058"/>
              <a:ext cx="1101907" cy="6192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5" name="Straight Arrow Connector 828"/>
            <p:cNvCxnSpPr>
              <a:cxnSpLocks noChangeShapeType="1"/>
              <a:stCxn id="39121" idx="2"/>
            </p:cNvCxnSpPr>
            <p:nvPr/>
          </p:nvCxnSpPr>
          <p:spPr bwMode="auto">
            <a:xfrm flipV="1">
              <a:off x="7071091" y="721130"/>
              <a:ext cx="1102635" cy="61662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6" name="Straight Arrow Connector 829"/>
            <p:cNvCxnSpPr>
              <a:cxnSpLocks noChangeShapeType="1"/>
              <a:stCxn id="39116" idx="2"/>
            </p:cNvCxnSpPr>
            <p:nvPr/>
          </p:nvCxnSpPr>
          <p:spPr bwMode="auto">
            <a:xfrm flipV="1">
              <a:off x="7068297" y="721130"/>
              <a:ext cx="1105429" cy="4361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7" name="Straight Arrow Connector 830"/>
            <p:cNvCxnSpPr>
              <a:cxnSpLocks noChangeShapeType="1"/>
              <a:stCxn id="39116" idx="2"/>
            </p:cNvCxnSpPr>
            <p:nvPr/>
          </p:nvCxnSpPr>
          <p:spPr bwMode="auto">
            <a:xfrm>
              <a:off x="7068297" y="1157235"/>
              <a:ext cx="1105429" cy="2058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8" name="Straight Arrow Connector 831"/>
            <p:cNvCxnSpPr>
              <a:cxnSpLocks noChangeShapeType="1"/>
              <a:stCxn id="39114" idx="2"/>
            </p:cNvCxnSpPr>
            <p:nvPr/>
          </p:nvCxnSpPr>
          <p:spPr bwMode="auto">
            <a:xfrm>
              <a:off x="7077187" y="715966"/>
              <a:ext cx="1096539" cy="516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9" name="Straight Arrow Connector 832"/>
            <p:cNvCxnSpPr>
              <a:cxnSpLocks noChangeShapeType="1"/>
              <a:stCxn id="39120" idx="2"/>
            </p:cNvCxnSpPr>
            <p:nvPr/>
          </p:nvCxnSpPr>
          <p:spPr bwMode="auto">
            <a:xfrm flipV="1">
              <a:off x="7066011" y="721130"/>
              <a:ext cx="1107715" cy="2501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0" name="Straight Arrow Connector 833"/>
            <p:cNvCxnSpPr>
              <a:cxnSpLocks noChangeShapeType="1"/>
              <a:stCxn id="39130" idx="2"/>
            </p:cNvCxnSpPr>
            <p:nvPr/>
          </p:nvCxnSpPr>
          <p:spPr bwMode="auto">
            <a:xfrm>
              <a:off x="7062929" y="2423541"/>
              <a:ext cx="1114262" cy="2129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1" name="Straight Arrow Connector 835"/>
            <p:cNvCxnSpPr>
              <a:cxnSpLocks noChangeShapeType="1"/>
            </p:cNvCxnSpPr>
            <p:nvPr/>
          </p:nvCxnSpPr>
          <p:spPr bwMode="auto">
            <a:xfrm flipV="1">
              <a:off x="5811526" y="423635"/>
              <a:ext cx="1096983" cy="28364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2" name="Straight Arrow Connector 836"/>
            <p:cNvCxnSpPr>
              <a:cxnSpLocks noChangeShapeType="1"/>
            </p:cNvCxnSpPr>
            <p:nvPr/>
          </p:nvCxnSpPr>
          <p:spPr bwMode="auto">
            <a:xfrm flipV="1">
              <a:off x="5807716" y="421905"/>
              <a:ext cx="1096983" cy="9255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3" name="Straight Arrow Connector 837"/>
            <p:cNvCxnSpPr>
              <a:cxnSpLocks noChangeShapeType="1"/>
            </p:cNvCxnSpPr>
            <p:nvPr/>
          </p:nvCxnSpPr>
          <p:spPr bwMode="auto">
            <a:xfrm>
              <a:off x="7058137" y="452385"/>
              <a:ext cx="1107969" cy="2871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4" name="Straight Arrow Connector 838"/>
            <p:cNvCxnSpPr>
              <a:cxnSpLocks noChangeShapeType="1"/>
            </p:cNvCxnSpPr>
            <p:nvPr/>
          </p:nvCxnSpPr>
          <p:spPr bwMode="auto">
            <a:xfrm>
              <a:off x="7054327" y="448575"/>
              <a:ext cx="1107969" cy="92903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65" name="Oval 839"/>
            <p:cNvSpPr>
              <a:spLocks noChangeArrowheads="1"/>
            </p:cNvSpPr>
            <p:nvPr/>
          </p:nvSpPr>
          <p:spPr bwMode="auto">
            <a:xfrm flipH="1">
              <a:off x="6915367" y="6166128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9066" name="Straight Arrow Connector 840"/>
            <p:cNvCxnSpPr>
              <a:cxnSpLocks noChangeShapeType="1"/>
              <a:stCxn id="38963" idx="3"/>
              <a:endCxn id="39065" idx="6"/>
            </p:cNvCxnSpPr>
            <p:nvPr/>
          </p:nvCxnSpPr>
          <p:spPr bwMode="auto">
            <a:xfrm>
              <a:off x="5808054" y="5842928"/>
              <a:ext cx="1107313" cy="40182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7" name="Straight Arrow Connector 841"/>
            <p:cNvCxnSpPr>
              <a:cxnSpLocks noChangeShapeType="1"/>
              <a:stCxn id="39065" idx="2"/>
            </p:cNvCxnSpPr>
            <p:nvPr/>
          </p:nvCxnSpPr>
          <p:spPr bwMode="auto">
            <a:xfrm flipV="1">
              <a:off x="7072615" y="5849854"/>
              <a:ext cx="1111502" cy="3948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8" name="Straight Arrow Connector 842"/>
            <p:cNvCxnSpPr>
              <a:cxnSpLocks noChangeShapeType="1"/>
              <a:stCxn id="39065" idx="2"/>
            </p:cNvCxnSpPr>
            <p:nvPr/>
          </p:nvCxnSpPr>
          <p:spPr bwMode="auto">
            <a:xfrm flipV="1">
              <a:off x="7072615" y="5207695"/>
              <a:ext cx="1111502" cy="10370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917" name="TextBox 843"/>
          <p:cNvSpPr txBox="1">
            <a:spLocks noChangeArrowheads="1"/>
          </p:cNvSpPr>
          <p:nvPr/>
        </p:nvSpPr>
        <p:spPr bwMode="auto">
          <a:xfrm>
            <a:off x="554038" y="122238"/>
            <a:ext cx="770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Decision        Outcome     Decision      Outcome      Decision      Outcome</a:t>
            </a:r>
          </a:p>
        </p:txBody>
      </p:sp>
      <p:cxnSp>
        <p:nvCxnSpPr>
          <p:cNvPr id="38918" name="Straight Arrow Connector 845"/>
          <p:cNvCxnSpPr>
            <a:cxnSpLocks noChangeShapeType="1"/>
            <a:stCxn id="39250" idx="2"/>
            <a:endCxn id="38950" idx="1"/>
          </p:cNvCxnSpPr>
          <p:nvPr/>
        </p:nvCxnSpPr>
        <p:spPr bwMode="auto">
          <a:xfrm flipV="1">
            <a:off x="1990725" y="871538"/>
            <a:ext cx="1095375" cy="1809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19" name="Straight Arrow Connector 848"/>
          <p:cNvCxnSpPr>
            <a:cxnSpLocks noChangeShapeType="1"/>
            <a:stCxn id="39246" idx="2"/>
            <a:endCxn id="38950" idx="1"/>
          </p:cNvCxnSpPr>
          <p:nvPr/>
        </p:nvCxnSpPr>
        <p:spPr bwMode="auto">
          <a:xfrm flipV="1">
            <a:off x="1990725" y="871538"/>
            <a:ext cx="1095375" cy="2182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0" name="Straight Arrow Connector 851"/>
          <p:cNvCxnSpPr>
            <a:cxnSpLocks noChangeShapeType="1"/>
            <a:stCxn id="39254" idx="2"/>
            <a:endCxn id="38954" idx="1"/>
          </p:cNvCxnSpPr>
          <p:nvPr/>
        </p:nvCxnSpPr>
        <p:spPr bwMode="auto">
          <a:xfrm>
            <a:off x="1990725" y="4183063"/>
            <a:ext cx="1106488" cy="1817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Arrow Connector 855"/>
          <p:cNvCxnSpPr>
            <a:cxnSpLocks noChangeShapeType="1"/>
            <a:stCxn id="39252" idx="2"/>
            <a:endCxn id="38954" idx="1"/>
          </p:cNvCxnSpPr>
          <p:nvPr/>
        </p:nvCxnSpPr>
        <p:spPr bwMode="auto">
          <a:xfrm>
            <a:off x="1987550" y="3802063"/>
            <a:ext cx="1109663" cy="2198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Straight Arrow Connector 858"/>
          <p:cNvCxnSpPr>
            <a:cxnSpLocks noChangeShapeType="1"/>
            <a:stCxn id="39252" idx="2"/>
            <a:endCxn id="38952" idx="1"/>
          </p:cNvCxnSpPr>
          <p:nvPr/>
        </p:nvCxnSpPr>
        <p:spPr bwMode="auto">
          <a:xfrm>
            <a:off x="1987550" y="3802063"/>
            <a:ext cx="1109663" cy="1557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Arrow Connector 861"/>
          <p:cNvCxnSpPr>
            <a:cxnSpLocks noChangeShapeType="1"/>
          </p:cNvCxnSpPr>
          <p:nvPr/>
        </p:nvCxnSpPr>
        <p:spPr bwMode="auto">
          <a:xfrm flipV="1">
            <a:off x="5826125" y="1362075"/>
            <a:ext cx="1098550" cy="8207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4" name="Straight Arrow Connector 862"/>
          <p:cNvCxnSpPr>
            <a:cxnSpLocks noChangeShapeType="1"/>
            <a:stCxn id="38956" idx="3"/>
            <a:endCxn id="39121" idx="6"/>
          </p:cNvCxnSpPr>
          <p:nvPr/>
        </p:nvCxnSpPr>
        <p:spPr bwMode="auto">
          <a:xfrm flipV="1">
            <a:off x="5826125" y="1498600"/>
            <a:ext cx="1112838" cy="12922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865"/>
          <p:cNvCxnSpPr>
            <a:cxnSpLocks noChangeShapeType="1"/>
            <a:stCxn id="39130" idx="2"/>
            <a:endCxn id="38967" idx="1"/>
          </p:cNvCxnSpPr>
          <p:nvPr/>
        </p:nvCxnSpPr>
        <p:spPr bwMode="auto">
          <a:xfrm flipV="1">
            <a:off x="7088188" y="1535113"/>
            <a:ext cx="1089025" cy="1049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Arrow Connector 868"/>
          <p:cNvCxnSpPr>
            <a:cxnSpLocks noChangeShapeType="1"/>
            <a:stCxn id="39118" idx="2"/>
            <a:endCxn id="38969" idx="1"/>
          </p:cNvCxnSpPr>
          <p:nvPr/>
        </p:nvCxnSpPr>
        <p:spPr bwMode="auto">
          <a:xfrm>
            <a:off x="7078663" y="1704975"/>
            <a:ext cx="1098550" cy="4714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7" name="Straight Arrow Connector 872"/>
          <p:cNvCxnSpPr>
            <a:cxnSpLocks noChangeShapeType="1"/>
            <a:stCxn id="39118" idx="2"/>
            <a:endCxn id="38965" idx="1"/>
          </p:cNvCxnSpPr>
          <p:nvPr/>
        </p:nvCxnSpPr>
        <p:spPr bwMode="auto">
          <a:xfrm>
            <a:off x="7078663" y="1704975"/>
            <a:ext cx="1103312" cy="11033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8" name="Straight Arrow Connector 875"/>
          <p:cNvCxnSpPr>
            <a:cxnSpLocks noChangeShapeType="1"/>
            <a:stCxn id="39126" idx="2"/>
            <a:endCxn id="38965" idx="1"/>
          </p:cNvCxnSpPr>
          <p:nvPr/>
        </p:nvCxnSpPr>
        <p:spPr bwMode="auto">
          <a:xfrm>
            <a:off x="7072313" y="2327275"/>
            <a:ext cx="1109662" cy="481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9" name="Straight Arrow Connector 884"/>
          <p:cNvCxnSpPr>
            <a:cxnSpLocks noChangeShapeType="1"/>
            <a:stCxn id="39146" idx="2"/>
            <a:endCxn id="38964" idx="1"/>
          </p:cNvCxnSpPr>
          <p:nvPr/>
        </p:nvCxnSpPr>
        <p:spPr bwMode="auto">
          <a:xfrm flipV="1">
            <a:off x="7077075" y="3449638"/>
            <a:ext cx="1104900" cy="831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0" name="Straight Arrow Connector 889"/>
          <p:cNvCxnSpPr>
            <a:cxnSpLocks noChangeShapeType="1"/>
            <a:stCxn id="39099" idx="2"/>
            <a:endCxn id="38970" idx="1"/>
          </p:cNvCxnSpPr>
          <p:nvPr/>
        </p:nvCxnSpPr>
        <p:spPr bwMode="auto">
          <a:xfrm flipV="1">
            <a:off x="7089775" y="5380038"/>
            <a:ext cx="1098550" cy="717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893"/>
          <p:cNvCxnSpPr>
            <a:cxnSpLocks noChangeShapeType="1"/>
            <a:stCxn id="39097" idx="2"/>
            <a:endCxn id="38970" idx="1"/>
          </p:cNvCxnSpPr>
          <p:nvPr/>
        </p:nvCxnSpPr>
        <p:spPr bwMode="auto">
          <a:xfrm flipV="1">
            <a:off x="7086600" y="5380038"/>
            <a:ext cx="1101725" cy="392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2" name="Straight Arrow Connector 896"/>
          <p:cNvCxnSpPr>
            <a:cxnSpLocks noChangeShapeType="1"/>
            <a:stCxn id="39097" idx="2"/>
            <a:endCxn id="38972" idx="1"/>
          </p:cNvCxnSpPr>
          <p:nvPr/>
        </p:nvCxnSpPr>
        <p:spPr bwMode="auto">
          <a:xfrm>
            <a:off x="7086600" y="5772150"/>
            <a:ext cx="1101725" cy="2492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3" name="Straight Arrow Connector 901"/>
          <p:cNvCxnSpPr>
            <a:cxnSpLocks noChangeShapeType="1"/>
            <a:stCxn id="39106" idx="2"/>
            <a:endCxn id="38972" idx="1"/>
          </p:cNvCxnSpPr>
          <p:nvPr/>
        </p:nvCxnSpPr>
        <p:spPr bwMode="auto">
          <a:xfrm>
            <a:off x="7083425" y="5537200"/>
            <a:ext cx="1104900" cy="4841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4" name="Straight Arrow Connector 906"/>
          <p:cNvCxnSpPr>
            <a:cxnSpLocks noChangeShapeType="1"/>
            <a:stCxn id="39110" idx="2"/>
            <a:endCxn id="38966" idx="1"/>
          </p:cNvCxnSpPr>
          <p:nvPr/>
        </p:nvCxnSpPr>
        <p:spPr bwMode="auto">
          <a:xfrm flipV="1">
            <a:off x="7080250" y="4092575"/>
            <a:ext cx="1101725" cy="4175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5" name="Straight Arrow Connector 909"/>
          <p:cNvCxnSpPr>
            <a:cxnSpLocks noChangeShapeType="1"/>
            <a:stCxn id="39146" idx="2"/>
            <a:endCxn id="38971" idx="1"/>
          </p:cNvCxnSpPr>
          <p:nvPr/>
        </p:nvCxnSpPr>
        <p:spPr bwMode="auto">
          <a:xfrm>
            <a:off x="7077075" y="4281488"/>
            <a:ext cx="1111250" cy="4556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6" name="Straight Arrow Connector 912"/>
          <p:cNvCxnSpPr>
            <a:cxnSpLocks noChangeShapeType="1"/>
            <a:stCxn id="39110" idx="2"/>
            <a:endCxn id="38971" idx="1"/>
          </p:cNvCxnSpPr>
          <p:nvPr/>
        </p:nvCxnSpPr>
        <p:spPr bwMode="auto">
          <a:xfrm>
            <a:off x="7080250" y="4510088"/>
            <a:ext cx="1108075" cy="227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7" name="Straight Arrow Connector 919"/>
          <p:cNvCxnSpPr>
            <a:cxnSpLocks noChangeShapeType="1"/>
            <a:stCxn id="38963" idx="3"/>
            <a:endCxn id="39101" idx="6"/>
          </p:cNvCxnSpPr>
          <p:nvPr/>
        </p:nvCxnSpPr>
        <p:spPr bwMode="auto">
          <a:xfrm flipV="1">
            <a:off x="5832475" y="4702175"/>
            <a:ext cx="1101725" cy="1301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8" name="Straight Arrow Connector 933"/>
          <p:cNvCxnSpPr>
            <a:cxnSpLocks noChangeShapeType="1"/>
            <a:stCxn id="39199" idx="2"/>
            <a:endCxn id="38962" idx="1"/>
          </p:cNvCxnSpPr>
          <p:nvPr/>
        </p:nvCxnSpPr>
        <p:spPr bwMode="auto">
          <a:xfrm flipV="1">
            <a:off x="4521200" y="4719638"/>
            <a:ext cx="1123950" cy="8096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9" name="Straight Arrow Connector 938"/>
          <p:cNvCxnSpPr>
            <a:cxnSpLocks noChangeShapeType="1"/>
            <a:stCxn id="39194" idx="2"/>
            <a:endCxn id="38957" idx="1"/>
          </p:cNvCxnSpPr>
          <p:nvPr/>
        </p:nvCxnSpPr>
        <p:spPr bwMode="auto">
          <a:xfrm flipV="1">
            <a:off x="4525963" y="4075113"/>
            <a:ext cx="1112837" cy="6207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0" name="Straight Arrow Connector 941"/>
          <p:cNvCxnSpPr>
            <a:cxnSpLocks noChangeShapeType="1"/>
            <a:stCxn id="39244" idx="2"/>
            <a:endCxn id="38955" idx="1"/>
          </p:cNvCxnSpPr>
          <p:nvPr/>
        </p:nvCxnSpPr>
        <p:spPr bwMode="auto">
          <a:xfrm flipV="1">
            <a:off x="4514850" y="3432175"/>
            <a:ext cx="1123950" cy="8413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Rectangle 24"/>
          <p:cNvSpPr>
            <a:spLocks noChangeArrowheads="1"/>
          </p:cNvSpPr>
          <p:nvPr/>
        </p:nvSpPr>
        <p:spPr bwMode="auto">
          <a:xfrm>
            <a:off x="72262" y="5581693"/>
            <a:ext cx="187064" cy="1870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9806" y="5481713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Decision node</a:t>
            </a:r>
            <a:endParaRPr lang="en-US" i="0" dirty="0"/>
          </a:p>
        </p:txBody>
      </p:sp>
      <p:sp>
        <p:nvSpPr>
          <p:cNvPr id="346" name="Oval 80"/>
          <p:cNvSpPr>
            <a:spLocks noChangeArrowheads="1"/>
          </p:cNvSpPr>
          <p:nvPr/>
        </p:nvSpPr>
        <p:spPr bwMode="auto">
          <a:xfrm flipH="1">
            <a:off x="76590" y="5887910"/>
            <a:ext cx="157272" cy="157271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" name="TextBox 346"/>
          <p:cNvSpPr txBox="1"/>
          <p:nvPr/>
        </p:nvSpPr>
        <p:spPr>
          <a:xfrm>
            <a:off x="286758" y="5780417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Outcome node</a:t>
            </a:r>
            <a:endParaRPr lang="en-US" i="0" dirty="0"/>
          </a:p>
        </p:txBody>
      </p:sp>
      <p:sp>
        <p:nvSpPr>
          <p:cNvPr id="3" name="Oval 2"/>
          <p:cNvSpPr/>
          <p:nvPr/>
        </p:nvSpPr>
        <p:spPr>
          <a:xfrm>
            <a:off x="2734056" y="546100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81701" y="6179756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1701" y="6179756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" name="Oval 349"/>
          <p:cNvSpPr/>
          <p:nvPr/>
        </p:nvSpPr>
        <p:spPr>
          <a:xfrm>
            <a:off x="5273040" y="561340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1" name="Object 350"/>
          <p:cNvGraphicFramePr>
            <a:graphicFrameLocks noChangeAspect="1"/>
          </p:cNvGraphicFramePr>
          <p:nvPr/>
        </p:nvGraphicFramePr>
        <p:xfrm>
          <a:off x="5120685" y="6194996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351" name="Object 3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0685" y="6194996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" name="Oval 351"/>
          <p:cNvSpPr/>
          <p:nvPr/>
        </p:nvSpPr>
        <p:spPr>
          <a:xfrm>
            <a:off x="7839456" y="558292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3" name="Object 352"/>
          <p:cNvGraphicFramePr>
            <a:graphicFrameLocks noChangeAspect="1"/>
          </p:cNvGraphicFramePr>
          <p:nvPr/>
        </p:nvGraphicFramePr>
        <p:xfrm>
          <a:off x="7687101" y="6191948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353" name="Object 3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87101" y="6191948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44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Stochastic shortest paths 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3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deterministic shortest path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2" y="2158920"/>
            <a:ext cx="6320333" cy="28194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1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6683527" cy="48818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9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9" y="3502580"/>
            <a:ext cx="6958667" cy="2918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143000"/>
            <a:ext cx="6455549" cy="26263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Knowledge gradient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Online learning/cumulative reward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Stochastic network – costs revealed after decisions are made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3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180046" cy="3957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2276"/>
            <a:ext cx="7800864" cy="38062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8" y="1143000"/>
            <a:ext cx="6534372" cy="51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objective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000" dirty="0"/>
              <a:t>In other words, we can think of this as a well defined problem where we call a black box solver.  This could be a linear programming solver, or a shortest path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3" y="1664862"/>
            <a:ext cx="6808094" cy="39332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5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Modeling uncertainty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2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uncertainty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Discuss modeling the uncertainty of the realizations:</a:t>
            </a:r>
          </a:p>
          <a:p>
            <a:pPr lvl="2"/>
            <a:r>
              <a:rPr lang="en-US" dirty="0"/>
              <a:t>Data driven modeling</a:t>
            </a:r>
          </a:p>
          <a:p>
            <a:pPr lvl="2"/>
            <a:r>
              <a:rPr lang="en-US" dirty="0"/>
              <a:t>Empirical distributions</a:t>
            </a:r>
          </a:p>
          <a:p>
            <a:pPr lvl="2"/>
            <a:r>
              <a:rPr lang="en-US" dirty="0"/>
              <a:t>Moment fitting for </a:t>
            </a:r>
            <a:r>
              <a:rPr lang="en-US" dirty="0" err="1"/>
              <a:t>parametrics</a:t>
            </a:r>
            <a:r>
              <a:rPr lang="en-US" dirty="0"/>
              <a:t> (e.g. normal)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51568"/>
            <a:ext cx="6874933" cy="32284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5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08" y="1126286"/>
            <a:ext cx="5247832" cy="55826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68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This basic problem is just a deterministic shortest path problem, which we can solve using the generic backward DP method we introduced at the beginning.</a:t>
            </a:r>
          </a:p>
          <a:p>
            <a:pPr lvl="1"/>
            <a:r>
              <a:rPr lang="en-US" dirty="0"/>
              <a:t>The policy is optimal, since we are solving the original problem.  This means we do not have to do tuning or policy evaluation.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7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03" y="1116129"/>
            <a:ext cx="7079593" cy="462574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8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094835" cy="55935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1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Asymptotically finds optimal arm as </a:t>
            </a:r>
          </a:p>
          <a:p>
            <a:pPr lvl="1"/>
            <a:r>
              <a:rPr lang="en-US" sz="2000" dirty="0"/>
              <a:t>Knowledge gradient seems to be the only policy with distinct forms for offline (final reward) and online (cumulative reward):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849561"/>
            <a:ext cx="298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/>
              <a:t>Offline learning</a:t>
            </a:r>
            <a:endParaRPr lang="en-US" kern="0" dirty="0"/>
          </a:p>
        </p:txBody>
      </p:sp>
      <p:pic>
        <p:nvPicPr>
          <p:cNvPr id="6" name="Picture 2" descr="C:\Users\powell\AppData\Local\Microsoft\Windows\Temporary Internet Files\Content.IE5\93RZO04T\MC9002026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9" y="3960538"/>
            <a:ext cx="7200345" cy="23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749925" y="3475038"/>
          <a:ext cx="3228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714320" imgH="241200" progId="Equation.DSMT4">
                  <p:embed/>
                </p:oleObj>
              </mc:Choice>
              <mc:Fallback>
                <p:oleObj name="Equation" r:id="rId4" imgW="171432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3475038"/>
                        <a:ext cx="3228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3462004"/>
          <a:ext cx="644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342720" imgH="241200" progId="Equation.DSMT4">
                  <p:embed/>
                </p:oleObj>
              </mc:Choice>
              <mc:Fallback>
                <p:oleObj name="Equation" r:id="rId6" imgW="34272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62004"/>
                        <a:ext cx="644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59500" y="2849561"/>
            <a:ext cx="298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i="0" dirty="0"/>
              <a:t>Online learning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06465" y="1581584"/>
          <a:ext cx="853426" cy="4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6465" y="1581584"/>
                        <a:ext cx="853426" cy="40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9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Discounted finite horizon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Discounted infinite horizon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Tunable versions: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16" y="1662316"/>
            <a:ext cx="6178754" cy="80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503" y="2877891"/>
            <a:ext cx="5855077" cy="88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301" y="4250752"/>
            <a:ext cx="3741744" cy="647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16" y="4864030"/>
            <a:ext cx="8009314" cy="1844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Knowledge gradient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09675"/>
            <a:ext cx="8382000" cy="5059363"/>
          </a:xfrm>
        </p:spPr>
        <p:txBody>
          <a:bodyPr/>
          <a:lstStyle/>
          <a:p>
            <a:r>
              <a:rPr lang="en-US" sz="2400" dirty="0"/>
              <a:t>Knowledge gradient policy</a:t>
            </a:r>
          </a:p>
          <a:p>
            <a:pPr lvl="1"/>
            <a:r>
              <a:rPr lang="en-US" sz="2000" dirty="0"/>
              <a:t>For finite-horizon on-line problems: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2000" dirty="0"/>
              <a:t>For infinite-horizon discounted problems: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Compare to </a:t>
            </a:r>
            <a:r>
              <a:rPr lang="en-US" sz="2400" dirty="0" err="1"/>
              <a:t>Gittins</a:t>
            </a:r>
            <a:r>
              <a:rPr lang="en-US" sz="2400" dirty="0"/>
              <a:t> indices for bandit problems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900" dirty="0"/>
          </a:p>
          <a:p>
            <a:pPr marL="457200" lvl="1" indent="0">
              <a:buNone/>
            </a:pPr>
            <a:r>
              <a:rPr lang="en-US" sz="900" dirty="0"/>
              <a:t>	</a:t>
            </a:r>
          </a:p>
          <a:p>
            <a:r>
              <a:rPr lang="en-US" sz="2400" dirty="0"/>
              <a:t>…interval estimation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900" dirty="0"/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400" dirty="0"/>
              <a:t>… and UCB</a:t>
            </a:r>
          </a:p>
          <a:p>
            <a:endParaRPr lang="en-US" sz="2400" dirty="0"/>
          </a:p>
        </p:txBody>
      </p:sp>
      <p:graphicFrame>
        <p:nvGraphicFramePr>
          <p:cNvPr id="1497092" name="Object 7"/>
          <p:cNvGraphicFramePr>
            <a:graphicFrameLocks noChangeAspect="1"/>
          </p:cNvGraphicFramePr>
          <p:nvPr>
            <p:extLst/>
          </p:nvPr>
        </p:nvGraphicFramePr>
        <p:xfrm>
          <a:off x="1741488" y="2052638"/>
          <a:ext cx="39798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714320" imgH="241200" progId="Equation.DSMT4">
                  <p:embed/>
                </p:oleObj>
              </mc:Choice>
              <mc:Fallback>
                <p:oleObj name="Equation" r:id="rId4" imgW="1714320" imgH="241200" progId="Equation.DSMT4">
                  <p:embed/>
                  <p:pic>
                    <p:nvPicPr>
                      <p:cNvPr id="14970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052638"/>
                        <a:ext cx="39798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7093" name="Object 15"/>
          <p:cNvGraphicFramePr>
            <a:graphicFrameLocks noChangeAspect="1"/>
          </p:cNvGraphicFramePr>
          <p:nvPr>
            <p:extLst/>
          </p:nvPr>
        </p:nvGraphicFramePr>
        <p:xfrm>
          <a:off x="1809750" y="2851150"/>
          <a:ext cx="32131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574640" imgH="419040" progId="Equation.DSMT4">
                  <p:embed/>
                </p:oleObj>
              </mc:Choice>
              <mc:Fallback>
                <p:oleObj name="Equation" r:id="rId6" imgW="1574640" imgH="419040" progId="Equation.DSMT4">
                  <p:embed/>
                  <p:pic>
                    <p:nvPicPr>
                      <p:cNvPr id="149709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851150"/>
                        <a:ext cx="32131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7095" name="Object 7"/>
          <p:cNvGraphicFramePr>
            <a:graphicFrameLocks noChangeAspect="1"/>
          </p:cNvGraphicFramePr>
          <p:nvPr>
            <p:extLst/>
          </p:nvPr>
        </p:nvGraphicFramePr>
        <p:xfrm>
          <a:off x="1900238" y="4017963"/>
          <a:ext cx="3124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1447560" imgH="241200" progId="Equation.DSMT4">
                  <p:embed/>
                </p:oleObj>
              </mc:Choice>
              <mc:Fallback>
                <p:oleObj name="Equation" r:id="rId8" imgW="1447560" imgH="241200" progId="Equation.DSMT4">
                  <p:embed/>
                  <p:pic>
                    <p:nvPicPr>
                      <p:cNvPr id="14970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017963"/>
                        <a:ext cx="3124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71663" y="5878513"/>
          <a:ext cx="30384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1498320" imgH="482400" progId="Equation.DSMT4">
                  <p:embed/>
                </p:oleObj>
              </mc:Choice>
              <mc:Fallback>
                <p:oleObj name="Equation" r:id="rId10" imgW="1498320" imgH="482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878513"/>
                        <a:ext cx="303847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063750" y="4953000"/>
          <a:ext cx="2327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2" imgW="1130040" imgH="241200" progId="Equation.DSMT4">
                  <p:embed/>
                </p:oleObj>
              </mc:Choice>
              <mc:Fallback>
                <p:oleObj name="Equation" r:id="rId12" imgW="113004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953000"/>
                        <a:ext cx="23272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Knowledge gradient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KG versus interval estimation</a:t>
            </a:r>
          </a:p>
          <a:p>
            <a:pPr lvl="1"/>
            <a:r>
              <a:rPr lang="en-US"/>
              <a:t>Recall that with IE, you choose the alternative with the highest:</a:t>
            </a:r>
          </a:p>
        </p:txBody>
      </p:sp>
      <p:graphicFrame>
        <p:nvGraphicFramePr>
          <p:cNvPr id="1310724" name="Object 4"/>
          <p:cNvGraphicFramePr>
            <a:graphicFrameLocks noChangeAspect="1"/>
          </p:cNvGraphicFramePr>
          <p:nvPr>
            <p:extLst/>
          </p:nvPr>
        </p:nvGraphicFramePr>
        <p:xfrm>
          <a:off x="2652482" y="2297113"/>
          <a:ext cx="2066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180800" imgH="241200" progId="Equation.DSMT4">
                  <p:embed/>
                </p:oleObj>
              </mc:Choice>
              <mc:Fallback>
                <p:oleObj name="Equation" r:id="rId4" imgW="1180800" imgH="241200" progId="Equation.DSMT4">
                  <p:embed/>
                  <p:pic>
                    <p:nvPicPr>
                      <p:cNvPr id="131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82" y="2297113"/>
                        <a:ext cx="2066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0725" name="Group 5"/>
          <p:cNvGrpSpPr>
            <a:grpSpLocks/>
          </p:cNvGrpSpPr>
          <p:nvPr/>
        </p:nvGrpSpPr>
        <p:grpSpPr bwMode="auto">
          <a:xfrm>
            <a:off x="3905250" y="2085975"/>
            <a:ext cx="2260600" cy="966788"/>
            <a:chOff x="2496" y="1254"/>
            <a:chExt cx="1424" cy="609"/>
          </a:xfrm>
        </p:grpSpPr>
        <p:sp>
          <p:nvSpPr>
            <p:cNvPr id="1310726" name="Oval 6"/>
            <p:cNvSpPr>
              <a:spLocks noChangeArrowheads="1"/>
            </p:cNvSpPr>
            <p:nvPr/>
          </p:nvSpPr>
          <p:spPr bwMode="auto">
            <a:xfrm>
              <a:off x="2496" y="1254"/>
              <a:ext cx="264" cy="5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727" name="Text Box 7"/>
            <p:cNvSpPr txBox="1">
              <a:spLocks noChangeArrowheads="1"/>
            </p:cNvSpPr>
            <p:nvPr/>
          </p:nvSpPr>
          <p:spPr bwMode="auto">
            <a:xfrm>
              <a:off x="2720" y="1632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accent2"/>
                  </a:solidFill>
                  <a:latin typeface="Times New Roman" pitchFamily="18" charset="0"/>
                </a:rPr>
                <a:t>Tunable parameter</a:t>
              </a:r>
            </a:p>
          </p:txBody>
        </p:sp>
      </p:grpSp>
      <p:pic>
        <p:nvPicPr>
          <p:cNvPr id="13107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046413"/>
            <a:ext cx="437673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10732" name="Group 12"/>
          <p:cNvGrpSpPr>
            <a:grpSpLocks/>
          </p:cNvGrpSpPr>
          <p:nvPr/>
        </p:nvGrpSpPr>
        <p:grpSpPr bwMode="auto">
          <a:xfrm>
            <a:off x="3603625" y="4452938"/>
            <a:ext cx="1189038" cy="1338262"/>
            <a:chOff x="2270" y="2805"/>
            <a:chExt cx="749" cy="843"/>
          </a:xfrm>
        </p:grpSpPr>
        <p:sp>
          <p:nvSpPr>
            <p:cNvPr id="1310733" name="Text Box 13"/>
            <p:cNvSpPr txBox="1">
              <a:spLocks noChangeArrowheads="1"/>
            </p:cNvSpPr>
            <p:nvPr/>
          </p:nvSpPr>
          <p:spPr bwMode="auto">
            <a:xfrm>
              <a:off x="2270" y="2805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latin typeface="Times New Roman" pitchFamily="18" charset="0"/>
                </a:rPr>
                <a:t>IE beats KG</a:t>
              </a:r>
            </a:p>
          </p:txBody>
        </p:sp>
        <p:sp>
          <p:nvSpPr>
            <p:cNvPr id="1310734" name="Line 14"/>
            <p:cNvSpPr>
              <a:spLocks noChangeShapeType="1"/>
            </p:cNvSpPr>
            <p:nvPr/>
          </p:nvSpPr>
          <p:spPr bwMode="auto">
            <a:xfrm>
              <a:off x="2652" y="3030"/>
              <a:ext cx="0" cy="6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36" name="Text Box 16"/>
          <p:cNvSpPr txBox="1">
            <a:spLocks noChangeArrowheads="1"/>
          </p:cNvSpPr>
          <p:nvPr/>
        </p:nvSpPr>
        <p:spPr bwMode="auto">
          <a:xfrm>
            <a:off x="5365750" y="3900488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IE</a:t>
            </a:r>
          </a:p>
        </p:txBody>
      </p:sp>
      <p:sp>
        <p:nvSpPr>
          <p:cNvPr id="1310738" name="Text Box 18"/>
          <p:cNvSpPr txBox="1">
            <a:spLocks noChangeArrowheads="1"/>
          </p:cNvSpPr>
          <p:nvPr/>
        </p:nvSpPr>
        <p:spPr bwMode="auto">
          <a:xfrm>
            <a:off x="5414963" y="5349875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KG</a:t>
            </a:r>
          </a:p>
        </p:txBody>
      </p:sp>
      <p:grpSp>
        <p:nvGrpSpPr>
          <p:cNvPr id="1310729" name="Group 9"/>
          <p:cNvGrpSpPr>
            <a:grpSpLocks/>
          </p:cNvGrpSpPr>
          <p:nvPr/>
        </p:nvGrpSpPr>
        <p:grpSpPr bwMode="auto">
          <a:xfrm>
            <a:off x="3686175" y="6111875"/>
            <a:ext cx="1514475" cy="328613"/>
            <a:chOff x="1464" y="3700"/>
            <a:chExt cx="954" cy="207"/>
          </a:xfrm>
          <a:solidFill>
            <a:schemeClr val="bg1"/>
          </a:solidFill>
        </p:grpSpPr>
        <p:sp>
          <p:nvSpPr>
            <p:cNvPr id="1310730" name="Rectangle 10"/>
            <p:cNvSpPr>
              <a:spLocks noChangeArrowheads="1"/>
            </p:cNvSpPr>
            <p:nvPr/>
          </p:nvSpPr>
          <p:spPr bwMode="auto">
            <a:xfrm>
              <a:off x="1464" y="3720"/>
              <a:ext cx="954" cy="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10731" name="Object 11"/>
            <p:cNvGraphicFramePr>
              <a:graphicFrameLocks noChangeAspect="1"/>
            </p:cNvGraphicFramePr>
            <p:nvPr/>
          </p:nvGraphicFramePr>
          <p:xfrm>
            <a:off x="1491" y="3700"/>
            <a:ext cx="89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7" imgW="990360" imgH="228600" progId="Equation.DSMT4">
                    <p:embed/>
                  </p:oleObj>
                </mc:Choice>
                <mc:Fallback>
                  <p:oleObj name="Equation" r:id="rId7" imgW="990360" imgH="228600" progId="Equation.DSMT4">
                    <p:embed/>
                    <p:pic>
                      <p:nvPicPr>
                        <p:cNvPr id="131073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3700"/>
                          <a:ext cx="897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737" name="Text Box 17"/>
          <p:cNvSpPr txBox="1">
            <a:spLocks noChangeArrowheads="1"/>
          </p:cNvSpPr>
          <p:nvPr/>
        </p:nvSpPr>
        <p:spPr bwMode="auto">
          <a:xfrm rot="-5400000">
            <a:off x="1401763" y="4448175"/>
            <a:ext cx="1895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en-US" sz="2000" i="0" dirty="0">
                <a:latin typeface="Times New Roman" pitchFamily="18" charset="0"/>
              </a:rPr>
              <a:t>Opportunity cost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472059</TotalTime>
  <Words>1161</Words>
  <Application>Microsoft Office PowerPoint</Application>
  <PresentationFormat>On-screen Show (4:3)</PresentationFormat>
  <Paragraphs>331</Paragraphs>
  <Slides>39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Times New Roman</vt:lpstr>
      <vt:lpstr>Wingdings</vt:lpstr>
      <vt:lpstr>Default Design</vt:lpstr>
      <vt:lpstr>Equation</vt:lpstr>
      <vt:lpstr>PowerPoint Presentation</vt:lpstr>
      <vt:lpstr>Week 3 - Monday</vt:lpstr>
      <vt:lpstr>Knowledge gradient</vt:lpstr>
      <vt:lpstr>Knowledge gradient</vt:lpstr>
      <vt:lpstr>Knowledge gradient</vt:lpstr>
      <vt:lpstr>Knowledge gradient</vt:lpstr>
      <vt:lpstr>Knowledge gradient</vt:lpstr>
      <vt:lpstr>Knowledge gradient</vt:lpstr>
      <vt:lpstr>Knowledge gradient</vt:lpstr>
      <vt:lpstr>Lookahead learning model</vt:lpstr>
      <vt:lpstr>Learning using decision trees</vt:lpstr>
      <vt:lpstr>Learning using decision trees</vt:lpstr>
      <vt:lpstr>Learning using decision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Multi-step lookahead policies</vt:lpstr>
      <vt:lpstr>PowerPoint Presentation</vt:lpstr>
      <vt:lpstr>PowerPoint Presentation</vt:lpstr>
      <vt:lpstr>PowerPoint Presentation</vt:lpstr>
      <vt:lpstr>Discrete MDPs </vt:lpstr>
      <vt:lpstr>PowerPoint Presentation</vt:lpstr>
      <vt:lpstr>Stochastic shortest paths I</vt:lpstr>
      <vt:lpstr>Narrative</vt:lpstr>
      <vt:lpstr>PowerPoint Presentation</vt:lpstr>
      <vt:lpstr>PowerPoint Presentation</vt:lpstr>
      <vt:lpstr>PowerPoint Presentation</vt:lpstr>
      <vt:lpstr>Basic model</vt:lpstr>
      <vt:lpstr>PowerPoint Presentation</vt:lpstr>
      <vt:lpstr>PowerPoint Presentation</vt:lpstr>
      <vt:lpstr>PowerPoint Presentation</vt:lpstr>
      <vt:lpstr>PowerPoint Presentation</vt:lpstr>
      <vt:lpstr>Modeling uncertainty</vt:lpstr>
      <vt:lpstr>PowerPoint Presentation</vt:lpstr>
      <vt:lpstr>Designing policies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