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407" r:id="rId2"/>
    <p:sldId id="5131" r:id="rId3"/>
    <p:sldId id="5421" r:id="rId4"/>
    <p:sldId id="5422" r:id="rId5"/>
    <p:sldId id="5423" r:id="rId6"/>
    <p:sldId id="6232" r:id="rId7"/>
    <p:sldId id="5132" r:id="rId8"/>
    <p:sldId id="5389" r:id="rId9"/>
    <p:sldId id="5390" r:id="rId10"/>
    <p:sldId id="5391" r:id="rId11"/>
    <p:sldId id="5392" r:id="rId12"/>
    <p:sldId id="5393" r:id="rId13"/>
    <p:sldId id="5394" r:id="rId14"/>
    <p:sldId id="5395" r:id="rId15"/>
    <p:sldId id="5396" r:id="rId16"/>
    <p:sldId id="5397" r:id="rId17"/>
    <p:sldId id="5398" r:id="rId18"/>
    <p:sldId id="5399" r:id="rId19"/>
    <p:sldId id="5400" r:id="rId20"/>
    <p:sldId id="5401" r:id="rId21"/>
    <p:sldId id="5420" r:id="rId22"/>
    <p:sldId id="5412" r:id="rId23"/>
    <p:sldId id="5413" r:id="rId24"/>
    <p:sldId id="5414" r:id="rId25"/>
    <p:sldId id="5415" r:id="rId26"/>
    <p:sldId id="5416" r:id="rId27"/>
    <p:sldId id="5417" r:id="rId28"/>
    <p:sldId id="5418" r:id="rId29"/>
    <p:sldId id="5419" r:id="rId30"/>
    <p:sldId id="5135" r:id="rId31"/>
    <p:sldId id="5402" r:id="rId32"/>
    <p:sldId id="5403" r:id="rId33"/>
    <p:sldId id="5404" r:id="rId34"/>
    <p:sldId id="5405" r:id="rId35"/>
    <p:sldId id="5406" r:id="rId36"/>
    <p:sldId id="5409" r:id="rId37"/>
    <p:sldId id="5138" r:id="rId38"/>
    <p:sldId id="6235" r:id="rId39"/>
    <p:sldId id="6236" r:id="rId40"/>
    <p:sldId id="6237" r:id="rId41"/>
    <p:sldId id="6238" r:id="rId42"/>
    <p:sldId id="6239" r:id="rId43"/>
    <p:sldId id="6240" r:id="rId44"/>
    <p:sldId id="6241" r:id="rId45"/>
    <p:sldId id="6245" r:id="rId46"/>
    <p:sldId id="5139" r:id="rId47"/>
    <p:sldId id="5424" r:id="rId48"/>
    <p:sldId id="5425" r:id="rId49"/>
    <p:sldId id="6242" r:id="rId50"/>
    <p:sldId id="6243" r:id="rId51"/>
    <p:sldId id="6246" r:id="rId5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CBCFD0A-44C4-4A0A-AADC-5D86030452A7}">
          <p14:sldIdLst>
            <p14:sldId id="407"/>
            <p14:sldId id="5131"/>
            <p14:sldId id="5421"/>
            <p14:sldId id="5422"/>
            <p14:sldId id="5423"/>
            <p14:sldId id="6232"/>
            <p14:sldId id="5132"/>
            <p14:sldId id="5389"/>
            <p14:sldId id="5390"/>
            <p14:sldId id="5391"/>
            <p14:sldId id="5392"/>
            <p14:sldId id="5393"/>
            <p14:sldId id="5394"/>
            <p14:sldId id="5395"/>
            <p14:sldId id="5396"/>
            <p14:sldId id="5397"/>
            <p14:sldId id="5398"/>
            <p14:sldId id="5399"/>
            <p14:sldId id="5400"/>
            <p14:sldId id="5401"/>
            <p14:sldId id="5420"/>
            <p14:sldId id="5412"/>
            <p14:sldId id="5413"/>
            <p14:sldId id="5414"/>
            <p14:sldId id="5415"/>
            <p14:sldId id="5416"/>
            <p14:sldId id="5417"/>
            <p14:sldId id="5418"/>
            <p14:sldId id="5419"/>
            <p14:sldId id="5135"/>
            <p14:sldId id="5402"/>
            <p14:sldId id="5403"/>
            <p14:sldId id="5404"/>
            <p14:sldId id="5405"/>
            <p14:sldId id="5406"/>
            <p14:sldId id="5409"/>
            <p14:sldId id="5138"/>
            <p14:sldId id="6235"/>
            <p14:sldId id="6236"/>
            <p14:sldId id="6237"/>
            <p14:sldId id="6238"/>
            <p14:sldId id="6239"/>
            <p14:sldId id="6240"/>
            <p14:sldId id="6241"/>
            <p14:sldId id="6245"/>
            <p14:sldId id="5139"/>
            <p14:sldId id="5424"/>
            <p14:sldId id="5425"/>
            <p14:sldId id="6242"/>
            <p14:sldId id="6243"/>
            <p14:sldId id="62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DDDDDD"/>
    <a:srgbClr val="EAEAEA"/>
    <a:srgbClr val="00CC00"/>
    <a:srgbClr val="33CC33"/>
    <a:srgbClr val="666699"/>
    <a:srgbClr val="996633"/>
    <a:srgbClr val="CC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3503" autoAdjust="0"/>
    <p:restoredTop sz="95332" autoAdjust="0"/>
  </p:normalViewPr>
  <p:slideViewPr>
    <p:cSldViewPr snapToGrid="0">
      <p:cViewPr varScale="1">
        <p:scale>
          <a:sx n="51" d="100"/>
          <a:sy n="51" d="100"/>
        </p:scale>
        <p:origin x="1290" y="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1284" y="-90"/>
      </p:cViewPr>
      <p:guideLst>
        <p:guide orient="horz" pos="2928"/>
        <p:guide pos="2209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image" Target="../media/image80.wmf"/><Relationship Id="rId18" Type="http://schemas.openxmlformats.org/officeDocument/2006/relationships/image" Target="../media/image85.wmf"/><Relationship Id="rId3" Type="http://schemas.openxmlformats.org/officeDocument/2006/relationships/image" Target="../media/image70.wmf"/><Relationship Id="rId21" Type="http://schemas.openxmlformats.org/officeDocument/2006/relationships/image" Target="../media/image88.wmf"/><Relationship Id="rId7" Type="http://schemas.openxmlformats.org/officeDocument/2006/relationships/image" Target="../media/image74.wmf"/><Relationship Id="rId12" Type="http://schemas.openxmlformats.org/officeDocument/2006/relationships/image" Target="../media/image79.wmf"/><Relationship Id="rId17" Type="http://schemas.openxmlformats.org/officeDocument/2006/relationships/image" Target="../media/image84.wmf"/><Relationship Id="rId2" Type="http://schemas.openxmlformats.org/officeDocument/2006/relationships/image" Target="../media/image69.wmf"/><Relationship Id="rId16" Type="http://schemas.openxmlformats.org/officeDocument/2006/relationships/image" Target="../media/image83.wmf"/><Relationship Id="rId20" Type="http://schemas.openxmlformats.org/officeDocument/2006/relationships/image" Target="../media/image87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11" Type="http://schemas.openxmlformats.org/officeDocument/2006/relationships/image" Target="../media/image78.wmf"/><Relationship Id="rId5" Type="http://schemas.openxmlformats.org/officeDocument/2006/relationships/image" Target="../media/image72.wmf"/><Relationship Id="rId15" Type="http://schemas.openxmlformats.org/officeDocument/2006/relationships/image" Target="../media/image82.wmf"/><Relationship Id="rId10" Type="http://schemas.openxmlformats.org/officeDocument/2006/relationships/image" Target="../media/image77.wmf"/><Relationship Id="rId19" Type="http://schemas.openxmlformats.org/officeDocument/2006/relationships/image" Target="../media/image86.wmf"/><Relationship Id="rId4" Type="http://schemas.openxmlformats.org/officeDocument/2006/relationships/image" Target="../media/image71.wmf"/><Relationship Id="rId9" Type="http://schemas.openxmlformats.org/officeDocument/2006/relationships/image" Target="../media/image76.wmf"/><Relationship Id="rId14" Type="http://schemas.openxmlformats.org/officeDocument/2006/relationships/image" Target="../media/image81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image" Target="../media/image82.wmf"/><Relationship Id="rId18" Type="http://schemas.openxmlformats.org/officeDocument/2006/relationships/image" Target="../media/image87.wmf"/><Relationship Id="rId3" Type="http://schemas.openxmlformats.org/officeDocument/2006/relationships/image" Target="../media/image70.wmf"/><Relationship Id="rId7" Type="http://schemas.openxmlformats.org/officeDocument/2006/relationships/image" Target="../media/image75.wmf"/><Relationship Id="rId12" Type="http://schemas.openxmlformats.org/officeDocument/2006/relationships/image" Target="../media/image80.wmf"/><Relationship Id="rId17" Type="http://schemas.openxmlformats.org/officeDocument/2006/relationships/image" Target="../media/image86.wmf"/><Relationship Id="rId2" Type="http://schemas.openxmlformats.org/officeDocument/2006/relationships/image" Target="../media/image69.wmf"/><Relationship Id="rId16" Type="http://schemas.openxmlformats.org/officeDocument/2006/relationships/image" Target="../media/image85.wmf"/><Relationship Id="rId20" Type="http://schemas.openxmlformats.org/officeDocument/2006/relationships/image" Target="../media/image89.wmf"/><Relationship Id="rId1" Type="http://schemas.openxmlformats.org/officeDocument/2006/relationships/image" Target="../media/image68.wmf"/><Relationship Id="rId6" Type="http://schemas.openxmlformats.org/officeDocument/2006/relationships/image" Target="../media/image74.wmf"/><Relationship Id="rId11" Type="http://schemas.openxmlformats.org/officeDocument/2006/relationships/image" Target="../media/image79.wmf"/><Relationship Id="rId5" Type="http://schemas.openxmlformats.org/officeDocument/2006/relationships/image" Target="../media/image72.wmf"/><Relationship Id="rId15" Type="http://schemas.openxmlformats.org/officeDocument/2006/relationships/image" Target="../media/image84.wmf"/><Relationship Id="rId10" Type="http://schemas.openxmlformats.org/officeDocument/2006/relationships/image" Target="../media/image78.wmf"/><Relationship Id="rId19" Type="http://schemas.openxmlformats.org/officeDocument/2006/relationships/image" Target="../media/image88.wmf"/><Relationship Id="rId4" Type="http://schemas.openxmlformats.org/officeDocument/2006/relationships/image" Target="../media/image71.wmf"/><Relationship Id="rId9" Type="http://schemas.openxmlformats.org/officeDocument/2006/relationships/image" Target="../media/image77.wmf"/><Relationship Id="rId14" Type="http://schemas.openxmlformats.org/officeDocument/2006/relationships/image" Target="../media/image8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5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0" tIns="46045" rIns="92090" bIns="46045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379" y="0"/>
            <a:ext cx="305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0" tIns="46045" rIns="92090" bIns="4604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55076"/>
            <a:ext cx="305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0" tIns="46045" rIns="92090" bIns="46045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379" y="8855076"/>
            <a:ext cx="305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0" tIns="46045" rIns="92090" bIns="4604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F6A58309-D1B0-46E0-A631-EC6506EA4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46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" y="0"/>
            <a:ext cx="3037031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t" anchorCtr="0" compatLnSpc="1">
            <a:prstTxWarp prst="textNoShape">
              <a:avLst/>
            </a:prstTxWarp>
          </a:bodyPr>
          <a:lstStyle>
            <a:lvl1pPr defTabSz="936484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379" y="0"/>
            <a:ext cx="3037031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t" anchorCtr="0" compatLnSpc="1">
            <a:prstTxWarp prst="textNoShape">
              <a:avLst/>
            </a:prstTxWarp>
          </a:bodyPr>
          <a:lstStyle>
            <a:lvl1pPr algn="r" defTabSz="936484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8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1" y="4416436"/>
            <a:ext cx="514096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" y="8832850"/>
            <a:ext cx="3037031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b" anchorCtr="0" compatLnSpc="1">
            <a:prstTxWarp prst="textNoShape">
              <a:avLst/>
            </a:prstTxWarp>
          </a:bodyPr>
          <a:lstStyle>
            <a:lvl1pPr defTabSz="936484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379" y="8832850"/>
            <a:ext cx="3037031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b" anchorCtr="0" compatLnSpc="1">
            <a:prstTxWarp prst="textNoShape">
              <a:avLst/>
            </a:prstTxWarp>
          </a:bodyPr>
          <a:lstStyle>
            <a:lvl1pPr algn="r" defTabSz="936484">
              <a:defRPr sz="1300"/>
            </a:lvl1pPr>
          </a:lstStyle>
          <a:p>
            <a:pPr>
              <a:defRPr/>
            </a:pPr>
            <a:fld id="{BAFA802B-FC56-480F-BD85-8E983C469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15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7908" indent="-287657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0627" indent="-230124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0878" indent="-230124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1128" indent="-230124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1378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1631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1878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2133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CBCAAA3-AB45-4D6C-B0AA-BF75E0647B32}" type="slidenum">
              <a:rPr lang="en-US" sz="1300"/>
              <a:pPr/>
              <a:t>1</a:t>
            </a:fld>
            <a:endParaRPr lang="en-US" sz="1300"/>
          </a:p>
        </p:txBody>
      </p:sp>
      <p:sp>
        <p:nvSpPr>
          <p:cNvPr id="619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7798" indent="-287615"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0458" indent="-230091"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0642" indent="-230091"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0824" indent="-230091"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1007" indent="-230091" defTabSz="9363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1193" indent="-230091" defTabSz="9363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1372" indent="-230091" defTabSz="9363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1560" indent="-230091" defTabSz="9363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996CBA9-0EA0-4E32-B35E-7A21E162D855}" type="slidenum">
              <a:rPr lang="en-US" sz="1300"/>
              <a:pPr/>
              <a:t>14</a:t>
            </a:fld>
            <a:endParaRPr lang="en-US" sz="1300"/>
          </a:p>
        </p:txBody>
      </p:sp>
      <p:sp>
        <p:nvSpPr>
          <p:cNvPr id="794627" name="Rectangle 7"/>
          <p:cNvSpPr txBox="1">
            <a:spLocks noGrp="1" noChangeArrowheads="1"/>
          </p:cNvSpPr>
          <p:nvPr/>
        </p:nvSpPr>
        <p:spPr bwMode="auto">
          <a:xfrm>
            <a:off x="3971763" y="8832850"/>
            <a:ext cx="3038649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24" tIns="46512" rIns="93024" bIns="46512" anchor="b"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FC3C1B4F-07B4-489C-AF8C-F38B1EFAA3AE}" type="slidenum">
              <a:rPr lang="en-US" sz="1200"/>
              <a:pPr algn="r"/>
              <a:t>14</a:t>
            </a:fld>
            <a:endParaRPr lang="en-US" sz="1200"/>
          </a:p>
        </p:txBody>
      </p:sp>
      <p:sp>
        <p:nvSpPr>
          <p:cNvPr id="794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7737"/>
          </a:xfrm>
          <a:ln/>
        </p:spPr>
      </p:sp>
      <p:sp>
        <p:nvSpPr>
          <p:cNvPr id="794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39" y="4416437"/>
            <a:ext cx="5137725" cy="4183063"/>
          </a:xfrm>
          <a:noFill/>
        </p:spPr>
        <p:txBody>
          <a:bodyPr lIns="93024" tIns="46512" rIns="93024" bIns="4651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66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A802B-FC56-480F-BD85-8E983C4696E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3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7798" indent="-287615"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0458" indent="-230091"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0642" indent="-230091"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0824" indent="-230091"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1007" indent="-230091" defTabSz="9363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1193" indent="-230091" defTabSz="9363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1372" indent="-230091" defTabSz="9363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1560" indent="-230091" defTabSz="9363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9F1B32E-1B83-4C4E-982E-328A4F3D3B71}" type="slidenum">
              <a:rPr lang="en-US" sz="1300"/>
              <a:pPr/>
              <a:t>16</a:t>
            </a:fld>
            <a:endParaRPr lang="en-US" sz="1300"/>
          </a:p>
        </p:txBody>
      </p:sp>
      <p:sp>
        <p:nvSpPr>
          <p:cNvPr id="795651" name="Rectangle 7"/>
          <p:cNvSpPr txBox="1">
            <a:spLocks noGrp="1" noChangeArrowheads="1"/>
          </p:cNvSpPr>
          <p:nvPr/>
        </p:nvSpPr>
        <p:spPr bwMode="auto">
          <a:xfrm>
            <a:off x="3971763" y="8832850"/>
            <a:ext cx="3038649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24" tIns="46512" rIns="93024" bIns="46512" anchor="b"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C9EB27E9-0CD8-443C-8CCE-A88D2FB34E90}" type="slidenum">
              <a:rPr lang="en-US" sz="1200"/>
              <a:pPr algn="r"/>
              <a:t>16</a:t>
            </a:fld>
            <a:endParaRPr lang="en-US" sz="1200"/>
          </a:p>
        </p:txBody>
      </p:sp>
      <p:sp>
        <p:nvSpPr>
          <p:cNvPr id="795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7737"/>
          </a:xfrm>
          <a:ln/>
        </p:spPr>
      </p:sp>
      <p:sp>
        <p:nvSpPr>
          <p:cNvPr id="795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39" y="4416437"/>
            <a:ext cx="5137725" cy="4183063"/>
          </a:xfrm>
          <a:noFill/>
        </p:spPr>
        <p:txBody>
          <a:bodyPr lIns="93024" tIns="46512" rIns="93024" bIns="4651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10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7798" indent="-287615"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0458" indent="-230091"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0642" indent="-230091"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0824" indent="-230091"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1007" indent="-230091" defTabSz="9363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1193" indent="-230091" defTabSz="9363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1372" indent="-230091" defTabSz="9363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1560" indent="-230091" defTabSz="9363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CF00C7B-21DD-498A-BBE7-DF94FE75D454}" type="slidenum">
              <a:rPr lang="en-US" sz="1300"/>
              <a:pPr/>
              <a:t>17</a:t>
            </a:fld>
            <a:endParaRPr lang="en-US" sz="1300"/>
          </a:p>
        </p:txBody>
      </p:sp>
      <p:sp>
        <p:nvSpPr>
          <p:cNvPr id="79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51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21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83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7798" indent="-287615"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0458" indent="-230091"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0642" indent="-230091"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0824" indent="-230091"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1007" indent="-230091" defTabSz="9363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1193" indent="-230091" defTabSz="9363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1372" indent="-230091" defTabSz="9363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1560" indent="-230091" defTabSz="9363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BCBF2DD-CA1E-4E8D-A032-077EE2D4EA6E}" type="slidenum">
              <a:rPr lang="en-US" sz="1300"/>
              <a:pPr/>
              <a:t>24</a:t>
            </a:fld>
            <a:endParaRPr lang="en-US" sz="1300"/>
          </a:p>
        </p:txBody>
      </p:sp>
      <p:sp>
        <p:nvSpPr>
          <p:cNvPr id="81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2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214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7798" indent="-287615"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0458" indent="-230091"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0642" indent="-230091"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0824" indent="-230091"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1007" indent="-230091" defTabSz="9363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1193" indent="-230091" defTabSz="9363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1372" indent="-230091" defTabSz="9363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1560" indent="-230091" defTabSz="9363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61F0FCB-2BA8-4B77-A445-BAD60CCBCF9F}" type="slidenum">
              <a:rPr lang="en-US" sz="1300"/>
              <a:pPr/>
              <a:t>25</a:t>
            </a:fld>
            <a:endParaRPr lang="en-US" sz="1300"/>
          </a:p>
        </p:txBody>
      </p:sp>
      <p:sp>
        <p:nvSpPr>
          <p:cNvPr id="81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24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7798" indent="-287615"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0458" indent="-230091"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0642" indent="-230091"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0824" indent="-230091"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1007" indent="-230091" defTabSz="9363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1193" indent="-230091" defTabSz="9363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1372" indent="-230091" defTabSz="9363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1560" indent="-230091" defTabSz="9363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735F643-3C77-4022-967A-AE2979166A39}" type="slidenum">
              <a:rPr lang="en-US" sz="1300"/>
              <a:pPr/>
              <a:t>26</a:t>
            </a:fld>
            <a:endParaRPr lang="en-US" sz="1300"/>
          </a:p>
        </p:txBody>
      </p:sp>
      <p:sp>
        <p:nvSpPr>
          <p:cNvPr id="81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4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835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30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440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89AF31-6F59-4952-9B3A-156C14C2C397}" type="slidenum">
              <a:rPr lang="en-US"/>
              <a:pPr/>
              <a:t>35</a:t>
            </a:fld>
            <a:endParaRPr lang="en-US"/>
          </a:p>
        </p:txBody>
      </p:sp>
      <p:sp>
        <p:nvSpPr>
          <p:cNvPr id="14981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1" tIns="45661" rIns="91321" bIns="45661"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3263" indent="-2714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088" indent="-215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2888" indent="-215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275" indent="-2174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03475" indent="-217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60675" indent="-217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17875" indent="-217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75075" indent="-217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hangingPunct="0"/>
            <a:fld id="{F330E03F-F26C-47CF-8081-C634E1AD1983}" type="slidenum">
              <a:rPr lang="en-US" sz="1100">
                <a:latin typeface="Times New Roman" pitchFamily="18" charset="0"/>
              </a:rPr>
              <a:pPr algn="r" eaLnBrk="0" hangingPunct="0"/>
              <a:t>35</a:t>
            </a:fld>
            <a:endParaRPr lang="en-US" sz="1100">
              <a:latin typeface="Times New Roman" pitchFamily="18" charset="0"/>
            </a:endParaRPr>
          </a:p>
        </p:txBody>
      </p:sp>
      <p:sp>
        <p:nvSpPr>
          <p:cNvPr id="149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498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9" y="4343400"/>
            <a:ext cx="5026025" cy="4116388"/>
          </a:xfrm>
        </p:spPr>
        <p:txBody>
          <a:bodyPr lIns="91321" tIns="45661" rIns="91321" bIns="4566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30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2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971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C5EDE2-0918-4172-BFC4-E2E235A2B2A3}" type="slidenum">
              <a:rPr lang="en-US"/>
              <a:pPr/>
              <a:t>36</a:t>
            </a:fld>
            <a:endParaRPr lang="en-US"/>
          </a:p>
        </p:txBody>
      </p:sp>
      <p:sp>
        <p:nvSpPr>
          <p:cNvPr id="131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31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9" y="4343400"/>
            <a:ext cx="5026025" cy="41163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722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37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049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7908" indent="-287657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0627" indent="-230124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0878" indent="-230124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1128" indent="-230124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1378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1631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1878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2133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666813-0D59-4875-A836-155ABE2EA342}" type="slidenum">
              <a:rPr lang="en-US" sz="1300"/>
              <a:pPr/>
              <a:t>38</a:t>
            </a:fld>
            <a:endParaRPr lang="en-US" sz="1300"/>
          </a:p>
        </p:txBody>
      </p:sp>
      <p:sp>
        <p:nvSpPr>
          <p:cNvPr id="67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249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7908" indent="-287657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0627" indent="-230124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0878" indent="-230124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1128" indent="-230124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1378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1631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1878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2133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1AE7E02-8D42-4EE8-A7B0-848E199345B0}" type="slidenum">
              <a:rPr lang="en-US" sz="1300"/>
              <a:pPr/>
              <a:t>40</a:t>
            </a:fld>
            <a:endParaRPr lang="en-US" sz="1300"/>
          </a:p>
        </p:txBody>
      </p:sp>
      <p:sp>
        <p:nvSpPr>
          <p:cNvPr id="68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888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8091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5097" indent="-309652" defTabSz="1008091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609" indent="-247721" defTabSz="1008091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4052" indent="-247721" defTabSz="1008091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496" indent="-247721" defTabSz="1008091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938" indent="-247721" defTabSz="100809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20384" indent="-247721" defTabSz="100809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824" indent="-247721" defTabSz="100809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1272" indent="-247721" defTabSz="100809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C24869D-FBAD-4CE2-9025-FB99AB74734C}" type="slidenum">
              <a:rPr lang="en-US" sz="1300"/>
              <a:pPr/>
              <a:t>41</a:t>
            </a:fld>
            <a:endParaRPr lang="en-US" sz="1300"/>
          </a:p>
        </p:txBody>
      </p:sp>
      <p:sp>
        <p:nvSpPr>
          <p:cNvPr id="68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744538"/>
            <a:ext cx="4957762" cy="3717925"/>
          </a:xfrm>
          <a:ln/>
        </p:spPr>
      </p:sp>
      <p:sp>
        <p:nvSpPr>
          <p:cNvPr id="68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4214" y="4710783"/>
            <a:ext cx="6104841" cy="4460166"/>
          </a:xfrm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882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8091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5097" indent="-309652" defTabSz="1008091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609" indent="-247721" defTabSz="1008091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4052" indent="-247721" defTabSz="1008091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496" indent="-247721" defTabSz="1008091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938" indent="-247721" defTabSz="100809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20384" indent="-247721" defTabSz="100809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824" indent="-247721" defTabSz="100809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1272" indent="-247721" defTabSz="100809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A3EE590-E801-4480-9C80-FB7E2722BDD8}" type="slidenum">
              <a:rPr lang="en-US" sz="1300"/>
              <a:pPr/>
              <a:t>42</a:t>
            </a:fld>
            <a:endParaRPr lang="en-US" sz="1300"/>
          </a:p>
        </p:txBody>
      </p:sp>
      <p:sp>
        <p:nvSpPr>
          <p:cNvPr id="69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744538"/>
            <a:ext cx="4957762" cy="3717925"/>
          </a:xfrm>
          <a:ln/>
        </p:spPr>
      </p:sp>
      <p:sp>
        <p:nvSpPr>
          <p:cNvPr id="69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4214" y="4710783"/>
            <a:ext cx="6104841" cy="4460166"/>
          </a:xfrm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267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8091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5097" indent="-309652" defTabSz="1008091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609" indent="-247721" defTabSz="1008091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4052" indent="-247721" defTabSz="1008091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496" indent="-247721" defTabSz="1008091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938" indent="-247721" defTabSz="100809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20384" indent="-247721" defTabSz="100809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824" indent="-247721" defTabSz="100809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1272" indent="-247721" defTabSz="100809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9014CB3-3000-4E31-899B-F97B06B8E12D}" type="slidenum">
              <a:rPr lang="en-US" sz="1300"/>
              <a:pPr/>
              <a:t>43</a:t>
            </a:fld>
            <a:endParaRPr lang="en-US" sz="1300"/>
          </a:p>
        </p:txBody>
      </p:sp>
      <p:sp>
        <p:nvSpPr>
          <p:cNvPr id="69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744538"/>
            <a:ext cx="4957762" cy="3717925"/>
          </a:xfrm>
          <a:ln/>
        </p:spPr>
      </p:sp>
      <p:sp>
        <p:nvSpPr>
          <p:cNvPr id="69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4214" y="4710783"/>
            <a:ext cx="6104841" cy="4460166"/>
          </a:xfrm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802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8091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5097" indent="-309652" defTabSz="1008091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609" indent="-247721" defTabSz="1008091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4052" indent="-247721" defTabSz="1008091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496" indent="-247721" defTabSz="1008091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938" indent="-247721" defTabSz="100809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20384" indent="-247721" defTabSz="100809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824" indent="-247721" defTabSz="100809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1272" indent="-247721" defTabSz="100809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1262880-4ADE-40FE-B20E-9D393DAE41E7}" type="slidenum">
              <a:rPr lang="en-US" sz="1300"/>
              <a:pPr/>
              <a:t>44</a:t>
            </a:fld>
            <a:endParaRPr lang="en-US" sz="1300"/>
          </a:p>
        </p:txBody>
      </p:sp>
      <p:sp>
        <p:nvSpPr>
          <p:cNvPr id="69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744538"/>
            <a:ext cx="4957762" cy="3717925"/>
          </a:xfrm>
          <a:ln/>
        </p:spPr>
      </p:sp>
      <p:sp>
        <p:nvSpPr>
          <p:cNvPr id="69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4214" y="4710783"/>
            <a:ext cx="6104841" cy="4460166"/>
          </a:xfrm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001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557">
              <a:defRPr>
                <a:solidFill>
                  <a:schemeClr val="tx1"/>
                </a:solidFill>
                <a:latin typeface="Arial" charset="0"/>
              </a:defRPr>
            </a:lvl1pPr>
            <a:lvl2pPr marL="742772" indent="-285683" defTabSz="966557">
              <a:defRPr>
                <a:solidFill>
                  <a:schemeClr val="tx1"/>
                </a:solidFill>
                <a:latin typeface="Arial" charset="0"/>
              </a:defRPr>
            </a:lvl2pPr>
            <a:lvl3pPr marL="1142727" indent="-228546" defTabSz="966557">
              <a:defRPr>
                <a:solidFill>
                  <a:schemeClr val="tx1"/>
                </a:solidFill>
                <a:latin typeface="Arial" charset="0"/>
              </a:defRPr>
            </a:lvl3pPr>
            <a:lvl4pPr marL="1599817" indent="-228546" defTabSz="966557">
              <a:defRPr>
                <a:solidFill>
                  <a:schemeClr val="tx1"/>
                </a:solidFill>
                <a:latin typeface="Arial" charset="0"/>
              </a:defRPr>
            </a:lvl4pPr>
            <a:lvl5pPr marL="2056909" indent="-228546" defTabSz="966557">
              <a:defRPr>
                <a:solidFill>
                  <a:schemeClr val="tx1"/>
                </a:solidFill>
                <a:latin typeface="Arial" charset="0"/>
              </a:defRPr>
            </a:lvl5pPr>
            <a:lvl6pPr marL="2513999" indent="-228546" defTabSz="9665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089" indent="-228546" defTabSz="9665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180" indent="-228546" defTabSz="9665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271" indent="-228546" defTabSz="9665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C1863B0-DB3A-45E9-B3D6-881EDBC98581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846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557">
              <a:defRPr>
                <a:solidFill>
                  <a:schemeClr val="tx1"/>
                </a:solidFill>
                <a:latin typeface="Arial" charset="0"/>
              </a:defRPr>
            </a:lvl1pPr>
            <a:lvl2pPr marL="742772" indent="-285683" defTabSz="966557">
              <a:defRPr>
                <a:solidFill>
                  <a:schemeClr val="tx1"/>
                </a:solidFill>
                <a:latin typeface="Arial" charset="0"/>
              </a:defRPr>
            </a:lvl2pPr>
            <a:lvl3pPr marL="1142727" indent="-228546" defTabSz="966557">
              <a:defRPr>
                <a:solidFill>
                  <a:schemeClr val="tx1"/>
                </a:solidFill>
                <a:latin typeface="Arial" charset="0"/>
              </a:defRPr>
            </a:lvl3pPr>
            <a:lvl4pPr marL="1599817" indent="-228546" defTabSz="966557">
              <a:defRPr>
                <a:solidFill>
                  <a:schemeClr val="tx1"/>
                </a:solidFill>
                <a:latin typeface="Arial" charset="0"/>
              </a:defRPr>
            </a:lvl4pPr>
            <a:lvl5pPr marL="2056909" indent="-228546" defTabSz="966557">
              <a:defRPr>
                <a:solidFill>
                  <a:schemeClr val="tx1"/>
                </a:solidFill>
                <a:latin typeface="Arial" charset="0"/>
              </a:defRPr>
            </a:lvl5pPr>
            <a:lvl6pPr marL="2513999" indent="-228546" defTabSz="9665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089" indent="-228546" defTabSz="9665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180" indent="-228546" defTabSz="9665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271" indent="-228546" defTabSz="9665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C1863B0-DB3A-45E9-B3D6-881EDBC98581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06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3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404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14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6175" indent="-298406" defTabSz="9714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93625" indent="-238090" defTabSz="9714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71393" indent="-238090" defTabSz="9714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49160" indent="-238090" defTabSz="9714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6293" indent="-238090" defTabSz="9714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63426" indent="-238090" defTabSz="9714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20559" indent="-238090" defTabSz="9714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77692" indent="-238090" defTabSz="9714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EA5DA2-E93B-4CC6-8804-A71F85200BC7}" type="slidenum">
              <a:rPr lang="en-US" altLang="en-US" sz="13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49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4689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14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6175" indent="-298406" defTabSz="9714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93625" indent="-238090" defTabSz="9714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71393" indent="-238090" defTabSz="9714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49160" indent="-238090" defTabSz="9714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6293" indent="-238090" defTabSz="9714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63426" indent="-238090" defTabSz="9714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20559" indent="-238090" defTabSz="9714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77692" indent="-238090" defTabSz="9714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AE2616-B7B2-4338-8E97-5076430E6C0F}" type="slidenum">
              <a:rPr lang="en-US" altLang="en-US" sz="13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51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099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7798" indent="-287615"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0458" indent="-230091"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0642" indent="-230091"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0824" indent="-230091"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1007" indent="-230091" defTabSz="9363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1193" indent="-230091" defTabSz="9363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1372" indent="-230091" defTabSz="9363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1560" indent="-230091" defTabSz="9363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118003B-8B05-4EC1-8910-440655A0A7B4}" type="slidenum">
              <a:rPr lang="en-US" sz="1300"/>
              <a:pPr/>
              <a:t>4</a:t>
            </a:fld>
            <a:endParaRPr lang="en-US" sz="1300"/>
          </a:p>
        </p:txBody>
      </p:sp>
      <p:sp>
        <p:nvSpPr>
          <p:cNvPr id="741379" name="Rectangle 7"/>
          <p:cNvSpPr txBox="1">
            <a:spLocks noGrp="1" noChangeArrowheads="1"/>
          </p:cNvSpPr>
          <p:nvPr/>
        </p:nvSpPr>
        <p:spPr bwMode="auto">
          <a:xfrm>
            <a:off x="3971763" y="8832850"/>
            <a:ext cx="3038649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24" tIns="46512" rIns="93024" bIns="46512" anchor="b"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16530639-9D73-499A-90B9-D09BD2F71448}" type="slidenum">
              <a:rPr lang="en-US" sz="1200"/>
              <a:pPr algn="r"/>
              <a:t>4</a:t>
            </a:fld>
            <a:endParaRPr lang="en-US" sz="1200"/>
          </a:p>
        </p:txBody>
      </p:sp>
      <p:sp>
        <p:nvSpPr>
          <p:cNvPr id="741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7737"/>
          </a:xfrm>
          <a:ln/>
        </p:spPr>
      </p:sp>
      <p:sp>
        <p:nvSpPr>
          <p:cNvPr id="7413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39" y="4416437"/>
            <a:ext cx="5137725" cy="4183063"/>
          </a:xfrm>
          <a:noFill/>
        </p:spPr>
        <p:txBody>
          <a:bodyPr lIns="93024" tIns="46512" rIns="93024" bIns="4651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94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7798" indent="-287615"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0458" indent="-230091"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0642" indent="-230091"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0824" indent="-230091"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1007" indent="-230091" defTabSz="9363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1193" indent="-230091" defTabSz="9363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1372" indent="-230091" defTabSz="9363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1560" indent="-230091" defTabSz="9363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62B125F-DCD7-42E2-B792-9FF5C24ED484}" type="slidenum">
              <a:rPr lang="en-US" sz="1300"/>
              <a:pPr/>
              <a:t>5</a:t>
            </a:fld>
            <a:endParaRPr lang="en-US" sz="1300"/>
          </a:p>
        </p:txBody>
      </p:sp>
      <p:sp>
        <p:nvSpPr>
          <p:cNvPr id="743427" name="Rectangle 7"/>
          <p:cNvSpPr txBox="1">
            <a:spLocks noGrp="1" noChangeArrowheads="1"/>
          </p:cNvSpPr>
          <p:nvPr/>
        </p:nvSpPr>
        <p:spPr bwMode="auto">
          <a:xfrm>
            <a:off x="3971763" y="8832850"/>
            <a:ext cx="3038649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24" tIns="46512" rIns="93024" bIns="46512" anchor="b"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47ACDA90-22D5-4BE6-AFA7-1C7C15D2B2F6}" type="slidenum">
              <a:rPr lang="en-US" sz="1200"/>
              <a:pPr algn="r"/>
              <a:t>5</a:t>
            </a:fld>
            <a:endParaRPr lang="en-US" sz="1200"/>
          </a:p>
        </p:txBody>
      </p:sp>
      <p:sp>
        <p:nvSpPr>
          <p:cNvPr id="743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7737"/>
          </a:xfrm>
          <a:ln/>
        </p:spPr>
      </p:sp>
      <p:sp>
        <p:nvSpPr>
          <p:cNvPr id="743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39" y="4416437"/>
            <a:ext cx="5137725" cy="4183063"/>
          </a:xfrm>
          <a:noFill/>
        </p:spPr>
        <p:txBody>
          <a:bodyPr lIns="93024" tIns="46512" rIns="93024" bIns="4651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10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7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07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77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7798" indent="-287615"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0458" indent="-230091"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0642" indent="-230091"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0824" indent="-230091"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1007" indent="-230091" defTabSz="9363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1193" indent="-230091" defTabSz="9363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1372" indent="-230091" defTabSz="9363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1560" indent="-230091" defTabSz="9363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C01D541-C0C7-45F5-AC70-46DED4131230}" type="slidenum">
              <a:rPr lang="en-US" sz="1300"/>
              <a:pPr/>
              <a:t>8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186566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7798" indent="-287615"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0458" indent="-230091"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0642" indent="-230091"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0824" indent="-230091"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1007" indent="-230091" defTabSz="9363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1193" indent="-230091" defTabSz="9363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1372" indent="-230091" defTabSz="9363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1560" indent="-230091" defTabSz="9363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BEA4D61-449C-498D-8452-19B1F3CBFFEB}" type="slidenum">
              <a:rPr lang="en-US" sz="1300"/>
              <a:pPr/>
              <a:t>12</a:t>
            </a:fld>
            <a:endParaRPr lang="en-US" sz="1300"/>
          </a:p>
        </p:txBody>
      </p:sp>
      <p:sp>
        <p:nvSpPr>
          <p:cNvPr id="78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0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02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7798" indent="-287615"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0458" indent="-230091"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0642" indent="-230091"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0824" indent="-230091" defTabSz="936347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1007" indent="-230091" defTabSz="9363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1193" indent="-230091" defTabSz="9363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1372" indent="-230091" defTabSz="9363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1560" indent="-230091" defTabSz="9363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4B2077A-C1AA-4624-A9D6-37E23AE2D8E9}" type="slidenum">
              <a:rPr lang="en-US" sz="1300"/>
              <a:pPr/>
              <a:t>13</a:t>
            </a:fld>
            <a:endParaRPr lang="en-US" sz="1300"/>
          </a:p>
        </p:txBody>
      </p:sp>
      <p:sp>
        <p:nvSpPr>
          <p:cNvPr id="793603" name="Rectangle 7"/>
          <p:cNvSpPr txBox="1">
            <a:spLocks noGrp="1" noChangeArrowheads="1"/>
          </p:cNvSpPr>
          <p:nvPr/>
        </p:nvSpPr>
        <p:spPr bwMode="auto">
          <a:xfrm>
            <a:off x="3971763" y="8832850"/>
            <a:ext cx="3038649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24" tIns="46512" rIns="93024" bIns="46512" anchor="b"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4478A45C-55E2-4D7C-9E50-EA3109297B5E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793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7737"/>
          </a:xfrm>
          <a:ln/>
        </p:spPr>
      </p:sp>
      <p:sp>
        <p:nvSpPr>
          <p:cNvPr id="793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39" y="4416437"/>
            <a:ext cx="5137725" cy="4183063"/>
          </a:xfrm>
          <a:noFill/>
        </p:spPr>
        <p:txBody>
          <a:bodyPr lIns="93024" tIns="46512" rIns="93024" bIns="4651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07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5371B-0A8B-48EE-B0B9-9A5278808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8DD5D-1BCE-462D-B743-79333EBAB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9BCBA-9DCF-45E7-96C3-C16EC100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4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8FD04-59A8-4BA2-BC9A-C72897BFB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2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0F0A5-88A2-400D-91DB-1B6C93558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0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0D03-DE9E-4EEB-B32F-D95DB17C2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0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06A3F-1911-48B4-9053-E3F3E4A77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7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AAAAD-662A-478B-9213-FED7BD0BD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8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8FDB9-CF0A-420A-AF2D-F4DF67B82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8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3C0C6-2BFE-49DE-AAA7-5EB9207CD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12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130D4-F6C9-40D2-B7E4-116D1D94E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2D715-E131-4A8B-A303-485C5266A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7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47A4E76-480E-48DB-A143-935C7E118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04800" y="914400"/>
            <a:ext cx="5791200" cy="152400"/>
          </a:xfrm>
          <a:prstGeom prst="rect">
            <a:avLst/>
          </a:prstGeom>
          <a:gradFill rotWithShape="0">
            <a:gsLst>
              <a:gs pos="0">
                <a:srgbClr val="291000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3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microsoft.com/office/2007/relationships/hdphoto" Target="../media/hdphoto1.wdp"/><Relationship Id="rId5" Type="http://schemas.openxmlformats.org/officeDocument/2006/relationships/image" Target="../media/image24.wmf"/><Relationship Id="rId10" Type="http://schemas.openxmlformats.org/officeDocument/2006/relationships/image" Target="../media/image27.png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../Spreadsheets/Knowledge%20gradient.xl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../Spreadsheets/Scurve.xl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../Spreadsheets/Scurve.xl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50.wmf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49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microsoft.com/office/2007/relationships/hdphoto" Target="../media/hdphoto3.wdp"/><Relationship Id="rId4" Type="http://schemas.openxmlformats.org/officeDocument/2006/relationships/image" Target="../media/image52.png"/><Relationship Id="rId9" Type="http://schemas.microsoft.com/office/2007/relationships/hdphoto" Target="../media/hdphoto5.wdp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59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6.wmf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58.wmf"/><Relationship Id="rId5" Type="http://schemas.openxmlformats.org/officeDocument/2006/relationships/image" Target="../media/image55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57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2.png"/><Relationship Id="rId5" Type="http://schemas.openxmlformats.org/officeDocument/2006/relationships/image" Target="../media/image60.wmf"/><Relationship Id="rId4" Type="http://schemas.openxmlformats.org/officeDocument/2006/relationships/oleObject" Target="../embeddings/oleObject3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421.png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7.png"/><Relationship Id="rId5" Type="http://schemas.openxmlformats.org/officeDocument/2006/relationships/image" Target="../media/image65.wmf"/><Relationship Id="rId4" Type="http://schemas.openxmlformats.org/officeDocument/2006/relationships/oleObject" Target="../embeddings/oleObject34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72.wmf"/><Relationship Id="rId18" Type="http://schemas.openxmlformats.org/officeDocument/2006/relationships/oleObject" Target="../embeddings/oleObject43.bin"/><Relationship Id="rId26" Type="http://schemas.openxmlformats.org/officeDocument/2006/relationships/oleObject" Target="../embeddings/oleObject47.bin"/><Relationship Id="rId39" Type="http://schemas.openxmlformats.org/officeDocument/2006/relationships/image" Target="../media/image85.wmf"/><Relationship Id="rId3" Type="http://schemas.openxmlformats.org/officeDocument/2006/relationships/notesSlide" Target="../notesSlides/notesSlide28.xml"/><Relationship Id="rId21" Type="http://schemas.openxmlformats.org/officeDocument/2006/relationships/image" Target="../media/image76.wmf"/><Relationship Id="rId34" Type="http://schemas.openxmlformats.org/officeDocument/2006/relationships/oleObject" Target="../embeddings/oleObject51.bin"/><Relationship Id="rId42" Type="http://schemas.openxmlformats.org/officeDocument/2006/relationships/oleObject" Target="../embeddings/oleObject55.bin"/><Relationship Id="rId7" Type="http://schemas.openxmlformats.org/officeDocument/2006/relationships/image" Target="../media/image69.wmf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74.wmf"/><Relationship Id="rId25" Type="http://schemas.openxmlformats.org/officeDocument/2006/relationships/image" Target="../media/image78.wmf"/><Relationship Id="rId33" Type="http://schemas.openxmlformats.org/officeDocument/2006/relationships/image" Target="../media/image82.wmf"/><Relationship Id="rId38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2.bin"/><Relationship Id="rId20" Type="http://schemas.openxmlformats.org/officeDocument/2006/relationships/oleObject" Target="../embeddings/oleObject44.bin"/><Relationship Id="rId29" Type="http://schemas.openxmlformats.org/officeDocument/2006/relationships/image" Target="../media/image80.wmf"/><Relationship Id="rId41" Type="http://schemas.openxmlformats.org/officeDocument/2006/relationships/image" Target="../media/image86.w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71.wmf"/><Relationship Id="rId24" Type="http://schemas.openxmlformats.org/officeDocument/2006/relationships/oleObject" Target="../embeddings/oleObject46.bin"/><Relationship Id="rId32" Type="http://schemas.openxmlformats.org/officeDocument/2006/relationships/oleObject" Target="../embeddings/oleObject50.bin"/><Relationship Id="rId37" Type="http://schemas.openxmlformats.org/officeDocument/2006/relationships/image" Target="../media/image84.wmf"/><Relationship Id="rId40" Type="http://schemas.openxmlformats.org/officeDocument/2006/relationships/oleObject" Target="../embeddings/oleObject54.bin"/><Relationship Id="rId45" Type="http://schemas.openxmlformats.org/officeDocument/2006/relationships/image" Target="../media/image88.wmf"/><Relationship Id="rId5" Type="http://schemas.openxmlformats.org/officeDocument/2006/relationships/image" Target="../media/image68.wmf"/><Relationship Id="rId15" Type="http://schemas.openxmlformats.org/officeDocument/2006/relationships/image" Target="../media/image73.wmf"/><Relationship Id="rId23" Type="http://schemas.openxmlformats.org/officeDocument/2006/relationships/image" Target="../media/image77.wmf"/><Relationship Id="rId28" Type="http://schemas.openxmlformats.org/officeDocument/2006/relationships/oleObject" Target="../embeddings/oleObject48.bin"/><Relationship Id="rId36" Type="http://schemas.openxmlformats.org/officeDocument/2006/relationships/oleObject" Target="../embeddings/oleObject52.bin"/><Relationship Id="rId10" Type="http://schemas.openxmlformats.org/officeDocument/2006/relationships/oleObject" Target="../embeddings/oleObject39.bin"/><Relationship Id="rId19" Type="http://schemas.openxmlformats.org/officeDocument/2006/relationships/image" Target="../media/image75.wmf"/><Relationship Id="rId31" Type="http://schemas.openxmlformats.org/officeDocument/2006/relationships/image" Target="../media/image81.wmf"/><Relationship Id="rId44" Type="http://schemas.openxmlformats.org/officeDocument/2006/relationships/oleObject" Target="../embeddings/oleObject56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70.wmf"/><Relationship Id="rId14" Type="http://schemas.openxmlformats.org/officeDocument/2006/relationships/oleObject" Target="../embeddings/oleObject41.bin"/><Relationship Id="rId22" Type="http://schemas.openxmlformats.org/officeDocument/2006/relationships/oleObject" Target="../embeddings/oleObject45.bin"/><Relationship Id="rId27" Type="http://schemas.openxmlformats.org/officeDocument/2006/relationships/image" Target="../media/image79.wmf"/><Relationship Id="rId30" Type="http://schemas.openxmlformats.org/officeDocument/2006/relationships/oleObject" Target="../embeddings/oleObject49.bin"/><Relationship Id="rId35" Type="http://schemas.openxmlformats.org/officeDocument/2006/relationships/image" Target="../media/image83.wmf"/><Relationship Id="rId43" Type="http://schemas.openxmlformats.org/officeDocument/2006/relationships/image" Target="../media/image87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72.wmf"/><Relationship Id="rId18" Type="http://schemas.openxmlformats.org/officeDocument/2006/relationships/oleObject" Target="../embeddings/oleObject64.bin"/><Relationship Id="rId26" Type="http://schemas.openxmlformats.org/officeDocument/2006/relationships/oleObject" Target="../embeddings/oleObject68.bin"/><Relationship Id="rId39" Type="http://schemas.openxmlformats.org/officeDocument/2006/relationships/image" Target="../media/image87.wmf"/><Relationship Id="rId3" Type="http://schemas.openxmlformats.org/officeDocument/2006/relationships/notesSlide" Target="../notesSlides/notesSlide29.xml"/><Relationship Id="rId21" Type="http://schemas.openxmlformats.org/officeDocument/2006/relationships/image" Target="../media/image77.wmf"/><Relationship Id="rId34" Type="http://schemas.openxmlformats.org/officeDocument/2006/relationships/oleObject" Target="../embeddings/oleObject72.bin"/><Relationship Id="rId42" Type="http://schemas.openxmlformats.org/officeDocument/2006/relationships/oleObject" Target="../embeddings/oleObject76.bin"/><Relationship Id="rId7" Type="http://schemas.openxmlformats.org/officeDocument/2006/relationships/image" Target="../media/image69.wmf"/><Relationship Id="rId12" Type="http://schemas.openxmlformats.org/officeDocument/2006/relationships/oleObject" Target="../embeddings/oleObject61.bin"/><Relationship Id="rId17" Type="http://schemas.openxmlformats.org/officeDocument/2006/relationships/image" Target="../media/image75.wmf"/><Relationship Id="rId25" Type="http://schemas.openxmlformats.org/officeDocument/2006/relationships/image" Target="../media/image79.wmf"/><Relationship Id="rId33" Type="http://schemas.openxmlformats.org/officeDocument/2006/relationships/image" Target="../media/image84.wmf"/><Relationship Id="rId38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3.bin"/><Relationship Id="rId20" Type="http://schemas.openxmlformats.org/officeDocument/2006/relationships/oleObject" Target="../embeddings/oleObject65.bin"/><Relationship Id="rId29" Type="http://schemas.openxmlformats.org/officeDocument/2006/relationships/image" Target="../media/image82.wmf"/><Relationship Id="rId41" Type="http://schemas.openxmlformats.org/officeDocument/2006/relationships/image" Target="../media/image88.wmf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71.wmf"/><Relationship Id="rId24" Type="http://schemas.openxmlformats.org/officeDocument/2006/relationships/oleObject" Target="../embeddings/oleObject67.bin"/><Relationship Id="rId32" Type="http://schemas.openxmlformats.org/officeDocument/2006/relationships/oleObject" Target="../embeddings/oleObject71.bin"/><Relationship Id="rId37" Type="http://schemas.openxmlformats.org/officeDocument/2006/relationships/image" Target="../media/image86.wmf"/><Relationship Id="rId40" Type="http://schemas.openxmlformats.org/officeDocument/2006/relationships/oleObject" Target="../embeddings/oleObject75.bin"/><Relationship Id="rId5" Type="http://schemas.openxmlformats.org/officeDocument/2006/relationships/image" Target="../media/image68.wmf"/><Relationship Id="rId15" Type="http://schemas.openxmlformats.org/officeDocument/2006/relationships/image" Target="../media/image74.wmf"/><Relationship Id="rId23" Type="http://schemas.openxmlformats.org/officeDocument/2006/relationships/image" Target="../media/image78.wmf"/><Relationship Id="rId28" Type="http://schemas.openxmlformats.org/officeDocument/2006/relationships/oleObject" Target="../embeddings/oleObject69.bin"/><Relationship Id="rId36" Type="http://schemas.openxmlformats.org/officeDocument/2006/relationships/oleObject" Target="../embeddings/oleObject73.bin"/><Relationship Id="rId10" Type="http://schemas.openxmlformats.org/officeDocument/2006/relationships/oleObject" Target="../embeddings/oleObject60.bin"/><Relationship Id="rId19" Type="http://schemas.openxmlformats.org/officeDocument/2006/relationships/image" Target="../media/image76.wmf"/><Relationship Id="rId31" Type="http://schemas.openxmlformats.org/officeDocument/2006/relationships/image" Target="../media/image83.wmf"/><Relationship Id="rId4" Type="http://schemas.openxmlformats.org/officeDocument/2006/relationships/oleObject" Target="../embeddings/oleObject57.bin"/><Relationship Id="rId9" Type="http://schemas.openxmlformats.org/officeDocument/2006/relationships/image" Target="../media/image70.wmf"/><Relationship Id="rId14" Type="http://schemas.openxmlformats.org/officeDocument/2006/relationships/oleObject" Target="../embeddings/oleObject62.bin"/><Relationship Id="rId22" Type="http://schemas.openxmlformats.org/officeDocument/2006/relationships/oleObject" Target="../embeddings/oleObject66.bin"/><Relationship Id="rId27" Type="http://schemas.openxmlformats.org/officeDocument/2006/relationships/image" Target="../media/image80.wmf"/><Relationship Id="rId30" Type="http://schemas.openxmlformats.org/officeDocument/2006/relationships/oleObject" Target="../embeddings/oleObject70.bin"/><Relationship Id="rId35" Type="http://schemas.openxmlformats.org/officeDocument/2006/relationships/image" Target="../media/image85.wmf"/><Relationship Id="rId43" Type="http://schemas.openxmlformats.org/officeDocument/2006/relationships/image" Target="../media/image89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2.wmf"/><Relationship Id="rId18" Type="http://schemas.openxmlformats.org/officeDocument/2006/relationships/image" Target="../media/image14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10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9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8.bin"/><Relationship Id="rId5" Type="http://schemas.openxmlformats.org/officeDocument/2006/relationships/image" Target="../media/image90.wmf"/><Relationship Id="rId4" Type="http://schemas.openxmlformats.org/officeDocument/2006/relationships/oleObject" Target="../embeddings/oleObject77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0"/>
            <a:ext cx="9124950" cy="6838950"/>
          </a:xfrm>
          <a:prstGeom prst="rect">
            <a:avLst/>
          </a:prstGeom>
          <a:solidFill>
            <a:srgbClr val="EF91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.</a:t>
            </a:r>
          </a:p>
        </p:txBody>
      </p:sp>
      <p:sp>
        <p:nvSpPr>
          <p:cNvPr id="3077" name="AutoShape 3"/>
          <p:cNvSpPr>
            <a:spLocks noChangeArrowheads="1"/>
          </p:cNvSpPr>
          <p:nvPr/>
        </p:nvSpPr>
        <p:spPr bwMode="auto">
          <a:xfrm>
            <a:off x="250825" y="504825"/>
            <a:ext cx="8623300" cy="32004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472B00"/>
              </a:gs>
              <a:gs pos="50000">
                <a:srgbClr val="EF9100"/>
              </a:gs>
              <a:gs pos="100000">
                <a:srgbClr val="472B00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>
              <a:lnSpc>
                <a:spcPct val="88000"/>
              </a:lnSpc>
            </a:pPr>
            <a:r>
              <a:rPr lang="en-US" sz="2800" b="1" dirty="0">
                <a:solidFill>
                  <a:schemeClr val="bg1"/>
                </a:solidFill>
              </a:rPr>
              <a:t>Sequential decision analytics and modeling</a:t>
            </a:r>
          </a:p>
          <a:p>
            <a:pPr algn="ctr">
              <a:lnSpc>
                <a:spcPct val="88000"/>
              </a:lnSpc>
            </a:pPr>
            <a:r>
              <a:rPr lang="en-US" sz="2000" b="1" dirty="0">
                <a:solidFill>
                  <a:schemeClr val="bg1"/>
                </a:solidFill>
              </a:rPr>
              <a:t>ORF 411</a:t>
            </a:r>
          </a:p>
          <a:p>
            <a:pPr algn="ctr">
              <a:lnSpc>
                <a:spcPct val="88000"/>
              </a:lnSpc>
            </a:pPr>
            <a:r>
              <a:rPr lang="en-US" sz="2000" b="1" dirty="0">
                <a:solidFill>
                  <a:schemeClr val="bg1"/>
                </a:solidFill>
              </a:rPr>
              <a:t>Fall, 2018</a:t>
            </a: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3790950" y="4248150"/>
            <a:ext cx="4826000" cy="2146300"/>
          </a:xfrm>
          <a:prstGeom prst="rect">
            <a:avLst/>
          </a:prstGeom>
          <a:gradFill rotWithShape="0">
            <a:gsLst>
              <a:gs pos="0">
                <a:srgbClr val="EF9100"/>
              </a:gs>
              <a:gs pos="50000">
                <a:srgbClr val="000000"/>
              </a:gs>
              <a:gs pos="100000">
                <a:srgbClr val="EF91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 anchorCtr="1"/>
          <a:lstStyle/>
          <a:p>
            <a:pPr algn="ctr">
              <a:lnSpc>
                <a:spcPct val="92000"/>
              </a:lnSpc>
            </a:pPr>
            <a:r>
              <a:rPr lang="en-US" b="1" dirty="0">
                <a:solidFill>
                  <a:schemeClr val="bg1"/>
                </a:solidFill>
              </a:rPr>
              <a:t>Warren Powell</a:t>
            </a:r>
          </a:p>
          <a:p>
            <a:pPr algn="ctr">
              <a:lnSpc>
                <a:spcPct val="92000"/>
              </a:lnSpc>
            </a:pPr>
            <a:r>
              <a:rPr lang="en-US" b="1" dirty="0">
                <a:solidFill>
                  <a:schemeClr val="bg1"/>
                </a:solidFill>
              </a:rPr>
              <a:t>Princeton University</a:t>
            </a:r>
          </a:p>
          <a:p>
            <a:pPr algn="ctr">
              <a:lnSpc>
                <a:spcPct val="92000"/>
              </a:lnSpc>
            </a:pPr>
            <a:r>
              <a:rPr lang="en-US" sz="2000" b="1" dirty="0">
                <a:solidFill>
                  <a:schemeClr val="bg1"/>
                </a:solidFill>
              </a:rPr>
              <a:t>http://www.castlelab.princeton.edu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079" name="Picture 5" descr="CAS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3910013"/>
            <a:ext cx="278447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6"/>
          <p:cNvSpPr>
            <a:spLocks noChangeArrowheads="1"/>
          </p:cNvSpPr>
          <p:nvPr/>
        </p:nvSpPr>
        <p:spPr bwMode="auto">
          <a:xfrm>
            <a:off x="0" y="6553200"/>
            <a:ext cx="3621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1" dirty="0"/>
              <a:t>© 2017 Warren B. Powell, Princeton University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EF8FDB9-CF0A-420A-AF2D-F4DF67B823D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53" y="388356"/>
            <a:ext cx="8222693" cy="60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89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143000"/>
                <a:ext cx="7772400" cy="3900055"/>
              </a:xfrm>
              <a:noFill/>
            </p:spPr>
            <p:txBody>
              <a:bodyPr/>
              <a:lstStyle/>
              <a:p>
                <a:r>
                  <a:rPr lang="en-US" sz="2000" dirty="0"/>
                  <a:t>Knowledge gradient</a:t>
                </a:r>
              </a:p>
              <a:p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lvl="1"/>
                <a:r>
                  <a:rPr lang="en-US" sz="1800" dirty="0"/>
                  <a:t>Discuss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as the estimated updated belief if we run experiment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pPr lvl="1"/>
                <a:r>
                  <a:rPr lang="en-US" sz="1800" dirty="0"/>
                  <a:t>Think of this estimate as looking one step into the future.</a:t>
                </a:r>
              </a:p>
              <a:p>
                <a:pPr lvl="1"/>
                <a:endParaRPr lang="en-US" sz="1800" dirty="0"/>
              </a:p>
              <a:p>
                <a:pPr lvl="1"/>
                <a:r>
                  <a:rPr lang="en-US" sz="1800" dirty="0"/>
                  <a:t>Think about how we might estimate the expectations using simulation:</a:t>
                </a:r>
              </a:p>
              <a:p>
                <a:pPr marL="457200" lvl="1" indent="0">
                  <a:buNone/>
                </a:pPr>
                <a:endParaRPr lang="en-US" sz="1800" dirty="0"/>
              </a:p>
              <a:p>
                <a:pPr lvl="1"/>
                <a:endParaRPr lang="en-US" sz="1800" dirty="0"/>
              </a:p>
              <a:p>
                <a:pPr lvl="1"/>
                <a:endParaRPr lang="en-US" sz="1800" dirty="0"/>
              </a:p>
              <a:p>
                <a:pPr lvl="1"/>
                <a:r>
                  <a:rPr lang="en-US" sz="1800" dirty="0"/>
                  <a:t>Review how means are updated given estimates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/>
                  <a:t> (which contains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1800" dirty="0"/>
                  <a:t>) and the observation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1800" dirty="0"/>
                  <a:t> for a truth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1800" dirty="0"/>
                  <a:t> and noise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endParaRPr lang="en-US" sz="1800" dirty="0"/>
              </a:p>
              <a:p>
                <a:pPr marL="457200" lvl="1" indent="0">
                  <a:buNone/>
                </a:pPr>
                <a:endParaRPr lang="en-US" sz="1800" dirty="0"/>
              </a:p>
              <a:p>
                <a:pPr lvl="1"/>
                <a:r>
                  <a:rPr lang="en-US" sz="1800" dirty="0"/>
                  <a:t>Remember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1800" dirty="0"/>
                  <a:t> is a possible </a:t>
                </a:r>
                <a:r>
                  <a:rPr lang="en-US" sz="1800" i="1" dirty="0"/>
                  <a:t>true value</a:t>
                </a:r>
                <a:r>
                  <a:rPr lang="en-US" sz="1800" dirty="0"/>
                  <a:t>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800" dirty="0"/>
                  <a:t>, not the estimate. We have an estimate, but the random outcome </a:t>
                </a:r>
                <a:r>
                  <a:rPr lang="en-US" sz="1800" i="1" dirty="0"/>
                  <a:t>W</a:t>
                </a:r>
                <a:r>
                  <a:rPr lang="en-US" sz="1800" dirty="0"/>
                  <a:t> comes from the </a:t>
                </a:r>
                <a:r>
                  <a:rPr lang="en-US" sz="1800" i="1" dirty="0"/>
                  <a:t>truth</a:t>
                </a:r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143000"/>
                <a:ext cx="7772400" cy="3900055"/>
              </a:xfrm>
              <a:blipFill>
                <a:blip r:embed="rId3"/>
                <a:stretch>
                  <a:fillRect t="-939" r="-1020" b="-3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92D0F0A5-88A2-400D-91DB-1B6C935589C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967634" y="1799506"/>
          <a:ext cx="5033530" cy="497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4" imgW="2831760" imgH="279360" progId="Equation.DSMT4">
                  <p:embed/>
                </p:oleObj>
              </mc:Choice>
              <mc:Fallback>
                <p:oleObj name="Equation" r:id="rId4" imgW="2831760" imgH="2793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7634" y="1799506"/>
                        <a:ext cx="5033530" cy="497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683154" y="3704706"/>
          <a:ext cx="5926138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6" imgW="3797280" imgH="431640" progId="Equation.DSMT4">
                  <p:embed/>
                </p:oleObj>
              </mc:Choice>
              <mc:Fallback>
                <p:oleObj name="Equation" r:id="rId6" imgW="3797280" imgH="4316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3154" y="3704706"/>
                        <a:ext cx="5926138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09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0143554-2EC6-4FD5-8419-ACA15E546D4D}" type="slidenum">
              <a:rPr lang="en-US" sz="1400" smtClean="0"/>
              <a:pPr/>
              <a:t>12</a:t>
            </a:fld>
            <a:endParaRPr lang="en-US" sz="1400"/>
          </a:p>
        </p:txBody>
      </p:sp>
      <p:sp>
        <p:nvSpPr>
          <p:cNvPr id="163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Ranking and selection</a:t>
            </a:r>
          </a:p>
        </p:txBody>
      </p:sp>
      <p:sp>
        <p:nvSpPr>
          <p:cNvPr id="1638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Knowledge gradient policy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We want to measure the weighted area under the curve for option 5 that is over the value for option 4.  </a:t>
            </a:r>
          </a:p>
        </p:txBody>
      </p:sp>
      <p:grpSp>
        <p:nvGrpSpPr>
          <p:cNvPr id="163846" name="Group 4"/>
          <p:cNvGrpSpPr>
            <a:grpSpLocks/>
          </p:cNvGrpSpPr>
          <p:nvPr/>
        </p:nvGrpSpPr>
        <p:grpSpPr bwMode="auto">
          <a:xfrm>
            <a:off x="1638300" y="1765300"/>
            <a:ext cx="5124450" cy="2759075"/>
            <a:chOff x="912" y="1488"/>
            <a:chExt cx="3228" cy="1738"/>
          </a:xfrm>
        </p:grpSpPr>
        <p:sp>
          <p:nvSpPr>
            <p:cNvPr id="163847" name="Line 5"/>
            <p:cNvSpPr>
              <a:spLocks noChangeShapeType="1"/>
            </p:cNvSpPr>
            <p:nvPr/>
          </p:nvSpPr>
          <p:spPr bwMode="auto">
            <a:xfrm>
              <a:off x="912" y="3012"/>
              <a:ext cx="32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48" name="Rectangle 6" descr="Dark upward diagonal"/>
            <p:cNvSpPr>
              <a:spLocks noChangeArrowheads="1"/>
            </p:cNvSpPr>
            <p:nvPr/>
          </p:nvSpPr>
          <p:spPr bwMode="auto">
            <a:xfrm>
              <a:off x="1230" y="2292"/>
              <a:ext cx="156" cy="708"/>
            </a:xfrm>
            <a:prstGeom prst="rect">
              <a:avLst/>
            </a:prstGeom>
            <a:pattFill prst="dk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49" name="Rectangle 7" descr="Dark upward diagonal"/>
            <p:cNvSpPr>
              <a:spLocks noChangeArrowheads="1"/>
            </p:cNvSpPr>
            <p:nvPr/>
          </p:nvSpPr>
          <p:spPr bwMode="auto">
            <a:xfrm>
              <a:off x="1824" y="2094"/>
              <a:ext cx="156" cy="906"/>
            </a:xfrm>
            <a:prstGeom prst="rect">
              <a:avLst/>
            </a:prstGeom>
            <a:pattFill prst="dk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50" name="Rectangle 8" descr="Dark upward diagonal"/>
            <p:cNvSpPr>
              <a:spLocks noChangeArrowheads="1"/>
            </p:cNvSpPr>
            <p:nvPr/>
          </p:nvSpPr>
          <p:spPr bwMode="auto">
            <a:xfrm>
              <a:off x="2418" y="1938"/>
              <a:ext cx="156" cy="1062"/>
            </a:xfrm>
            <a:prstGeom prst="rect">
              <a:avLst/>
            </a:prstGeom>
            <a:pattFill prst="dk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51" name="Rectangle 9" descr="Dark upward diagonal"/>
            <p:cNvSpPr>
              <a:spLocks noChangeArrowheads="1"/>
            </p:cNvSpPr>
            <p:nvPr/>
          </p:nvSpPr>
          <p:spPr bwMode="auto">
            <a:xfrm>
              <a:off x="3012" y="1782"/>
              <a:ext cx="156" cy="1218"/>
            </a:xfrm>
            <a:prstGeom prst="rect">
              <a:avLst/>
            </a:prstGeom>
            <a:pattFill prst="dk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52" name="Rectangle 10" descr="Dark upward diagonal"/>
            <p:cNvSpPr>
              <a:spLocks noChangeArrowheads="1"/>
            </p:cNvSpPr>
            <p:nvPr/>
          </p:nvSpPr>
          <p:spPr bwMode="auto">
            <a:xfrm>
              <a:off x="3606" y="2124"/>
              <a:ext cx="156" cy="876"/>
            </a:xfrm>
            <a:prstGeom prst="rect">
              <a:avLst/>
            </a:prstGeom>
            <a:pattFill prst="dk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53" name="Line 11"/>
            <p:cNvSpPr>
              <a:spLocks noChangeShapeType="1"/>
            </p:cNvSpPr>
            <p:nvPr/>
          </p:nvSpPr>
          <p:spPr bwMode="auto">
            <a:xfrm>
              <a:off x="3090" y="1782"/>
              <a:ext cx="9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4" name="Line 12"/>
            <p:cNvSpPr>
              <a:spLocks noChangeShapeType="1"/>
            </p:cNvSpPr>
            <p:nvPr/>
          </p:nvSpPr>
          <p:spPr bwMode="auto">
            <a:xfrm rot="-5400000">
              <a:off x="2976" y="2118"/>
              <a:ext cx="12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5" name="Text Box 13"/>
            <p:cNvSpPr txBox="1">
              <a:spLocks noChangeArrowheads="1"/>
            </p:cNvSpPr>
            <p:nvPr/>
          </p:nvSpPr>
          <p:spPr bwMode="auto">
            <a:xfrm>
              <a:off x="1214" y="3014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>
                  <a:latin typeface="Arial" charset="0"/>
                </a:rPr>
                <a:t>1</a:t>
              </a:r>
            </a:p>
          </p:txBody>
        </p:sp>
        <p:sp>
          <p:nvSpPr>
            <p:cNvPr id="163856" name="Text Box 14"/>
            <p:cNvSpPr txBox="1">
              <a:spLocks noChangeArrowheads="1"/>
            </p:cNvSpPr>
            <p:nvPr/>
          </p:nvSpPr>
          <p:spPr bwMode="auto">
            <a:xfrm>
              <a:off x="1802" y="3014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163857" name="Text Box 15"/>
            <p:cNvSpPr txBox="1">
              <a:spLocks noChangeArrowheads="1"/>
            </p:cNvSpPr>
            <p:nvPr/>
          </p:nvSpPr>
          <p:spPr bwMode="auto">
            <a:xfrm>
              <a:off x="2408" y="3014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>
                  <a:latin typeface="Arial" charset="0"/>
                </a:rPr>
                <a:t>3</a:t>
              </a:r>
            </a:p>
          </p:txBody>
        </p:sp>
        <p:sp>
          <p:nvSpPr>
            <p:cNvPr id="163858" name="Text Box 16"/>
            <p:cNvSpPr txBox="1">
              <a:spLocks noChangeArrowheads="1"/>
            </p:cNvSpPr>
            <p:nvPr/>
          </p:nvSpPr>
          <p:spPr bwMode="auto">
            <a:xfrm>
              <a:off x="3002" y="3014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>
                  <a:latin typeface="Arial" charset="0"/>
                </a:rPr>
                <a:t>4</a:t>
              </a:r>
            </a:p>
          </p:txBody>
        </p:sp>
        <p:sp>
          <p:nvSpPr>
            <p:cNvPr id="163859" name="Text Box 17"/>
            <p:cNvSpPr txBox="1">
              <a:spLocks noChangeArrowheads="1"/>
            </p:cNvSpPr>
            <p:nvPr/>
          </p:nvSpPr>
          <p:spPr bwMode="auto">
            <a:xfrm>
              <a:off x="3602" y="300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>
                  <a:latin typeface="Arial" charset="0"/>
                </a:rPr>
                <a:t>5</a:t>
              </a:r>
            </a:p>
          </p:txBody>
        </p:sp>
        <p:grpSp>
          <p:nvGrpSpPr>
            <p:cNvPr id="163860" name="Group 18"/>
            <p:cNvGrpSpPr>
              <a:grpSpLocks/>
            </p:cNvGrpSpPr>
            <p:nvPr/>
          </p:nvGrpSpPr>
          <p:grpSpPr bwMode="auto">
            <a:xfrm rot="5400000">
              <a:off x="3171" y="1931"/>
              <a:ext cx="1248" cy="370"/>
              <a:chOff x="2226" y="800"/>
              <a:chExt cx="1656" cy="376"/>
            </a:xfrm>
          </p:grpSpPr>
          <p:sp>
            <p:nvSpPr>
              <p:cNvPr id="163862" name="Freeform 19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63" name="Freeform 20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3861" name="Freeform 21"/>
            <p:cNvSpPr>
              <a:spLocks/>
            </p:cNvSpPr>
            <p:nvPr/>
          </p:nvSpPr>
          <p:spPr bwMode="auto">
            <a:xfrm>
              <a:off x="3606" y="1491"/>
              <a:ext cx="108" cy="291"/>
            </a:xfrm>
            <a:custGeom>
              <a:avLst/>
              <a:gdLst>
                <a:gd name="T0" fmla="*/ 0 w 108"/>
                <a:gd name="T1" fmla="*/ 291 h 291"/>
                <a:gd name="T2" fmla="*/ 108 w 108"/>
                <a:gd name="T3" fmla="*/ 285 h 291"/>
                <a:gd name="T4" fmla="*/ 45 w 108"/>
                <a:gd name="T5" fmla="*/ 216 h 291"/>
                <a:gd name="T6" fmla="*/ 18 w 108"/>
                <a:gd name="T7" fmla="*/ 126 h 291"/>
                <a:gd name="T8" fmla="*/ 0 w 108"/>
                <a:gd name="T9" fmla="*/ 0 h 291"/>
                <a:gd name="T10" fmla="*/ 0 w 108"/>
                <a:gd name="T11" fmla="*/ 291 h 2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8" h="291">
                  <a:moveTo>
                    <a:pt x="0" y="291"/>
                  </a:moveTo>
                  <a:lnTo>
                    <a:pt x="108" y="285"/>
                  </a:lnTo>
                  <a:lnTo>
                    <a:pt x="45" y="216"/>
                  </a:lnTo>
                  <a:lnTo>
                    <a:pt x="18" y="126"/>
                  </a:lnTo>
                  <a:lnTo>
                    <a:pt x="0" y="0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rgbClr val="969696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74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32FD8D7-D67D-4D19-9051-15A81F9678F1}" type="slidenum">
              <a:rPr lang="en-US" sz="1400" smtClean="0"/>
              <a:pPr/>
              <a:t>13</a:t>
            </a:fld>
            <a:endParaRPr lang="en-US" sz="1400"/>
          </a:p>
        </p:txBody>
      </p:sp>
      <p:sp>
        <p:nvSpPr>
          <p:cNvPr id="177156" name="Slide Number Placeholder 5"/>
          <p:cNvSpPr txBox="1">
            <a:spLocks noGrp="1"/>
          </p:cNvSpPr>
          <p:nvPr/>
        </p:nvSpPr>
        <p:spPr bwMode="auto">
          <a:xfrm>
            <a:off x="6553200" y="6553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7F29CFF7-7540-4BC5-A8D7-BA78E893A613}" type="slidenum">
              <a:rPr lang="en-US" sz="1400"/>
              <a:pPr algn="r"/>
              <a:t>13</a:t>
            </a:fld>
            <a:endParaRPr lang="en-US" sz="1400"/>
          </a:p>
        </p:txBody>
      </p:sp>
      <p:sp>
        <p:nvSpPr>
          <p:cNvPr id="1771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/>
              <a:t>The knowledge gradient</a:t>
            </a:r>
          </a:p>
        </p:txBody>
      </p:sp>
      <p:sp>
        <p:nvSpPr>
          <p:cNvPr id="17715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400" dirty="0"/>
              <a:t>Derivation</a:t>
            </a:r>
          </a:p>
          <a:p>
            <a:pPr lvl="1"/>
            <a:r>
              <a:rPr lang="en-US" sz="2000" dirty="0"/>
              <a:t>Notation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We update the precision using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In terms of the variance, this is the same as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>
              <a:buFontTx/>
              <a:buNone/>
            </a:pPr>
            <a:endParaRPr lang="en-US" sz="2000" dirty="0"/>
          </a:p>
        </p:txBody>
      </p:sp>
      <p:graphicFrame>
        <p:nvGraphicFramePr>
          <p:cNvPr id="177159" name="Object 4"/>
          <p:cNvGraphicFramePr>
            <a:graphicFrameLocks noChangeAspect="1"/>
          </p:cNvGraphicFramePr>
          <p:nvPr>
            <p:extLst/>
          </p:nvPr>
        </p:nvGraphicFramePr>
        <p:xfrm>
          <a:off x="1662113" y="2187575"/>
          <a:ext cx="6151562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4" imgW="4343400" imgH="749160" progId="Equation.DSMT4">
                  <p:embed/>
                </p:oleObj>
              </mc:Choice>
              <mc:Fallback>
                <p:oleObj name="Equation" r:id="rId4" imgW="4343400" imgH="749160" progId="Equation.DSMT4">
                  <p:embed/>
                  <p:pic>
                    <p:nvPicPr>
                      <p:cNvPr id="17715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113" y="2187575"/>
                        <a:ext cx="6151562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60" name="Object 5"/>
          <p:cNvGraphicFramePr>
            <a:graphicFrameLocks noChangeAspect="1"/>
          </p:cNvGraphicFramePr>
          <p:nvPr>
            <p:extLst/>
          </p:nvPr>
        </p:nvGraphicFramePr>
        <p:xfrm>
          <a:off x="1708150" y="3914775"/>
          <a:ext cx="156686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6" imgW="1104840" imgH="241200" progId="Equation.DSMT4">
                  <p:embed/>
                </p:oleObj>
              </mc:Choice>
              <mc:Fallback>
                <p:oleObj name="Equation" r:id="rId6" imgW="1104840" imgH="241200" progId="Equation.DSMT4">
                  <p:embed/>
                  <p:pic>
                    <p:nvPicPr>
                      <p:cNvPr id="17716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0" y="3914775"/>
                        <a:ext cx="1566863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61" name="Object 6"/>
          <p:cNvGraphicFramePr>
            <a:graphicFrameLocks noChangeAspect="1"/>
          </p:cNvGraphicFramePr>
          <p:nvPr>
            <p:extLst/>
          </p:nvPr>
        </p:nvGraphicFramePr>
        <p:xfrm>
          <a:off x="1528763" y="5041900"/>
          <a:ext cx="2436812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8" imgW="1752480" imgH="787320" progId="Equation.DSMT4">
                  <p:embed/>
                </p:oleObj>
              </mc:Choice>
              <mc:Fallback>
                <p:oleObj name="Equation" r:id="rId8" imgW="1752480" imgH="787320" progId="Equation.DSMT4">
                  <p:embed/>
                  <p:pic>
                    <p:nvPicPr>
                      <p:cNvPr id="17716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763" y="5041900"/>
                        <a:ext cx="2436812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</p:spTree>
    <p:extLst>
      <p:ext uri="{BB962C8B-B14F-4D97-AF65-F5344CB8AC3E}">
        <p14:creationId xmlns:p14="http://schemas.microsoft.com/office/powerpoint/2010/main" val="1625539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A61E5E9-96CD-4943-A976-C25C87FC6A92}" type="slidenum">
              <a:rPr lang="en-US" sz="1400" smtClean="0"/>
              <a:pPr/>
              <a:t>14</a:t>
            </a:fld>
            <a:endParaRPr lang="en-US" sz="1400"/>
          </a:p>
        </p:txBody>
      </p:sp>
      <p:sp>
        <p:nvSpPr>
          <p:cNvPr id="178180" name="Slide Number Placeholder 5"/>
          <p:cNvSpPr txBox="1">
            <a:spLocks noGrp="1"/>
          </p:cNvSpPr>
          <p:nvPr/>
        </p:nvSpPr>
        <p:spPr bwMode="auto">
          <a:xfrm>
            <a:off x="6553200" y="6553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9CB3B1DB-41E9-4446-BE07-8242AE4BEAF1}" type="slidenum">
              <a:rPr lang="en-US" sz="1400"/>
              <a:pPr algn="r"/>
              <a:t>14</a:t>
            </a:fld>
            <a:endParaRPr lang="en-US" sz="1400"/>
          </a:p>
        </p:txBody>
      </p:sp>
      <p:sp>
        <p:nvSpPr>
          <p:cNvPr id="1781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/>
              <a:t>The knowledge gradient</a:t>
            </a:r>
          </a:p>
        </p:txBody>
      </p:sp>
      <p:sp>
        <p:nvSpPr>
          <p:cNvPr id="17818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400"/>
              <a:t>Derivation</a:t>
            </a:r>
          </a:p>
          <a:p>
            <a:pPr lvl="1"/>
            <a:r>
              <a:rPr lang="en-US" sz="2000"/>
              <a:t>The change in variance can be found to be</a:t>
            </a:r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r>
              <a:rPr lang="en-US" sz="2000"/>
              <a:t>Next compute the </a:t>
            </a:r>
            <a:r>
              <a:rPr lang="en-US" sz="2000" i="1"/>
              <a:t>normalized influence</a:t>
            </a:r>
            <a:r>
              <a:rPr lang="en-US" sz="2000"/>
              <a:t>:</a:t>
            </a:r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r>
              <a:rPr lang="en-US" sz="2000"/>
              <a:t>Let</a:t>
            </a:r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r>
              <a:rPr lang="en-US" sz="2000"/>
              <a:t>Knowledge gradient is computed using  </a:t>
            </a:r>
          </a:p>
          <a:p>
            <a:pPr lvl="1"/>
            <a:endParaRPr lang="en-US" sz="2000"/>
          </a:p>
          <a:p>
            <a:pPr lvl="1"/>
            <a:endParaRPr lang="en-US" sz="2000"/>
          </a:p>
        </p:txBody>
      </p:sp>
      <p:graphicFrame>
        <p:nvGraphicFramePr>
          <p:cNvPr id="178183" name="Object 7"/>
          <p:cNvGraphicFramePr>
            <a:graphicFrameLocks noChangeAspect="1"/>
          </p:cNvGraphicFramePr>
          <p:nvPr>
            <p:extLst/>
          </p:nvPr>
        </p:nvGraphicFramePr>
        <p:xfrm>
          <a:off x="1797050" y="1973263"/>
          <a:ext cx="2511425" cy="155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4" imgW="1625400" imgH="1002960" progId="Equation.DSMT4">
                  <p:embed/>
                </p:oleObj>
              </mc:Choice>
              <mc:Fallback>
                <p:oleObj name="Equation" r:id="rId4" imgW="1625400" imgH="1002960" progId="Equation.DSMT4">
                  <p:embed/>
                  <p:pic>
                    <p:nvPicPr>
                      <p:cNvPr id="1781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050" y="1973263"/>
                        <a:ext cx="2511425" cy="155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5" name="Object 9"/>
          <p:cNvGraphicFramePr>
            <a:graphicFrameLocks noChangeAspect="1"/>
          </p:cNvGraphicFramePr>
          <p:nvPr/>
        </p:nvGraphicFramePr>
        <p:xfrm>
          <a:off x="1911350" y="4583113"/>
          <a:ext cx="61690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6" imgW="4559300" imgH="431800" progId="Equation.DSMT4">
                  <p:embed/>
                </p:oleObj>
              </mc:Choice>
              <mc:Fallback>
                <p:oleObj name="Equation" r:id="rId6" imgW="4559300" imgH="431800" progId="Equation.DSMT4">
                  <p:embed/>
                  <p:pic>
                    <p:nvPicPr>
                      <p:cNvPr id="17818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350" y="4583113"/>
                        <a:ext cx="616902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6" name="Object 10"/>
          <p:cNvGraphicFramePr>
            <a:graphicFrameLocks noChangeAspect="1"/>
          </p:cNvGraphicFramePr>
          <p:nvPr>
            <p:extLst/>
          </p:nvPr>
        </p:nvGraphicFramePr>
        <p:xfrm>
          <a:off x="1865313" y="6013450"/>
          <a:ext cx="14144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8" imgW="1002960" imgH="279360" progId="Equation.DSMT4">
                  <p:embed/>
                </p:oleObj>
              </mc:Choice>
              <mc:Fallback>
                <p:oleObj name="Equation" r:id="rId8" imgW="1002960" imgH="279360" progId="Equation.DSMT4">
                  <p:embed/>
                  <p:pic>
                    <p:nvPicPr>
                      <p:cNvPr id="17818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5313" y="6013450"/>
                        <a:ext cx="141446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8187" name="Group 17"/>
          <p:cNvGrpSpPr>
            <a:grpSpLocks/>
          </p:cNvGrpSpPr>
          <p:nvPr/>
        </p:nvGrpSpPr>
        <p:grpSpPr bwMode="auto">
          <a:xfrm>
            <a:off x="2070100" y="5005388"/>
            <a:ext cx="1566863" cy="468312"/>
            <a:chOff x="3672" y="1817"/>
            <a:chExt cx="1059" cy="343"/>
          </a:xfrm>
        </p:grpSpPr>
        <p:grpSp>
          <p:nvGrpSpPr>
            <p:cNvPr id="178188" name="Group 15"/>
            <p:cNvGrpSpPr>
              <a:grpSpLocks/>
            </p:cNvGrpSpPr>
            <p:nvPr/>
          </p:nvGrpSpPr>
          <p:grpSpPr bwMode="auto">
            <a:xfrm rot="-5400000">
              <a:off x="4027" y="1462"/>
              <a:ext cx="342" cy="1051"/>
              <a:chOff x="3433" y="2200"/>
              <a:chExt cx="342" cy="1051"/>
            </a:xfrm>
          </p:grpSpPr>
          <p:sp>
            <p:nvSpPr>
              <p:cNvPr id="178190" name="Line 11"/>
              <p:cNvSpPr>
                <a:spLocks noChangeShapeType="1"/>
              </p:cNvSpPr>
              <p:nvPr/>
            </p:nvSpPr>
            <p:spPr bwMode="auto">
              <a:xfrm rot="-5400000">
                <a:off x="2907" y="2726"/>
                <a:ext cx="105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8191" name="Group 12"/>
              <p:cNvGrpSpPr>
                <a:grpSpLocks/>
              </p:cNvGrpSpPr>
              <p:nvPr/>
            </p:nvGrpSpPr>
            <p:grpSpPr bwMode="auto">
              <a:xfrm rot="5400000">
                <a:off x="3085" y="2555"/>
                <a:ext cx="1042" cy="338"/>
                <a:chOff x="2226" y="800"/>
                <a:chExt cx="1656" cy="376"/>
              </a:xfrm>
            </p:grpSpPr>
            <p:sp>
              <p:nvSpPr>
                <p:cNvPr id="178192" name="Freeform 13"/>
                <p:cNvSpPr>
                  <a:spLocks/>
                </p:cNvSpPr>
                <p:nvPr/>
              </p:nvSpPr>
              <p:spPr bwMode="auto">
                <a:xfrm>
                  <a:off x="3054" y="800"/>
                  <a:ext cx="828" cy="376"/>
                </a:xfrm>
                <a:custGeom>
                  <a:avLst/>
                  <a:gdLst>
                    <a:gd name="T0" fmla="*/ 0 w 828"/>
                    <a:gd name="T1" fmla="*/ 4 h 376"/>
                    <a:gd name="T2" fmla="*/ 132 w 828"/>
                    <a:gd name="T3" fmla="*/ 16 h 376"/>
                    <a:gd name="T4" fmla="*/ 276 w 828"/>
                    <a:gd name="T5" fmla="*/ 100 h 376"/>
                    <a:gd name="T6" fmla="*/ 372 w 828"/>
                    <a:gd name="T7" fmla="*/ 220 h 376"/>
                    <a:gd name="T8" fmla="*/ 540 w 828"/>
                    <a:gd name="T9" fmla="*/ 328 h 376"/>
                    <a:gd name="T10" fmla="*/ 684 w 828"/>
                    <a:gd name="T11" fmla="*/ 364 h 376"/>
                    <a:gd name="T12" fmla="*/ 828 w 828"/>
                    <a:gd name="T13" fmla="*/ 376 h 3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8"/>
                    <a:gd name="T22" fmla="*/ 0 h 376"/>
                    <a:gd name="T23" fmla="*/ 828 w 828"/>
                    <a:gd name="T24" fmla="*/ 376 h 3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8" h="376">
                      <a:moveTo>
                        <a:pt x="0" y="4"/>
                      </a:moveTo>
                      <a:cubicBezTo>
                        <a:pt x="43" y="2"/>
                        <a:pt x="86" y="0"/>
                        <a:pt x="132" y="16"/>
                      </a:cubicBezTo>
                      <a:cubicBezTo>
                        <a:pt x="178" y="32"/>
                        <a:pt x="236" y="66"/>
                        <a:pt x="276" y="100"/>
                      </a:cubicBezTo>
                      <a:cubicBezTo>
                        <a:pt x="316" y="134"/>
                        <a:pt x="328" y="182"/>
                        <a:pt x="372" y="220"/>
                      </a:cubicBezTo>
                      <a:cubicBezTo>
                        <a:pt x="416" y="258"/>
                        <a:pt x="488" y="304"/>
                        <a:pt x="540" y="328"/>
                      </a:cubicBezTo>
                      <a:cubicBezTo>
                        <a:pt x="592" y="352"/>
                        <a:pt x="636" y="356"/>
                        <a:pt x="684" y="364"/>
                      </a:cubicBezTo>
                      <a:cubicBezTo>
                        <a:pt x="732" y="372"/>
                        <a:pt x="780" y="374"/>
                        <a:pt x="828" y="3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med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193" name="Freeform 14"/>
                <p:cNvSpPr>
                  <a:spLocks/>
                </p:cNvSpPr>
                <p:nvPr/>
              </p:nvSpPr>
              <p:spPr bwMode="auto">
                <a:xfrm flipH="1">
                  <a:off x="2226" y="800"/>
                  <a:ext cx="828" cy="376"/>
                </a:xfrm>
                <a:custGeom>
                  <a:avLst/>
                  <a:gdLst>
                    <a:gd name="T0" fmla="*/ 0 w 828"/>
                    <a:gd name="T1" fmla="*/ 4 h 376"/>
                    <a:gd name="T2" fmla="*/ 132 w 828"/>
                    <a:gd name="T3" fmla="*/ 16 h 376"/>
                    <a:gd name="T4" fmla="*/ 276 w 828"/>
                    <a:gd name="T5" fmla="*/ 100 h 376"/>
                    <a:gd name="T6" fmla="*/ 372 w 828"/>
                    <a:gd name="T7" fmla="*/ 220 h 376"/>
                    <a:gd name="T8" fmla="*/ 540 w 828"/>
                    <a:gd name="T9" fmla="*/ 328 h 376"/>
                    <a:gd name="T10" fmla="*/ 684 w 828"/>
                    <a:gd name="T11" fmla="*/ 364 h 376"/>
                    <a:gd name="T12" fmla="*/ 828 w 828"/>
                    <a:gd name="T13" fmla="*/ 376 h 3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8"/>
                    <a:gd name="T22" fmla="*/ 0 h 376"/>
                    <a:gd name="T23" fmla="*/ 828 w 828"/>
                    <a:gd name="T24" fmla="*/ 376 h 3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8" h="376">
                      <a:moveTo>
                        <a:pt x="0" y="4"/>
                      </a:moveTo>
                      <a:cubicBezTo>
                        <a:pt x="43" y="2"/>
                        <a:pt x="86" y="0"/>
                        <a:pt x="132" y="16"/>
                      </a:cubicBezTo>
                      <a:cubicBezTo>
                        <a:pt x="178" y="32"/>
                        <a:pt x="236" y="66"/>
                        <a:pt x="276" y="100"/>
                      </a:cubicBezTo>
                      <a:cubicBezTo>
                        <a:pt x="316" y="134"/>
                        <a:pt x="328" y="182"/>
                        <a:pt x="372" y="220"/>
                      </a:cubicBezTo>
                      <a:cubicBezTo>
                        <a:pt x="416" y="258"/>
                        <a:pt x="488" y="304"/>
                        <a:pt x="540" y="328"/>
                      </a:cubicBezTo>
                      <a:cubicBezTo>
                        <a:pt x="592" y="352"/>
                        <a:pt x="636" y="356"/>
                        <a:pt x="684" y="364"/>
                      </a:cubicBezTo>
                      <a:cubicBezTo>
                        <a:pt x="732" y="372"/>
                        <a:pt x="780" y="374"/>
                        <a:pt x="828" y="3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med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78189" name="Freeform 16"/>
            <p:cNvSpPr>
              <a:spLocks/>
            </p:cNvSpPr>
            <p:nvPr/>
          </p:nvSpPr>
          <p:spPr bwMode="auto">
            <a:xfrm>
              <a:off x="4428" y="2007"/>
              <a:ext cx="303" cy="153"/>
            </a:xfrm>
            <a:custGeom>
              <a:avLst/>
              <a:gdLst>
                <a:gd name="T0" fmla="*/ 0 w 303"/>
                <a:gd name="T1" fmla="*/ 150 h 153"/>
                <a:gd name="T2" fmla="*/ 0 w 303"/>
                <a:gd name="T3" fmla="*/ 0 h 153"/>
                <a:gd name="T4" fmla="*/ 42 w 303"/>
                <a:gd name="T5" fmla="*/ 57 h 153"/>
                <a:gd name="T6" fmla="*/ 108 w 303"/>
                <a:gd name="T7" fmla="*/ 105 h 153"/>
                <a:gd name="T8" fmla="*/ 171 w 303"/>
                <a:gd name="T9" fmla="*/ 129 h 153"/>
                <a:gd name="T10" fmla="*/ 237 w 303"/>
                <a:gd name="T11" fmla="*/ 141 h 153"/>
                <a:gd name="T12" fmla="*/ 303 w 303"/>
                <a:gd name="T13" fmla="*/ 153 h 153"/>
                <a:gd name="T14" fmla="*/ 0 w 303"/>
                <a:gd name="T15" fmla="*/ 150 h 1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3"/>
                <a:gd name="T25" fmla="*/ 0 h 153"/>
                <a:gd name="T26" fmla="*/ 303 w 303"/>
                <a:gd name="T27" fmla="*/ 153 h 1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3" h="153">
                  <a:moveTo>
                    <a:pt x="0" y="150"/>
                  </a:moveTo>
                  <a:lnTo>
                    <a:pt x="0" y="0"/>
                  </a:lnTo>
                  <a:lnTo>
                    <a:pt x="42" y="57"/>
                  </a:lnTo>
                  <a:lnTo>
                    <a:pt x="108" y="105"/>
                  </a:lnTo>
                  <a:lnTo>
                    <a:pt x="171" y="129"/>
                  </a:lnTo>
                  <a:lnTo>
                    <a:pt x="237" y="141"/>
                  </a:lnTo>
                  <a:lnTo>
                    <a:pt x="303" y="153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 type="none" w="med" len="lg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5956" y="3826849"/>
            <a:ext cx="3193057" cy="68585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</p:spTree>
    <p:extLst>
      <p:ext uri="{BB962C8B-B14F-4D97-AF65-F5344CB8AC3E}">
        <p14:creationId xmlns:p14="http://schemas.microsoft.com/office/powerpoint/2010/main" val="1664994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knowledge gradient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normal distribution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Computing the </a:t>
            </a:r>
            <a:r>
              <a:rPr lang="en-US" sz="2400" dirty="0" err="1"/>
              <a:t>cdf</a:t>
            </a:r>
            <a:endParaRPr lang="en-US" sz="2400" dirty="0"/>
          </a:p>
          <a:p>
            <a:pPr lvl="1"/>
            <a:r>
              <a:rPr lang="en-US" sz="2000" dirty="0" err="1"/>
              <a:t>Matlab</a:t>
            </a:r>
            <a:r>
              <a:rPr lang="en-US" sz="2000" dirty="0"/>
              <a:t> – </a:t>
            </a:r>
            <a:r>
              <a:rPr lang="en-US" sz="2000" dirty="0" err="1"/>
              <a:t>normcdf</a:t>
            </a:r>
            <a:r>
              <a:rPr lang="en-US" sz="2000" dirty="0"/>
              <a:t>(</a:t>
            </a:r>
            <a:r>
              <a:rPr lang="en-US" sz="2000" dirty="0" err="1"/>
              <a:t>x,mu,sigma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Excel – </a:t>
            </a:r>
            <a:r>
              <a:rPr lang="en-US" sz="2000" dirty="0" err="1"/>
              <a:t>normdist</a:t>
            </a:r>
            <a:r>
              <a:rPr lang="en-US" sz="2000" dirty="0"/>
              <a:t>(</a:t>
            </a:r>
            <a:r>
              <a:rPr lang="en-US" sz="2000" dirty="0" err="1"/>
              <a:t>x,mu,sigma,prob</a:t>
            </a:r>
            <a:r>
              <a:rPr lang="en-US" sz="2000" dirty="0"/>
              <a:t>)  z = standard normal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92D0F0A5-88A2-400D-91DB-1B6C935589C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34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657350"/>
            <a:ext cx="7894637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974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F2690EE-0EA0-450C-B37E-49332F7719B9}" type="slidenum">
              <a:rPr lang="en-US" sz="1400" smtClean="0"/>
              <a:pPr/>
              <a:t>16</a:t>
            </a:fld>
            <a:endParaRPr lang="en-US" sz="1400"/>
          </a:p>
        </p:txBody>
      </p:sp>
      <p:sp>
        <p:nvSpPr>
          <p:cNvPr id="179204" name="Slide Number Placeholder 5"/>
          <p:cNvSpPr txBox="1">
            <a:spLocks noGrp="1"/>
          </p:cNvSpPr>
          <p:nvPr/>
        </p:nvSpPr>
        <p:spPr bwMode="auto">
          <a:xfrm>
            <a:off x="6553200" y="6553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6DF7BF6B-338E-4516-95D2-111C586A35A4}" type="slidenum">
              <a:rPr lang="en-US" sz="1400"/>
              <a:pPr algn="r"/>
              <a:t>16</a:t>
            </a:fld>
            <a:endParaRPr lang="en-US" sz="1400"/>
          </a:p>
        </p:txBody>
      </p:sp>
      <p:sp>
        <p:nvSpPr>
          <p:cNvPr id="1792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/>
              <a:t>The knowledge gradient</a:t>
            </a:r>
          </a:p>
        </p:txBody>
      </p:sp>
      <p:sp>
        <p:nvSpPr>
          <p:cNvPr id="1792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43000"/>
            <a:ext cx="8267700" cy="4953000"/>
          </a:xfrm>
        </p:spPr>
        <p:txBody>
          <a:bodyPr/>
          <a:lstStyle/>
          <a:p>
            <a:r>
              <a:rPr lang="en-US" sz="2000"/>
              <a:t>Knowledge gradient</a:t>
            </a:r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</p:txBody>
      </p:sp>
      <p:sp>
        <p:nvSpPr>
          <p:cNvPr id="179207" name="Line 6"/>
          <p:cNvSpPr>
            <a:spLocks noChangeShapeType="1"/>
          </p:cNvSpPr>
          <p:nvPr/>
        </p:nvSpPr>
        <p:spPr bwMode="auto">
          <a:xfrm>
            <a:off x="1533525" y="5510213"/>
            <a:ext cx="4692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08" name="Rectangle 7" descr="Dark upward diagonal"/>
          <p:cNvSpPr>
            <a:spLocks noChangeArrowheads="1"/>
          </p:cNvSpPr>
          <p:nvPr/>
        </p:nvSpPr>
        <p:spPr bwMode="auto">
          <a:xfrm>
            <a:off x="1995488" y="4557713"/>
            <a:ext cx="227012" cy="936625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9209" name="Rectangle 8" descr="Dark upward diagonal"/>
          <p:cNvSpPr>
            <a:spLocks noChangeArrowheads="1"/>
          </p:cNvSpPr>
          <p:nvPr/>
        </p:nvSpPr>
        <p:spPr bwMode="auto">
          <a:xfrm>
            <a:off x="2859088" y="4295775"/>
            <a:ext cx="227012" cy="1198563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9210" name="Rectangle 9" descr="Dark upward diagonal"/>
          <p:cNvSpPr>
            <a:spLocks noChangeArrowheads="1"/>
          </p:cNvSpPr>
          <p:nvPr/>
        </p:nvSpPr>
        <p:spPr bwMode="auto">
          <a:xfrm>
            <a:off x="3722688" y="4087813"/>
            <a:ext cx="227012" cy="1406525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9211" name="Rectangle 10" descr="Dark upward diagonal"/>
          <p:cNvSpPr>
            <a:spLocks noChangeArrowheads="1"/>
          </p:cNvSpPr>
          <p:nvPr/>
        </p:nvSpPr>
        <p:spPr bwMode="auto">
          <a:xfrm>
            <a:off x="4586288" y="3881438"/>
            <a:ext cx="227012" cy="1612900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9212" name="Rectangle 11" descr="Dark upward diagonal"/>
          <p:cNvSpPr>
            <a:spLocks noChangeArrowheads="1"/>
          </p:cNvSpPr>
          <p:nvPr/>
        </p:nvSpPr>
        <p:spPr bwMode="auto">
          <a:xfrm>
            <a:off x="5449888" y="4335463"/>
            <a:ext cx="227012" cy="1158875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9213" name="Line 12"/>
          <p:cNvSpPr>
            <a:spLocks noChangeShapeType="1"/>
          </p:cNvSpPr>
          <p:nvPr/>
        </p:nvSpPr>
        <p:spPr bwMode="auto">
          <a:xfrm>
            <a:off x="4699000" y="3881438"/>
            <a:ext cx="268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14" name="Line 13"/>
          <p:cNvSpPr>
            <a:spLocks noChangeShapeType="1"/>
          </p:cNvSpPr>
          <p:nvPr/>
        </p:nvSpPr>
        <p:spPr bwMode="auto">
          <a:xfrm rot="-5400000">
            <a:off x="4615656" y="4326732"/>
            <a:ext cx="1668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15" name="Text Box 14"/>
          <p:cNvSpPr txBox="1">
            <a:spLocks noChangeArrowheads="1"/>
          </p:cNvSpPr>
          <p:nvPr/>
        </p:nvSpPr>
        <p:spPr bwMode="auto">
          <a:xfrm>
            <a:off x="1973263" y="5513388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latin typeface="Arial" charset="0"/>
              </a:rPr>
              <a:t>1</a:t>
            </a:r>
          </a:p>
        </p:txBody>
      </p:sp>
      <p:sp>
        <p:nvSpPr>
          <p:cNvPr id="179216" name="Text Box 15"/>
          <p:cNvSpPr txBox="1">
            <a:spLocks noChangeArrowheads="1"/>
          </p:cNvSpPr>
          <p:nvPr/>
        </p:nvSpPr>
        <p:spPr bwMode="auto">
          <a:xfrm>
            <a:off x="2827338" y="5513388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latin typeface="Arial" charset="0"/>
              </a:rPr>
              <a:t>2</a:t>
            </a:r>
          </a:p>
        </p:txBody>
      </p:sp>
      <p:sp>
        <p:nvSpPr>
          <p:cNvPr id="179217" name="Text Box 16"/>
          <p:cNvSpPr txBox="1">
            <a:spLocks noChangeArrowheads="1"/>
          </p:cNvSpPr>
          <p:nvPr/>
        </p:nvSpPr>
        <p:spPr bwMode="auto">
          <a:xfrm>
            <a:off x="3708400" y="5513388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latin typeface="Arial" charset="0"/>
              </a:rPr>
              <a:t>3</a:t>
            </a:r>
          </a:p>
        </p:txBody>
      </p:sp>
      <p:sp>
        <p:nvSpPr>
          <p:cNvPr id="179218" name="Text Box 17"/>
          <p:cNvSpPr txBox="1">
            <a:spLocks noChangeArrowheads="1"/>
          </p:cNvSpPr>
          <p:nvPr/>
        </p:nvSpPr>
        <p:spPr bwMode="auto">
          <a:xfrm>
            <a:off x="4572000" y="5513388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latin typeface="Arial" charset="0"/>
              </a:rPr>
              <a:t>4</a:t>
            </a:r>
          </a:p>
        </p:txBody>
      </p:sp>
      <p:sp>
        <p:nvSpPr>
          <p:cNvPr id="179219" name="Text Box 18"/>
          <p:cNvSpPr txBox="1">
            <a:spLocks noChangeArrowheads="1"/>
          </p:cNvSpPr>
          <p:nvPr/>
        </p:nvSpPr>
        <p:spPr bwMode="auto">
          <a:xfrm>
            <a:off x="5443538" y="5505450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latin typeface="Arial" charset="0"/>
              </a:rPr>
              <a:t>5</a:t>
            </a:r>
          </a:p>
        </p:txBody>
      </p:sp>
      <p:grpSp>
        <p:nvGrpSpPr>
          <p:cNvPr id="179220" name="Group 19"/>
          <p:cNvGrpSpPr>
            <a:grpSpLocks/>
          </p:cNvGrpSpPr>
          <p:nvPr/>
        </p:nvGrpSpPr>
        <p:grpSpPr bwMode="auto">
          <a:xfrm rot="5400000">
            <a:off x="4897438" y="4056063"/>
            <a:ext cx="1654175" cy="536575"/>
            <a:chOff x="2226" y="800"/>
            <a:chExt cx="1656" cy="376"/>
          </a:xfrm>
        </p:grpSpPr>
        <p:sp>
          <p:nvSpPr>
            <p:cNvPr id="179230" name="Freeform 20"/>
            <p:cNvSpPr>
              <a:spLocks/>
            </p:cNvSpPr>
            <p:nvPr/>
          </p:nvSpPr>
          <p:spPr bwMode="auto">
            <a:xfrm>
              <a:off x="3054" y="800"/>
              <a:ext cx="828" cy="376"/>
            </a:xfrm>
            <a:custGeom>
              <a:avLst/>
              <a:gdLst>
                <a:gd name="T0" fmla="*/ 0 w 828"/>
                <a:gd name="T1" fmla="*/ 4 h 376"/>
                <a:gd name="T2" fmla="*/ 132 w 828"/>
                <a:gd name="T3" fmla="*/ 16 h 376"/>
                <a:gd name="T4" fmla="*/ 276 w 828"/>
                <a:gd name="T5" fmla="*/ 100 h 376"/>
                <a:gd name="T6" fmla="*/ 372 w 828"/>
                <a:gd name="T7" fmla="*/ 220 h 376"/>
                <a:gd name="T8" fmla="*/ 540 w 828"/>
                <a:gd name="T9" fmla="*/ 328 h 376"/>
                <a:gd name="T10" fmla="*/ 684 w 828"/>
                <a:gd name="T11" fmla="*/ 364 h 376"/>
                <a:gd name="T12" fmla="*/ 828 w 828"/>
                <a:gd name="T13" fmla="*/ 376 h 3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8"/>
                <a:gd name="T22" fmla="*/ 0 h 376"/>
                <a:gd name="T23" fmla="*/ 828 w 828"/>
                <a:gd name="T24" fmla="*/ 376 h 3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8" h="376">
                  <a:moveTo>
                    <a:pt x="0" y="4"/>
                  </a:moveTo>
                  <a:cubicBezTo>
                    <a:pt x="43" y="2"/>
                    <a:pt x="86" y="0"/>
                    <a:pt x="132" y="16"/>
                  </a:cubicBezTo>
                  <a:cubicBezTo>
                    <a:pt x="178" y="32"/>
                    <a:pt x="236" y="66"/>
                    <a:pt x="276" y="100"/>
                  </a:cubicBezTo>
                  <a:cubicBezTo>
                    <a:pt x="316" y="134"/>
                    <a:pt x="328" y="182"/>
                    <a:pt x="372" y="220"/>
                  </a:cubicBezTo>
                  <a:cubicBezTo>
                    <a:pt x="416" y="258"/>
                    <a:pt x="488" y="304"/>
                    <a:pt x="540" y="328"/>
                  </a:cubicBezTo>
                  <a:cubicBezTo>
                    <a:pt x="592" y="352"/>
                    <a:pt x="636" y="356"/>
                    <a:pt x="684" y="364"/>
                  </a:cubicBezTo>
                  <a:cubicBezTo>
                    <a:pt x="732" y="372"/>
                    <a:pt x="780" y="374"/>
                    <a:pt x="828" y="3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31" name="Freeform 21"/>
            <p:cNvSpPr>
              <a:spLocks/>
            </p:cNvSpPr>
            <p:nvPr/>
          </p:nvSpPr>
          <p:spPr bwMode="auto">
            <a:xfrm flipH="1">
              <a:off x="2226" y="800"/>
              <a:ext cx="828" cy="376"/>
            </a:xfrm>
            <a:custGeom>
              <a:avLst/>
              <a:gdLst>
                <a:gd name="T0" fmla="*/ 0 w 828"/>
                <a:gd name="T1" fmla="*/ 4 h 376"/>
                <a:gd name="T2" fmla="*/ 132 w 828"/>
                <a:gd name="T3" fmla="*/ 16 h 376"/>
                <a:gd name="T4" fmla="*/ 276 w 828"/>
                <a:gd name="T5" fmla="*/ 100 h 376"/>
                <a:gd name="T6" fmla="*/ 372 w 828"/>
                <a:gd name="T7" fmla="*/ 220 h 376"/>
                <a:gd name="T8" fmla="*/ 540 w 828"/>
                <a:gd name="T9" fmla="*/ 328 h 376"/>
                <a:gd name="T10" fmla="*/ 684 w 828"/>
                <a:gd name="T11" fmla="*/ 364 h 376"/>
                <a:gd name="T12" fmla="*/ 828 w 828"/>
                <a:gd name="T13" fmla="*/ 376 h 3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8"/>
                <a:gd name="T22" fmla="*/ 0 h 376"/>
                <a:gd name="T23" fmla="*/ 828 w 828"/>
                <a:gd name="T24" fmla="*/ 376 h 3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8" h="376">
                  <a:moveTo>
                    <a:pt x="0" y="4"/>
                  </a:moveTo>
                  <a:cubicBezTo>
                    <a:pt x="43" y="2"/>
                    <a:pt x="86" y="0"/>
                    <a:pt x="132" y="16"/>
                  </a:cubicBezTo>
                  <a:cubicBezTo>
                    <a:pt x="178" y="32"/>
                    <a:pt x="236" y="66"/>
                    <a:pt x="276" y="100"/>
                  </a:cubicBezTo>
                  <a:cubicBezTo>
                    <a:pt x="316" y="134"/>
                    <a:pt x="328" y="182"/>
                    <a:pt x="372" y="220"/>
                  </a:cubicBezTo>
                  <a:cubicBezTo>
                    <a:pt x="416" y="258"/>
                    <a:pt x="488" y="304"/>
                    <a:pt x="540" y="328"/>
                  </a:cubicBezTo>
                  <a:cubicBezTo>
                    <a:pt x="592" y="352"/>
                    <a:pt x="636" y="356"/>
                    <a:pt x="684" y="364"/>
                  </a:cubicBezTo>
                  <a:cubicBezTo>
                    <a:pt x="732" y="372"/>
                    <a:pt x="780" y="374"/>
                    <a:pt x="828" y="3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9221" name="Freeform 22"/>
          <p:cNvSpPr>
            <a:spLocks/>
          </p:cNvSpPr>
          <p:nvPr/>
        </p:nvSpPr>
        <p:spPr bwMode="auto">
          <a:xfrm>
            <a:off x="5449888" y="3497263"/>
            <a:ext cx="157162" cy="384175"/>
          </a:xfrm>
          <a:custGeom>
            <a:avLst/>
            <a:gdLst>
              <a:gd name="T0" fmla="*/ 0 w 108"/>
              <a:gd name="T1" fmla="*/ 2147483647 h 291"/>
              <a:gd name="T2" fmla="*/ 2147483647 w 108"/>
              <a:gd name="T3" fmla="*/ 2147483647 h 291"/>
              <a:gd name="T4" fmla="*/ 2147483647 w 108"/>
              <a:gd name="T5" fmla="*/ 2147483647 h 291"/>
              <a:gd name="T6" fmla="*/ 2147483647 w 108"/>
              <a:gd name="T7" fmla="*/ 2147483647 h 291"/>
              <a:gd name="T8" fmla="*/ 0 w 108"/>
              <a:gd name="T9" fmla="*/ 0 h 291"/>
              <a:gd name="T10" fmla="*/ 0 w 108"/>
              <a:gd name="T11" fmla="*/ 2147483647 h 2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8"/>
              <a:gd name="T19" fmla="*/ 0 h 291"/>
              <a:gd name="T20" fmla="*/ 108 w 108"/>
              <a:gd name="T21" fmla="*/ 291 h 29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8" h="291">
                <a:moveTo>
                  <a:pt x="0" y="291"/>
                </a:moveTo>
                <a:lnTo>
                  <a:pt x="108" y="285"/>
                </a:lnTo>
                <a:lnTo>
                  <a:pt x="45" y="216"/>
                </a:lnTo>
                <a:lnTo>
                  <a:pt x="18" y="126"/>
                </a:lnTo>
                <a:lnTo>
                  <a:pt x="0" y="0"/>
                </a:lnTo>
                <a:lnTo>
                  <a:pt x="0" y="291"/>
                </a:lnTo>
                <a:close/>
              </a:path>
            </a:pathLst>
          </a:cu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79222" name="Line 30"/>
          <p:cNvSpPr>
            <a:spLocks noChangeShapeType="1"/>
          </p:cNvSpPr>
          <p:nvPr/>
        </p:nvSpPr>
        <p:spPr bwMode="auto">
          <a:xfrm>
            <a:off x="5457825" y="4340225"/>
            <a:ext cx="1984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23" name="Line 32"/>
          <p:cNvSpPr>
            <a:spLocks noChangeShapeType="1"/>
          </p:cNvSpPr>
          <p:nvPr/>
        </p:nvSpPr>
        <p:spPr bwMode="auto">
          <a:xfrm>
            <a:off x="7099300" y="3495675"/>
            <a:ext cx="0" cy="368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24" name="Line 33"/>
          <p:cNvSpPr>
            <a:spLocks noChangeShapeType="1"/>
          </p:cNvSpPr>
          <p:nvPr/>
        </p:nvSpPr>
        <p:spPr bwMode="auto">
          <a:xfrm rot="10800000">
            <a:off x="7099300" y="4340225"/>
            <a:ext cx="0" cy="368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79225" name="Object 35"/>
          <p:cNvGraphicFramePr>
            <a:graphicFrameLocks noChangeAspect="1"/>
          </p:cNvGraphicFramePr>
          <p:nvPr>
            <p:extLst/>
          </p:nvPr>
        </p:nvGraphicFramePr>
        <p:xfrm>
          <a:off x="1277938" y="1655763"/>
          <a:ext cx="580390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4" imgW="3073320" imgH="711000" progId="Equation.DSMT4">
                  <p:embed/>
                </p:oleObj>
              </mc:Choice>
              <mc:Fallback>
                <p:oleObj name="Equation" r:id="rId4" imgW="3073320" imgH="711000" progId="Equation.DSMT4">
                  <p:embed/>
                  <p:pic>
                    <p:nvPicPr>
                      <p:cNvPr id="179225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38" y="1655763"/>
                        <a:ext cx="5803900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26" name="Object 36"/>
          <p:cNvGraphicFramePr>
            <a:graphicFrameLocks noChangeAspect="1"/>
          </p:cNvGraphicFramePr>
          <p:nvPr/>
        </p:nvGraphicFramePr>
        <p:xfrm>
          <a:off x="6899275" y="3870325"/>
          <a:ext cx="3841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6" imgW="203112" imgH="241195" progId="Equation.DSMT4">
                  <p:embed/>
                </p:oleObj>
              </mc:Choice>
              <mc:Fallback>
                <p:oleObj name="Equation" r:id="rId6" imgW="203112" imgH="241195" progId="Equation.DSMT4">
                  <p:embed/>
                  <p:pic>
                    <p:nvPicPr>
                      <p:cNvPr id="179226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9275" y="3870325"/>
                        <a:ext cx="3841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27" name="Object 37"/>
          <p:cNvGraphicFramePr>
            <a:graphicFrameLocks noChangeAspect="1"/>
          </p:cNvGraphicFramePr>
          <p:nvPr/>
        </p:nvGraphicFramePr>
        <p:xfrm>
          <a:off x="5489575" y="5822950"/>
          <a:ext cx="24765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8" imgW="126835" imgH="139518" progId="Equation.DSMT4">
                  <p:embed/>
                </p:oleObj>
              </mc:Choice>
              <mc:Fallback>
                <p:oleObj name="Equation" r:id="rId8" imgW="126835" imgH="139518" progId="Equation.DSMT4">
                  <p:embed/>
                  <p:pic>
                    <p:nvPicPr>
                      <p:cNvPr id="179227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9575" y="5822950"/>
                        <a:ext cx="247650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28" name="Object 38"/>
          <p:cNvGraphicFramePr>
            <a:graphicFrameLocks noChangeAspect="1"/>
          </p:cNvGraphicFramePr>
          <p:nvPr/>
        </p:nvGraphicFramePr>
        <p:xfrm>
          <a:off x="5629275" y="2935288"/>
          <a:ext cx="4667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10" imgW="266469" imgH="241091" progId="Equation.DSMT4">
                  <p:embed/>
                </p:oleObj>
              </mc:Choice>
              <mc:Fallback>
                <p:oleObj name="Equation" r:id="rId10" imgW="266469" imgH="241091" progId="Equation.DSMT4">
                  <p:embed/>
                  <p:pic>
                    <p:nvPicPr>
                      <p:cNvPr id="179228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9275" y="2935288"/>
                        <a:ext cx="46672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29" name="Freeform 39"/>
          <p:cNvSpPr>
            <a:spLocks/>
          </p:cNvSpPr>
          <p:nvPr/>
        </p:nvSpPr>
        <p:spPr bwMode="auto">
          <a:xfrm>
            <a:off x="5505450" y="3305175"/>
            <a:ext cx="287338" cy="447675"/>
          </a:xfrm>
          <a:custGeom>
            <a:avLst/>
            <a:gdLst>
              <a:gd name="T0" fmla="*/ 2147483647 w 181"/>
              <a:gd name="T1" fmla="*/ 0 h 282"/>
              <a:gd name="T2" fmla="*/ 2147483647 w 181"/>
              <a:gd name="T3" fmla="*/ 2147483647 h 282"/>
              <a:gd name="T4" fmla="*/ 2147483647 w 181"/>
              <a:gd name="T5" fmla="*/ 2147483647 h 282"/>
              <a:gd name="T6" fmla="*/ 2147483647 w 181"/>
              <a:gd name="T7" fmla="*/ 2147483647 h 282"/>
              <a:gd name="T8" fmla="*/ 2147483647 w 181"/>
              <a:gd name="T9" fmla="*/ 2147483647 h 282"/>
              <a:gd name="T10" fmla="*/ 0 w 181"/>
              <a:gd name="T11" fmla="*/ 2147483647 h 2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1"/>
              <a:gd name="T19" fmla="*/ 0 h 282"/>
              <a:gd name="T20" fmla="*/ 181 w 181"/>
              <a:gd name="T21" fmla="*/ 282 h 28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1" h="282">
                <a:moveTo>
                  <a:pt x="108" y="0"/>
                </a:moveTo>
                <a:cubicBezTo>
                  <a:pt x="87" y="36"/>
                  <a:pt x="67" y="73"/>
                  <a:pt x="66" y="90"/>
                </a:cubicBezTo>
                <a:cubicBezTo>
                  <a:pt x="65" y="107"/>
                  <a:pt x="88" y="105"/>
                  <a:pt x="102" y="102"/>
                </a:cubicBezTo>
                <a:cubicBezTo>
                  <a:pt x="116" y="99"/>
                  <a:pt x="141" y="64"/>
                  <a:pt x="150" y="72"/>
                </a:cubicBezTo>
                <a:cubicBezTo>
                  <a:pt x="159" y="80"/>
                  <a:pt x="181" y="115"/>
                  <a:pt x="156" y="150"/>
                </a:cubicBezTo>
                <a:cubicBezTo>
                  <a:pt x="131" y="185"/>
                  <a:pt x="65" y="233"/>
                  <a:pt x="0" y="282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</p:spTree>
    <p:extLst>
      <p:ext uri="{BB962C8B-B14F-4D97-AF65-F5344CB8AC3E}">
        <p14:creationId xmlns:p14="http://schemas.microsoft.com/office/powerpoint/2010/main" val="3769783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4FDDD88-94CB-4413-BD6B-A0ADC1FDFDFF}" type="slidenum">
              <a:rPr lang="en-US" sz="1400" smtClean="0"/>
              <a:pPr/>
              <a:t>17</a:t>
            </a:fld>
            <a:endParaRPr lang="en-US" sz="1400"/>
          </a:p>
        </p:txBody>
      </p:sp>
      <p:sp>
        <p:nvSpPr>
          <p:cNvPr id="180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02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KG calculations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>
                <a:hlinkClick r:id="rId3" action="ppaction://hlinkfile"/>
              </a:rPr>
              <a:t>To link to spreadsheet, click here</a:t>
            </a:r>
            <a:r>
              <a:rPr lang="en-US" dirty="0"/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2371725"/>
          <a:ext cx="8191502" cy="1201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9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1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32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3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70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3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18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23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182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4236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517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4236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4468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4236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71182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7522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1182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20029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Sigma^n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Decision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&amp;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$\mu^n$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&amp;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$\beta^n$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&amp;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$\beta^{n+1}$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&amp;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$\sigmatilde$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&amp;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$max_x' x'$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&amp;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$\zeta$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&amp;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$f(z)$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&amp;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$\nu^{KG)_x$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2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5.00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&amp;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&amp;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0.0400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&amp;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1.0400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&amp;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4.9029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&amp;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&amp;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-0.4079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&amp;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0.2277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&amp;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1.1165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2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8.00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&amp;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4.0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&amp;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0.0156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&amp;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1.0156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&amp;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7.9382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&amp;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&amp;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-0.1260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&amp;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0.3391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&amp;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2.6920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2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8.00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&amp;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5.0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&amp;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0.0156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&amp;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1.0156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&amp;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7.9382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&amp;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4.5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&amp;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-0.0630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&amp;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0.3682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&amp;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2.9232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2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9.00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&amp;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4.5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&amp;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0.0123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&amp;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1.0123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&amp;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8.9450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&amp;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&amp;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-0.0559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&amp;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0.3716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&amp;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3.3241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2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10.00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&amp;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3.5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&amp;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0.0100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&amp;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1.0100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&amp;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9.9504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&amp;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&amp;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-0.1507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&amp;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0.3281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&amp;</a:t>
                      </a:r>
                      <a:endParaRPr 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3.2646</a:t>
                      </a:r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6235" marR="6235" marT="6232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621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92D0F0A5-88A2-400D-91DB-1B6C935589C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09254"/>
            <a:ext cx="8001693" cy="514394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186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92D0F0A5-88A2-400D-91DB-1B6C935589C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514964"/>
            <a:ext cx="7974724" cy="503823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367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Week 2 - Wednesday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Thompson sampling</a:t>
            </a:r>
          </a:p>
          <a:p>
            <a:r>
              <a:rPr lang="en-US" dirty="0"/>
              <a:t>Knowledge gradient policies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07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92D0F0A5-88A2-400D-91DB-1B6C935589C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47118"/>
            <a:ext cx="7995745" cy="5106081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55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Knowledge gradient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S-curve effect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1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92D0F0A5-88A2-400D-91DB-1B6C935589C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8680"/>
            <a:ext cx="6973592" cy="672932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988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92D0F0A5-88A2-400D-91DB-1B6C935589C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28" y="1143000"/>
            <a:ext cx="6736664" cy="256054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5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E1052D5-C16A-44F2-A459-9DA18F22A17B}" type="slidenum">
              <a:rPr lang="en-US" sz="1400" smtClean="0"/>
              <a:pPr/>
              <a:t>24</a:t>
            </a:fld>
            <a:endParaRPr lang="en-US" sz="1400"/>
          </a:p>
        </p:txBody>
      </p:sp>
      <p:sp>
        <p:nvSpPr>
          <p:cNvPr id="195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S-curve</a:t>
            </a:r>
          </a:p>
        </p:txBody>
      </p:sp>
      <p:sp>
        <p:nvSpPr>
          <p:cNvPr id="1955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marginal value of information</a:t>
            </a:r>
          </a:p>
          <a:p>
            <a:pPr lvl="1"/>
            <a:r>
              <a:rPr lang="en-US"/>
              <a:t>Imagine that we are choosing between an uncertain alternative we can measure, and a certain one. </a:t>
            </a:r>
            <a:r>
              <a:rPr lang="en-US">
                <a:hlinkClick r:id="rId3" action="ppaction://hlinkfile"/>
              </a:rPr>
              <a:t>Click here for spreadsheet.</a:t>
            </a:r>
            <a:endParaRPr lang="en-US"/>
          </a:p>
        </p:txBody>
      </p:sp>
      <p:pic>
        <p:nvPicPr>
          <p:cNvPr id="19559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2312988"/>
            <a:ext cx="5097463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893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C9AB964-9F13-4127-8042-C2D126D2D9D6}" type="slidenum">
              <a:rPr lang="en-US" sz="1400" smtClean="0"/>
              <a:pPr/>
              <a:t>25</a:t>
            </a:fld>
            <a:endParaRPr lang="en-US" sz="1400"/>
          </a:p>
        </p:txBody>
      </p:sp>
      <p:sp>
        <p:nvSpPr>
          <p:cNvPr id="196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S-curve</a:t>
            </a:r>
          </a:p>
        </p:txBody>
      </p:sp>
      <p:sp>
        <p:nvSpPr>
          <p:cNvPr id="1966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marginal value of information</a:t>
            </a:r>
          </a:p>
          <a:p>
            <a:pPr lvl="1"/>
            <a:r>
              <a:rPr lang="en-US"/>
              <a:t>Imagine that we are choosing between an uncertain alternative we can measure, and a certain one. </a:t>
            </a:r>
            <a:r>
              <a:rPr lang="en-US">
                <a:hlinkClick r:id="rId3" action="ppaction://hlinkfile"/>
              </a:rPr>
              <a:t>Click here for spreadsheet.</a:t>
            </a:r>
            <a:endParaRPr lang="en-US"/>
          </a:p>
        </p:txBody>
      </p:sp>
      <p:pic>
        <p:nvPicPr>
          <p:cNvPr id="1966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2436813"/>
            <a:ext cx="5072063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164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21578B1-CD61-4F30-8773-66DD948B823A}" type="slidenum">
              <a:rPr lang="en-US" sz="1400" smtClean="0"/>
              <a:pPr/>
              <a:t>26</a:t>
            </a:fld>
            <a:endParaRPr lang="en-US" sz="1400"/>
          </a:p>
        </p:txBody>
      </p:sp>
      <p:sp>
        <p:nvSpPr>
          <p:cNvPr id="1976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S-curve</a:t>
            </a:r>
          </a:p>
        </p:txBody>
      </p:sp>
      <p:sp>
        <p:nvSpPr>
          <p:cNvPr id="1976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KG(*) policy</a:t>
            </a:r>
          </a:p>
          <a:p>
            <a:pPr lvl="1"/>
            <a:r>
              <a:rPr lang="en-US"/>
              <a:t>Assume that we are going to make enough measurements to maximize the average value of an alternative:</a:t>
            </a:r>
          </a:p>
        </p:txBody>
      </p:sp>
      <p:pic>
        <p:nvPicPr>
          <p:cNvPr id="1976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7"/>
          <a:stretch>
            <a:fillRect/>
          </a:stretch>
        </p:blipFill>
        <p:spPr bwMode="auto">
          <a:xfrm>
            <a:off x="385763" y="2430463"/>
            <a:ext cx="6124575" cy="401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63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3605213"/>
            <a:ext cx="249555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82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S-curve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The KG(*) policy</a:t>
                </a:r>
              </a:p>
              <a:p>
                <a:pPr lvl="1"/>
                <a:r>
                  <a:rPr lang="en-US" sz="2000" dirty="0"/>
                  <a:t>The KG(*) policy is just like the KG policy with one twist…</a:t>
                </a:r>
              </a:p>
              <a:p>
                <a:pPr lvl="1"/>
                <a:r>
                  <a:rPr lang="en-US" sz="2000" dirty="0"/>
                  <a:t>Instead of updating the precision with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… we use instead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What we are doing is pretending that the experiment is more precise than it is.</a:t>
                </a:r>
              </a:p>
              <a:p>
                <a:pPr lvl="1"/>
                <a:r>
                  <a:rPr lang="en-US" sz="2000" dirty="0"/>
                  <a:t>As an alternative, we can introduce a tunable parameter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000" dirty="0"/>
                  <a:t>: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            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𝜏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Now 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𝐾𝐺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be the knowledge gradient computed using precision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𝜏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p>
                  </m:oMath>
                </a14:m>
                <a:r>
                  <a:rPr lang="en-US" sz="2000" dirty="0"/>
                  <a:t> instead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p>
                  </m:oMath>
                </a14:m>
                <a:r>
                  <a:rPr lang="en-US" sz="2000" dirty="0"/>
                  <a:t>.  Now we have a one-step </a:t>
                </a:r>
                <a:r>
                  <a:rPr lang="en-US" sz="2000" dirty="0" err="1"/>
                  <a:t>lookahead</a:t>
                </a:r>
                <a:r>
                  <a:rPr lang="en-US" sz="2000" dirty="0"/>
                  <a:t> policy, but with a parameter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000" dirty="0"/>
                  <a:t> that now has to be tuned just as we did with the earlier heuristic policies.</a:t>
                </a:r>
              </a:p>
              <a:p>
                <a:pPr lvl="1"/>
                <a:r>
                  <a:rPr lang="en-US" sz="2000" dirty="0"/>
                  <a:t>When the value of information is not concave, this can be quite valuable.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85" b="-16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92D0F0A5-88A2-400D-91DB-1B6C935589C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426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92D0F0A5-88A2-400D-91DB-1B6C935589C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75" y="1143000"/>
            <a:ext cx="6668078" cy="26062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814002"/>
            <a:ext cx="6675698" cy="784928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6586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Comparison of policies on health application</a:t>
            </a:r>
          </a:p>
          <a:p>
            <a:pPr lvl="1"/>
            <a:r>
              <a:rPr lang="en-US" dirty="0"/>
              <a:t>Patients arrive at random with a set of characteristics </a:t>
            </a:r>
            <a:r>
              <a:rPr lang="en-US" i="1" dirty="0"/>
              <a:t>a</a:t>
            </a:r>
            <a:endParaRPr lang="en-US" dirty="0"/>
          </a:p>
          <a:p>
            <a:pPr lvl="1"/>
            <a:r>
              <a:rPr lang="en-US" dirty="0"/>
              <a:t>Choice </a:t>
            </a:r>
            <a:r>
              <a:rPr lang="en-US" i="1" dirty="0"/>
              <a:t>x</a:t>
            </a:r>
            <a:r>
              <a:rPr lang="en-US" dirty="0"/>
              <a:t> is a medical decision</a:t>
            </a:r>
          </a:p>
          <a:p>
            <a:pPr lvl="1"/>
            <a:r>
              <a:rPr lang="en-US" dirty="0"/>
              <a:t>y = 1 if medical episode is a “success”, 0 otherwise.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92D0F0A5-88A2-400D-91DB-1B6C935589C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795" y="2708077"/>
            <a:ext cx="5297215" cy="414992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391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Overview of policies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20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Knowledge gradient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Online learning/cumulative reward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36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gradient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92D0F0A5-88A2-400D-91DB-1B6C935589C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203" y="1116129"/>
            <a:ext cx="7079593" cy="4625741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4865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gradient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92D0F0A5-88A2-400D-91DB-1B6C935589C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7094835" cy="559356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4185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gradient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Notes:</a:t>
            </a:r>
          </a:p>
          <a:p>
            <a:pPr lvl="1"/>
            <a:r>
              <a:rPr lang="en-US" sz="2000" dirty="0"/>
              <a:t>Asymptotically finds optimal arm as </a:t>
            </a:r>
          </a:p>
          <a:p>
            <a:pPr lvl="1"/>
            <a:r>
              <a:rPr lang="en-US" sz="2000" dirty="0"/>
              <a:t>Knowledge gradient seems to be the only policy with distinct forms for offline (final reward) and online (cumulative reward):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92D0F0A5-88A2-400D-91DB-1B6C935589C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2849561"/>
            <a:ext cx="29845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kern="0"/>
              <a:t>Offline learning</a:t>
            </a:r>
            <a:endParaRPr lang="en-US" kern="0" dirty="0"/>
          </a:p>
        </p:txBody>
      </p:sp>
      <p:pic>
        <p:nvPicPr>
          <p:cNvPr id="6" name="Picture 2" descr="C:\Users\powell\AppData\Local\Microsoft\Windows\Temporary Internet Files\Content.IE5\93RZO04T\MC90020263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699" y="3960538"/>
            <a:ext cx="7200345" cy="231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5749925" y="3475038"/>
          <a:ext cx="32289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4" imgW="1714320" imgH="241200" progId="Equation.DSMT4">
                  <p:embed/>
                </p:oleObj>
              </mc:Choice>
              <mc:Fallback>
                <p:oleObj name="Equation" r:id="rId4" imgW="1714320" imgH="2412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925" y="3475038"/>
                        <a:ext cx="32289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300163" y="3462004"/>
          <a:ext cx="6445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6" imgW="342720" imgH="241200" progId="Equation.DSMT4">
                  <p:embed/>
                </p:oleObj>
              </mc:Choice>
              <mc:Fallback>
                <p:oleObj name="Equation" r:id="rId6" imgW="342720" imgH="2412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3462004"/>
                        <a:ext cx="64452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159500" y="2849561"/>
            <a:ext cx="29845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400" i="0" dirty="0"/>
              <a:t>Online learning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5306465" y="1581584"/>
          <a:ext cx="853426" cy="40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8" imgW="431640" imgH="203040" progId="Equation.DSMT4">
                  <p:embed/>
                </p:oleObj>
              </mc:Choice>
              <mc:Fallback>
                <p:oleObj name="Equation" r:id="rId8" imgW="431640" imgH="2030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06465" y="1581584"/>
                        <a:ext cx="853426" cy="401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7931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gradient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Discounted finite horizon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Discounted infinite horizon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Tunable versions: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92D0F0A5-88A2-400D-91DB-1B6C935589C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116" y="1662316"/>
            <a:ext cx="6178754" cy="807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2503" y="2877891"/>
            <a:ext cx="5855077" cy="8848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0301" y="4250752"/>
            <a:ext cx="3741744" cy="6477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116" y="4864030"/>
            <a:ext cx="8009314" cy="184420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4722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0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/>
              <a:t>Knowledge gradient</a:t>
            </a:r>
          </a:p>
        </p:txBody>
      </p:sp>
      <p:sp>
        <p:nvSpPr>
          <p:cNvPr id="1497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209675"/>
            <a:ext cx="8382000" cy="5059363"/>
          </a:xfrm>
        </p:spPr>
        <p:txBody>
          <a:bodyPr/>
          <a:lstStyle/>
          <a:p>
            <a:r>
              <a:rPr lang="en-US" sz="2400" dirty="0"/>
              <a:t>Knowledge gradient policy</a:t>
            </a:r>
          </a:p>
          <a:p>
            <a:pPr lvl="1"/>
            <a:r>
              <a:rPr lang="en-US" sz="2000" dirty="0"/>
              <a:t>For finite-horizon on-line problems:</a:t>
            </a:r>
          </a:p>
          <a:p>
            <a:pPr lvl="2"/>
            <a:endParaRPr lang="en-US" sz="1800" dirty="0"/>
          </a:p>
          <a:p>
            <a:pPr marL="914400" lvl="2" indent="0">
              <a:buNone/>
            </a:pPr>
            <a:endParaRPr lang="en-US" sz="1800" dirty="0"/>
          </a:p>
          <a:p>
            <a:pPr lvl="1"/>
            <a:r>
              <a:rPr lang="en-US" sz="2000" dirty="0"/>
              <a:t>For infinite-horizon discounted problems:</a:t>
            </a:r>
          </a:p>
          <a:p>
            <a:pPr marL="914400" lvl="2" indent="0">
              <a:buNone/>
            </a:pPr>
            <a:endParaRPr lang="en-US" sz="1800" dirty="0"/>
          </a:p>
          <a:p>
            <a:pPr lvl="2"/>
            <a:endParaRPr lang="en-US" sz="1800" dirty="0"/>
          </a:p>
          <a:p>
            <a:r>
              <a:rPr lang="en-US" sz="2400" dirty="0"/>
              <a:t>Compare to </a:t>
            </a:r>
            <a:r>
              <a:rPr lang="en-US" sz="2400" dirty="0" err="1"/>
              <a:t>Gittins</a:t>
            </a:r>
            <a:r>
              <a:rPr lang="en-US" sz="2400" dirty="0"/>
              <a:t> indices for bandit problems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  <a:endParaRPr lang="en-US" sz="900" dirty="0"/>
          </a:p>
          <a:p>
            <a:pPr marL="457200" lvl="1" indent="0">
              <a:buNone/>
            </a:pPr>
            <a:r>
              <a:rPr lang="en-US" sz="900" dirty="0"/>
              <a:t>	</a:t>
            </a:r>
          </a:p>
          <a:p>
            <a:r>
              <a:rPr lang="en-US" sz="2400" dirty="0"/>
              <a:t>…interval estimation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  <a:endParaRPr lang="en-US" sz="900" dirty="0"/>
          </a:p>
          <a:p>
            <a:pPr marL="457200" lvl="1" indent="0">
              <a:buNone/>
            </a:pPr>
            <a:endParaRPr lang="en-US" sz="900" dirty="0"/>
          </a:p>
          <a:p>
            <a:r>
              <a:rPr lang="en-US" sz="2400" dirty="0"/>
              <a:t>… and UCB</a:t>
            </a:r>
          </a:p>
          <a:p>
            <a:endParaRPr lang="en-US" sz="2400" dirty="0"/>
          </a:p>
        </p:txBody>
      </p:sp>
      <p:graphicFrame>
        <p:nvGraphicFramePr>
          <p:cNvPr id="1497092" name="Object 7"/>
          <p:cNvGraphicFramePr>
            <a:graphicFrameLocks noChangeAspect="1"/>
          </p:cNvGraphicFramePr>
          <p:nvPr>
            <p:extLst/>
          </p:nvPr>
        </p:nvGraphicFramePr>
        <p:xfrm>
          <a:off x="1741488" y="2052638"/>
          <a:ext cx="3979862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4" imgW="1714320" imgH="241200" progId="Equation.DSMT4">
                  <p:embed/>
                </p:oleObj>
              </mc:Choice>
              <mc:Fallback>
                <p:oleObj name="Equation" r:id="rId4" imgW="1714320" imgH="241200" progId="Equation.DSMT4">
                  <p:embed/>
                  <p:pic>
                    <p:nvPicPr>
                      <p:cNvPr id="149709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2052638"/>
                        <a:ext cx="3979862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7093" name="Object 15"/>
          <p:cNvGraphicFramePr>
            <a:graphicFrameLocks noChangeAspect="1"/>
          </p:cNvGraphicFramePr>
          <p:nvPr>
            <p:extLst/>
          </p:nvPr>
        </p:nvGraphicFramePr>
        <p:xfrm>
          <a:off x="1809750" y="2851150"/>
          <a:ext cx="32131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6" imgW="1574640" imgH="419040" progId="Equation.DSMT4">
                  <p:embed/>
                </p:oleObj>
              </mc:Choice>
              <mc:Fallback>
                <p:oleObj name="Equation" r:id="rId6" imgW="1574640" imgH="419040" progId="Equation.DSMT4">
                  <p:embed/>
                  <p:pic>
                    <p:nvPicPr>
                      <p:cNvPr id="149709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2851150"/>
                        <a:ext cx="321310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7095" name="Object 7"/>
          <p:cNvGraphicFramePr>
            <a:graphicFrameLocks noChangeAspect="1"/>
          </p:cNvGraphicFramePr>
          <p:nvPr>
            <p:extLst/>
          </p:nvPr>
        </p:nvGraphicFramePr>
        <p:xfrm>
          <a:off x="1900238" y="4017963"/>
          <a:ext cx="31242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8" imgW="1447560" imgH="241200" progId="Equation.DSMT4">
                  <p:embed/>
                </p:oleObj>
              </mc:Choice>
              <mc:Fallback>
                <p:oleObj name="Equation" r:id="rId8" imgW="1447560" imgH="241200" progId="Equation.DSMT4">
                  <p:embed/>
                  <p:pic>
                    <p:nvPicPr>
                      <p:cNvPr id="14970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238" y="4017963"/>
                        <a:ext cx="31242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871663" y="5878513"/>
          <a:ext cx="3038475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10" imgW="1498320" imgH="482400" progId="Equation.DSMT4">
                  <p:embed/>
                </p:oleObj>
              </mc:Choice>
              <mc:Fallback>
                <p:oleObj name="Equation" r:id="rId10" imgW="1498320" imgH="4824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5878513"/>
                        <a:ext cx="3038475" cy="97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2063750" y="4953000"/>
          <a:ext cx="232727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12" imgW="1130040" imgH="241200" progId="Equation.DSMT4">
                  <p:embed/>
                </p:oleObj>
              </mc:Choice>
              <mc:Fallback>
                <p:oleObj name="Equation" r:id="rId12" imgW="1130040" imgH="2412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4953000"/>
                        <a:ext cx="2327275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A1BF554-DF22-475E-92F9-B7E92000597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907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Knowledge gradient</a:t>
            </a:r>
          </a:p>
        </p:txBody>
      </p:sp>
      <p:sp>
        <p:nvSpPr>
          <p:cNvPr id="131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KG versus interval estimation</a:t>
            </a:r>
          </a:p>
          <a:p>
            <a:pPr lvl="1"/>
            <a:r>
              <a:rPr lang="en-US"/>
              <a:t>Recall that with IE, you choose the alternative with the highest:</a:t>
            </a:r>
          </a:p>
        </p:txBody>
      </p:sp>
      <p:graphicFrame>
        <p:nvGraphicFramePr>
          <p:cNvPr id="1310724" name="Object 4"/>
          <p:cNvGraphicFramePr>
            <a:graphicFrameLocks noChangeAspect="1"/>
          </p:cNvGraphicFramePr>
          <p:nvPr>
            <p:extLst/>
          </p:nvPr>
        </p:nvGraphicFramePr>
        <p:xfrm>
          <a:off x="2652482" y="2297113"/>
          <a:ext cx="20669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4" imgW="1180800" imgH="241200" progId="Equation.DSMT4">
                  <p:embed/>
                </p:oleObj>
              </mc:Choice>
              <mc:Fallback>
                <p:oleObj name="Equation" r:id="rId4" imgW="1180800" imgH="241200" progId="Equation.DSMT4">
                  <p:embed/>
                  <p:pic>
                    <p:nvPicPr>
                      <p:cNvPr id="13107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482" y="2297113"/>
                        <a:ext cx="206692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10725" name="Group 5"/>
          <p:cNvGrpSpPr>
            <a:grpSpLocks/>
          </p:cNvGrpSpPr>
          <p:nvPr/>
        </p:nvGrpSpPr>
        <p:grpSpPr bwMode="auto">
          <a:xfrm>
            <a:off x="3905250" y="2085975"/>
            <a:ext cx="2260600" cy="966788"/>
            <a:chOff x="2496" y="1254"/>
            <a:chExt cx="1424" cy="609"/>
          </a:xfrm>
        </p:grpSpPr>
        <p:sp>
          <p:nvSpPr>
            <p:cNvPr id="1310726" name="Oval 6"/>
            <p:cNvSpPr>
              <a:spLocks noChangeArrowheads="1"/>
            </p:cNvSpPr>
            <p:nvPr/>
          </p:nvSpPr>
          <p:spPr bwMode="auto">
            <a:xfrm>
              <a:off x="2496" y="1254"/>
              <a:ext cx="264" cy="522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0727" name="Text Box 7"/>
            <p:cNvSpPr txBox="1">
              <a:spLocks noChangeArrowheads="1"/>
            </p:cNvSpPr>
            <p:nvPr/>
          </p:nvSpPr>
          <p:spPr bwMode="auto">
            <a:xfrm>
              <a:off x="2720" y="1632"/>
              <a:ext cx="1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>
                  <a:solidFill>
                    <a:schemeClr val="accent2"/>
                  </a:solidFill>
                  <a:latin typeface="Times New Roman" pitchFamily="18" charset="0"/>
                </a:rPr>
                <a:t>Tunable parameter</a:t>
              </a:r>
            </a:p>
          </p:txBody>
        </p:sp>
      </p:grpSp>
      <p:pic>
        <p:nvPicPr>
          <p:cNvPr id="1310728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3046413"/>
            <a:ext cx="4376737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10732" name="Group 12"/>
          <p:cNvGrpSpPr>
            <a:grpSpLocks/>
          </p:cNvGrpSpPr>
          <p:nvPr/>
        </p:nvGrpSpPr>
        <p:grpSpPr bwMode="auto">
          <a:xfrm>
            <a:off x="3603625" y="4452938"/>
            <a:ext cx="1189038" cy="1338262"/>
            <a:chOff x="2270" y="2805"/>
            <a:chExt cx="749" cy="843"/>
          </a:xfrm>
        </p:grpSpPr>
        <p:sp>
          <p:nvSpPr>
            <p:cNvPr id="1310733" name="Text Box 13"/>
            <p:cNvSpPr txBox="1">
              <a:spLocks noChangeArrowheads="1"/>
            </p:cNvSpPr>
            <p:nvPr/>
          </p:nvSpPr>
          <p:spPr bwMode="auto">
            <a:xfrm>
              <a:off x="2270" y="2805"/>
              <a:ext cx="74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i="0">
                  <a:latin typeface="Times New Roman" pitchFamily="18" charset="0"/>
                </a:rPr>
                <a:t>IE beats KG</a:t>
              </a:r>
            </a:p>
          </p:txBody>
        </p:sp>
        <p:sp>
          <p:nvSpPr>
            <p:cNvPr id="1310734" name="Line 14"/>
            <p:cNvSpPr>
              <a:spLocks noChangeShapeType="1"/>
            </p:cNvSpPr>
            <p:nvPr/>
          </p:nvSpPr>
          <p:spPr bwMode="auto">
            <a:xfrm>
              <a:off x="2652" y="3030"/>
              <a:ext cx="0" cy="6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10736" name="Text Box 16"/>
          <p:cNvSpPr txBox="1">
            <a:spLocks noChangeArrowheads="1"/>
          </p:cNvSpPr>
          <p:nvPr/>
        </p:nvSpPr>
        <p:spPr bwMode="auto">
          <a:xfrm>
            <a:off x="5365750" y="3900488"/>
            <a:ext cx="376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 i="0">
                <a:latin typeface="Times New Roman" pitchFamily="18" charset="0"/>
              </a:rPr>
              <a:t>IE</a:t>
            </a:r>
          </a:p>
        </p:txBody>
      </p:sp>
      <p:sp>
        <p:nvSpPr>
          <p:cNvPr id="1310738" name="Text Box 18"/>
          <p:cNvSpPr txBox="1">
            <a:spLocks noChangeArrowheads="1"/>
          </p:cNvSpPr>
          <p:nvPr/>
        </p:nvSpPr>
        <p:spPr bwMode="auto">
          <a:xfrm>
            <a:off x="5414963" y="5349875"/>
            <a:ext cx="476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 i="0">
                <a:latin typeface="Times New Roman" pitchFamily="18" charset="0"/>
              </a:rPr>
              <a:t>KG</a:t>
            </a:r>
          </a:p>
        </p:txBody>
      </p:sp>
      <p:grpSp>
        <p:nvGrpSpPr>
          <p:cNvPr id="1310729" name="Group 9"/>
          <p:cNvGrpSpPr>
            <a:grpSpLocks/>
          </p:cNvGrpSpPr>
          <p:nvPr/>
        </p:nvGrpSpPr>
        <p:grpSpPr bwMode="auto">
          <a:xfrm>
            <a:off x="3686175" y="6111875"/>
            <a:ext cx="1514475" cy="328613"/>
            <a:chOff x="1464" y="3700"/>
            <a:chExt cx="954" cy="207"/>
          </a:xfrm>
          <a:solidFill>
            <a:schemeClr val="bg1"/>
          </a:solidFill>
        </p:grpSpPr>
        <p:sp>
          <p:nvSpPr>
            <p:cNvPr id="1310730" name="Rectangle 10"/>
            <p:cNvSpPr>
              <a:spLocks noChangeArrowheads="1"/>
            </p:cNvSpPr>
            <p:nvPr/>
          </p:nvSpPr>
          <p:spPr bwMode="auto">
            <a:xfrm>
              <a:off x="1464" y="3720"/>
              <a:ext cx="954" cy="16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310731" name="Object 11"/>
            <p:cNvGraphicFramePr>
              <a:graphicFrameLocks noChangeAspect="1"/>
            </p:cNvGraphicFramePr>
            <p:nvPr/>
          </p:nvGraphicFramePr>
          <p:xfrm>
            <a:off x="1491" y="3700"/>
            <a:ext cx="897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1" name="Equation" r:id="rId7" imgW="990360" imgH="228600" progId="Equation.DSMT4">
                    <p:embed/>
                  </p:oleObj>
                </mc:Choice>
                <mc:Fallback>
                  <p:oleObj name="Equation" r:id="rId7" imgW="990360" imgH="228600" progId="Equation.DSMT4">
                    <p:embed/>
                    <p:pic>
                      <p:nvPicPr>
                        <p:cNvPr id="1310731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1" y="3700"/>
                          <a:ext cx="897" cy="2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10737" name="Text Box 17"/>
          <p:cNvSpPr txBox="1">
            <a:spLocks noChangeArrowheads="1"/>
          </p:cNvSpPr>
          <p:nvPr/>
        </p:nvSpPr>
        <p:spPr bwMode="auto">
          <a:xfrm rot="-5400000">
            <a:off x="1401763" y="4448175"/>
            <a:ext cx="189547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/>
            <a:r>
              <a:rPr lang="en-US" sz="2000" i="0" dirty="0">
                <a:latin typeface="Times New Roman" pitchFamily="18" charset="0"/>
              </a:rPr>
              <a:t>Opportunity cost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20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1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1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/>
              <a:t>Lookahead</a:t>
            </a:r>
            <a:r>
              <a:rPr lang="en-US" dirty="0"/>
              <a:t> learning model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Beta-Bernoulli belief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925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900C80-D321-4DA6-95C2-F56B1F2F0F0C}" type="slidenum">
              <a:rPr lang="en-US" sz="1400" smtClean="0"/>
              <a:pPr/>
              <a:t>38</a:t>
            </a:fld>
            <a:endParaRPr lang="en-US" sz="1400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Learning using decision trees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Decision tree without learning</a:t>
            </a:r>
          </a:p>
        </p:txBody>
      </p:sp>
      <p:pic>
        <p:nvPicPr>
          <p:cNvPr id="634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1814513"/>
            <a:ext cx="558165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5993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using decision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Some vocabulary:</a:t>
            </a:r>
          </a:p>
          <a:p>
            <a:pPr lvl="1"/>
            <a:r>
              <a:rPr lang="en-US" sz="2400" dirty="0"/>
              <a:t>Square nodes are:</a:t>
            </a:r>
          </a:p>
          <a:p>
            <a:pPr lvl="2"/>
            <a:r>
              <a:rPr lang="en-US" sz="2000" dirty="0"/>
              <a:t>Decision nodes – Links emanating from the squares are decisions</a:t>
            </a:r>
          </a:p>
          <a:p>
            <a:pPr lvl="2"/>
            <a:r>
              <a:rPr lang="en-US" sz="2000" dirty="0"/>
              <a:t>Also represents the state of our system (it implicitly captures all the information we need to make a decision).</a:t>
            </a:r>
          </a:p>
          <a:p>
            <a:pPr lvl="2"/>
            <a:r>
              <a:rPr lang="en-US" sz="2000" dirty="0"/>
              <a:t>Also known as the “pre-decision state.”</a:t>
            </a:r>
          </a:p>
          <a:p>
            <a:pPr lvl="1"/>
            <a:r>
              <a:rPr lang="en-US" sz="2200" dirty="0"/>
              <a:t>Circle nodes are:</a:t>
            </a:r>
          </a:p>
          <a:p>
            <a:pPr lvl="2"/>
            <a:r>
              <a:rPr lang="en-US" sz="2000" dirty="0"/>
              <a:t>Outcome nodes – Links emanating from circles represent random events.</a:t>
            </a:r>
          </a:p>
          <a:p>
            <a:pPr lvl="2"/>
            <a:r>
              <a:rPr lang="en-US" sz="2000" dirty="0"/>
              <a:t>Represents the state after a decision is made.</a:t>
            </a:r>
          </a:p>
          <a:p>
            <a:pPr lvl="2"/>
            <a:r>
              <a:rPr lang="en-US" sz="2000" dirty="0"/>
              <a:t>Also known as the “post-decision state.”</a:t>
            </a:r>
          </a:p>
          <a:p>
            <a:pPr lvl="1"/>
            <a:r>
              <a:rPr lang="en-US" sz="2200" dirty="0"/>
              <a:t>Nodes in a decision tree always imply the information in the entire path leading up to the node.</a:t>
            </a:r>
          </a:p>
          <a:p>
            <a:pPr lvl="1"/>
            <a:r>
              <a:rPr lang="en-US" sz="2200" dirty="0"/>
              <a:t>We receive a reward whenever we sell.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92D0F0A5-88A2-400D-91DB-1B6C935589C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3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159BC91-40C6-41EB-B797-DEBBA73696A9}" type="slidenum">
              <a:rPr lang="en-US" sz="1400" smtClean="0"/>
              <a:pPr/>
              <a:t>4</a:t>
            </a:fld>
            <a:endParaRPr lang="en-US" sz="1400"/>
          </a:p>
        </p:txBody>
      </p:sp>
      <p:sp>
        <p:nvSpPr>
          <p:cNvPr id="124932" name="Slide Number Placeholder 5"/>
          <p:cNvSpPr txBox="1">
            <a:spLocks noGrp="1"/>
          </p:cNvSpPr>
          <p:nvPr/>
        </p:nvSpPr>
        <p:spPr bwMode="auto">
          <a:xfrm>
            <a:off x="6553200" y="6553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BBCBCC0-6563-44EF-9D38-67581CF960E6}" type="slidenum">
              <a:rPr lang="en-US" sz="1400"/>
              <a:pPr algn="r"/>
              <a:t>4</a:t>
            </a:fld>
            <a:endParaRPr lang="en-US" sz="1400"/>
          </a:p>
        </p:txBody>
      </p:sp>
      <p:sp>
        <p:nvSpPr>
          <p:cNvPr id="12493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/>
              <a:t>Learning policies</a:t>
            </a:r>
          </a:p>
        </p:txBody>
      </p:sp>
      <p:sp>
        <p:nvSpPr>
          <p:cNvPr id="12493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400" dirty="0"/>
              <a:t>Heuristic learning policies</a:t>
            </a:r>
          </a:p>
          <a:p>
            <a:pPr lvl="1"/>
            <a:r>
              <a:rPr lang="en-US" sz="2000" b="1" dirty="0"/>
              <a:t>Pure exploitation</a:t>
            </a:r>
            <a:r>
              <a:rPr lang="en-US" sz="2000" dirty="0"/>
              <a:t> – Always make the choice that appears to be the best.</a:t>
            </a:r>
          </a:p>
          <a:p>
            <a:pPr lvl="1"/>
            <a:r>
              <a:rPr lang="en-US" sz="2000" b="1" dirty="0"/>
              <a:t>Pure exploration</a:t>
            </a:r>
            <a:r>
              <a:rPr lang="en-US" sz="2000" dirty="0"/>
              <a:t> – Make choices at random so that you are always learning more.</a:t>
            </a:r>
          </a:p>
          <a:p>
            <a:pPr lvl="1"/>
            <a:r>
              <a:rPr lang="en-US" sz="2000" b="1" dirty="0"/>
              <a:t>Epsilon-greedy</a:t>
            </a:r>
          </a:p>
          <a:p>
            <a:pPr lvl="2"/>
            <a:r>
              <a:rPr lang="en-US" sz="1800" dirty="0"/>
              <a:t>Explore with probability     and exploit with probability</a:t>
            </a:r>
          </a:p>
          <a:p>
            <a:pPr lvl="2"/>
            <a:r>
              <a:rPr lang="en-US" sz="1800" dirty="0"/>
              <a:t>Epsilon-greedy exploration – explore with probability                . Goes to zero as               , but not too quickly.</a:t>
            </a:r>
          </a:p>
          <a:p>
            <a:pPr marL="1371600" lvl="3" indent="0">
              <a:buNone/>
            </a:pPr>
            <a:endParaRPr lang="en-US" sz="1800" dirty="0"/>
          </a:p>
          <a:p>
            <a:r>
              <a:rPr lang="en-US" sz="2400" dirty="0"/>
              <a:t>Discuss</a:t>
            </a:r>
          </a:p>
          <a:p>
            <a:pPr lvl="1"/>
            <a:r>
              <a:rPr lang="en-US" sz="2000" dirty="0"/>
              <a:t>Convergence</a:t>
            </a:r>
          </a:p>
          <a:p>
            <a:pPr lvl="1"/>
            <a:r>
              <a:rPr lang="en-US" sz="2000" dirty="0"/>
              <a:t>Applying to large problems</a:t>
            </a:r>
          </a:p>
        </p:txBody>
      </p:sp>
      <p:graphicFrame>
        <p:nvGraphicFramePr>
          <p:cNvPr id="124935" name="Object 4"/>
          <p:cNvGraphicFramePr>
            <a:graphicFrameLocks noChangeAspect="1"/>
          </p:cNvGraphicFramePr>
          <p:nvPr/>
        </p:nvGraphicFramePr>
        <p:xfrm>
          <a:off x="4189413" y="3335338"/>
          <a:ext cx="207962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4" imgW="126835" imgH="139518" progId="Equation.DSMT4">
                  <p:embed/>
                </p:oleObj>
              </mc:Choice>
              <mc:Fallback>
                <p:oleObj name="Equation" r:id="rId4" imgW="126835" imgH="139518" progId="Equation.DSMT4">
                  <p:embed/>
                  <p:pic>
                    <p:nvPicPr>
                      <p:cNvPr id="12493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9413" y="3335338"/>
                        <a:ext cx="207962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6" name="Object 5"/>
          <p:cNvGraphicFramePr>
            <a:graphicFrameLocks noChangeAspect="1"/>
          </p:cNvGraphicFramePr>
          <p:nvPr/>
        </p:nvGraphicFramePr>
        <p:xfrm>
          <a:off x="7007225" y="3278188"/>
          <a:ext cx="51911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6" imgW="317087" imgH="177569" progId="Equation.DSMT4">
                  <p:embed/>
                </p:oleObj>
              </mc:Choice>
              <mc:Fallback>
                <p:oleObj name="Equation" r:id="rId6" imgW="317087" imgH="177569" progId="Equation.DSMT4">
                  <p:embed/>
                  <p:pic>
                    <p:nvPicPr>
                      <p:cNvPr id="12493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7225" y="3278188"/>
                        <a:ext cx="519113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7" name="Object 6"/>
          <p:cNvGraphicFramePr>
            <a:graphicFrameLocks noChangeAspect="1"/>
          </p:cNvGraphicFramePr>
          <p:nvPr/>
        </p:nvGraphicFramePr>
        <p:xfrm>
          <a:off x="6859588" y="3513138"/>
          <a:ext cx="919162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8" imgW="596641" imgH="203112" progId="Equation.DSMT4">
                  <p:embed/>
                </p:oleObj>
              </mc:Choice>
              <mc:Fallback>
                <p:oleObj name="Equation" r:id="rId8" imgW="596641" imgH="203112" progId="Equation.DSMT4">
                  <p:embed/>
                  <p:pic>
                    <p:nvPicPr>
                      <p:cNvPr id="12493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9588" y="3513138"/>
                        <a:ext cx="919162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8" name="Object 7"/>
          <p:cNvGraphicFramePr>
            <a:graphicFrameLocks noChangeAspect="1"/>
          </p:cNvGraphicFramePr>
          <p:nvPr/>
        </p:nvGraphicFramePr>
        <p:xfrm>
          <a:off x="2832100" y="3851275"/>
          <a:ext cx="808038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10" imgW="444307" imgH="139639" progId="Equation.DSMT4">
                  <p:embed/>
                </p:oleObj>
              </mc:Choice>
              <mc:Fallback>
                <p:oleObj name="Equation" r:id="rId10" imgW="444307" imgH="139639" progId="Equation.DSMT4">
                  <p:embed/>
                  <p:pic>
                    <p:nvPicPr>
                      <p:cNvPr id="12493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3851275"/>
                        <a:ext cx="808038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</p:spTree>
    <p:extLst>
      <p:ext uri="{BB962C8B-B14F-4D97-AF65-F5344CB8AC3E}">
        <p14:creationId xmlns:p14="http://schemas.microsoft.com/office/powerpoint/2010/main" val="16330548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D871362-604E-43EB-A3F4-3CA28C0D211F}" type="slidenum">
              <a:rPr lang="en-US" sz="1400" smtClean="0"/>
              <a:pPr/>
              <a:t>40</a:t>
            </a:fld>
            <a:endParaRPr lang="en-US" sz="140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Learning using decision trees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Rolling back the tree</a:t>
            </a:r>
          </a:p>
        </p:txBody>
      </p:sp>
      <p:pic>
        <p:nvPicPr>
          <p:cNvPr id="645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736725"/>
            <a:ext cx="8499475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1329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866775" y="3448050"/>
            <a:ext cx="219075" cy="219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7" name="Oval 3"/>
          <p:cNvSpPr>
            <a:spLocks noChangeArrowheads="1"/>
          </p:cNvSpPr>
          <p:nvPr/>
        </p:nvSpPr>
        <p:spPr bwMode="auto">
          <a:xfrm>
            <a:off x="2076450" y="154305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2708" name="AutoShape 4"/>
          <p:cNvCxnSpPr>
            <a:cxnSpLocks noChangeShapeType="1"/>
            <a:stCxn id="72706" idx="3"/>
            <a:endCxn id="72707" idx="2"/>
          </p:cNvCxnSpPr>
          <p:nvPr/>
        </p:nvCxnSpPr>
        <p:spPr bwMode="auto">
          <a:xfrm flipV="1">
            <a:off x="1095375" y="1657350"/>
            <a:ext cx="971550" cy="1900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709" name="Oval 5"/>
          <p:cNvSpPr>
            <a:spLocks noChangeArrowheads="1"/>
          </p:cNvSpPr>
          <p:nvPr/>
        </p:nvSpPr>
        <p:spPr bwMode="auto">
          <a:xfrm>
            <a:off x="2085975" y="344805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0" name="Oval 6"/>
          <p:cNvSpPr>
            <a:spLocks noChangeArrowheads="1"/>
          </p:cNvSpPr>
          <p:nvPr/>
        </p:nvSpPr>
        <p:spPr bwMode="auto">
          <a:xfrm>
            <a:off x="2085975" y="561975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2711" name="AutoShape 7"/>
          <p:cNvCxnSpPr>
            <a:cxnSpLocks noChangeShapeType="1"/>
            <a:stCxn id="72706" idx="3"/>
            <a:endCxn id="72710" idx="2"/>
          </p:cNvCxnSpPr>
          <p:nvPr/>
        </p:nvCxnSpPr>
        <p:spPr bwMode="auto">
          <a:xfrm>
            <a:off x="1095375" y="3557588"/>
            <a:ext cx="981075" cy="2176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712" name="AutoShape 8"/>
          <p:cNvCxnSpPr>
            <a:cxnSpLocks noChangeShapeType="1"/>
            <a:stCxn id="72706" idx="3"/>
            <a:endCxn id="72709" idx="2"/>
          </p:cNvCxnSpPr>
          <p:nvPr/>
        </p:nvCxnSpPr>
        <p:spPr bwMode="auto">
          <a:xfrm>
            <a:off x="1095375" y="3557588"/>
            <a:ext cx="981075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713" name="AutoShape 9"/>
          <p:cNvCxnSpPr>
            <a:cxnSpLocks noChangeShapeType="1"/>
            <a:stCxn id="72707" idx="6"/>
            <a:endCxn id="72715" idx="1"/>
          </p:cNvCxnSpPr>
          <p:nvPr/>
        </p:nvCxnSpPr>
        <p:spPr bwMode="auto">
          <a:xfrm flipV="1">
            <a:off x="2314575" y="1014413"/>
            <a:ext cx="990600" cy="64293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714" name="AutoShape 10"/>
          <p:cNvCxnSpPr>
            <a:cxnSpLocks noChangeShapeType="1"/>
            <a:stCxn id="72707" idx="6"/>
            <a:endCxn id="72716" idx="1"/>
          </p:cNvCxnSpPr>
          <p:nvPr/>
        </p:nvCxnSpPr>
        <p:spPr bwMode="auto">
          <a:xfrm>
            <a:off x="2314575" y="1657350"/>
            <a:ext cx="990600" cy="40481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3314700" y="904875"/>
            <a:ext cx="219075" cy="219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3314700" y="1952625"/>
            <a:ext cx="219075" cy="219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2717" name="AutoShape 13"/>
          <p:cNvCxnSpPr>
            <a:cxnSpLocks noChangeShapeType="1"/>
            <a:stCxn id="72709" idx="6"/>
            <a:endCxn id="72719" idx="1"/>
          </p:cNvCxnSpPr>
          <p:nvPr/>
        </p:nvCxnSpPr>
        <p:spPr bwMode="auto">
          <a:xfrm flipV="1">
            <a:off x="2324100" y="3128963"/>
            <a:ext cx="971550" cy="43338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718" name="AutoShape 14"/>
          <p:cNvCxnSpPr>
            <a:cxnSpLocks noChangeShapeType="1"/>
            <a:stCxn id="72709" idx="6"/>
            <a:endCxn id="72720" idx="1"/>
          </p:cNvCxnSpPr>
          <p:nvPr/>
        </p:nvCxnSpPr>
        <p:spPr bwMode="auto">
          <a:xfrm>
            <a:off x="2324100" y="3562350"/>
            <a:ext cx="971550" cy="59531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719" name="Rectangle 15"/>
          <p:cNvSpPr>
            <a:spLocks noChangeArrowheads="1"/>
          </p:cNvSpPr>
          <p:nvPr/>
        </p:nvSpPr>
        <p:spPr bwMode="auto">
          <a:xfrm>
            <a:off x="3305175" y="3019425"/>
            <a:ext cx="219075" cy="219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0" name="Rectangle 16"/>
          <p:cNvSpPr>
            <a:spLocks noChangeArrowheads="1"/>
          </p:cNvSpPr>
          <p:nvPr/>
        </p:nvSpPr>
        <p:spPr bwMode="auto">
          <a:xfrm>
            <a:off x="3305175" y="4048125"/>
            <a:ext cx="219075" cy="219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2721" name="AutoShape 17"/>
          <p:cNvCxnSpPr>
            <a:cxnSpLocks noChangeShapeType="1"/>
            <a:stCxn id="72710" idx="6"/>
            <a:endCxn id="72723" idx="1"/>
          </p:cNvCxnSpPr>
          <p:nvPr/>
        </p:nvCxnSpPr>
        <p:spPr bwMode="auto">
          <a:xfrm flipV="1">
            <a:off x="2324100" y="5205413"/>
            <a:ext cx="971550" cy="52863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722" name="AutoShape 18"/>
          <p:cNvCxnSpPr>
            <a:cxnSpLocks noChangeShapeType="1"/>
            <a:stCxn id="72710" idx="6"/>
            <a:endCxn id="72724" idx="1"/>
          </p:cNvCxnSpPr>
          <p:nvPr/>
        </p:nvCxnSpPr>
        <p:spPr bwMode="auto">
          <a:xfrm>
            <a:off x="2324100" y="5734050"/>
            <a:ext cx="971550" cy="509588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723" name="Rectangle 19"/>
          <p:cNvSpPr>
            <a:spLocks noChangeArrowheads="1"/>
          </p:cNvSpPr>
          <p:nvPr/>
        </p:nvSpPr>
        <p:spPr bwMode="auto">
          <a:xfrm>
            <a:off x="3305175" y="5095875"/>
            <a:ext cx="219075" cy="219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4" name="Rectangle 20"/>
          <p:cNvSpPr>
            <a:spLocks noChangeArrowheads="1"/>
          </p:cNvSpPr>
          <p:nvPr/>
        </p:nvSpPr>
        <p:spPr bwMode="auto">
          <a:xfrm>
            <a:off x="3305175" y="6134100"/>
            <a:ext cx="219075" cy="219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725" name="Group 21"/>
          <p:cNvGrpSpPr>
            <a:grpSpLocks/>
          </p:cNvGrpSpPr>
          <p:nvPr/>
        </p:nvGrpSpPr>
        <p:grpSpPr bwMode="auto">
          <a:xfrm>
            <a:off x="3524250" y="1557338"/>
            <a:ext cx="2190750" cy="1000125"/>
            <a:chOff x="2226" y="1443"/>
            <a:chExt cx="1374" cy="630"/>
          </a:xfrm>
        </p:grpSpPr>
        <p:cxnSp>
          <p:nvCxnSpPr>
            <p:cNvPr id="72830" name="AutoShape 22"/>
            <p:cNvCxnSpPr>
              <a:cxnSpLocks noChangeShapeType="1"/>
              <a:endCxn id="72836" idx="2"/>
            </p:cNvCxnSpPr>
            <p:nvPr/>
          </p:nvCxnSpPr>
          <p:spPr bwMode="auto">
            <a:xfrm>
              <a:off x="2226" y="1767"/>
              <a:ext cx="606" cy="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831" name="AutoShape 23"/>
            <p:cNvCxnSpPr>
              <a:cxnSpLocks noChangeShapeType="1"/>
              <a:endCxn id="72833" idx="2"/>
            </p:cNvCxnSpPr>
            <p:nvPr/>
          </p:nvCxnSpPr>
          <p:spPr bwMode="auto">
            <a:xfrm flipV="1">
              <a:off x="2226" y="1560"/>
              <a:ext cx="594" cy="2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832" name="AutoShape 24"/>
            <p:cNvCxnSpPr>
              <a:cxnSpLocks noChangeShapeType="1"/>
              <a:endCxn id="72839" idx="2"/>
            </p:cNvCxnSpPr>
            <p:nvPr/>
          </p:nvCxnSpPr>
          <p:spPr bwMode="auto">
            <a:xfrm>
              <a:off x="2226" y="1767"/>
              <a:ext cx="600" cy="2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833" name="Oval 25"/>
            <p:cNvSpPr>
              <a:spLocks noChangeArrowheads="1"/>
            </p:cNvSpPr>
            <p:nvPr/>
          </p:nvSpPr>
          <p:spPr bwMode="auto">
            <a:xfrm>
              <a:off x="2826" y="1488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2834" name="AutoShape 26"/>
            <p:cNvCxnSpPr>
              <a:cxnSpLocks noChangeShapeType="1"/>
              <a:stCxn id="72833" idx="6"/>
            </p:cNvCxnSpPr>
            <p:nvPr/>
          </p:nvCxnSpPr>
          <p:spPr bwMode="auto">
            <a:xfrm flipV="1">
              <a:off x="2976" y="1443"/>
              <a:ext cx="612" cy="1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835" name="AutoShape 27"/>
            <p:cNvCxnSpPr>
              <a:cxnSpLocks noChangeShapeType="1"/>
              <a:stCxn id="72833" idx="6"/>
            </p:cNvCxnSpPr>
            <p:nvPr/>
          </p:nvCxnSpPr>
          <p:spPr bwMode="auto">
            <a:xfrm>
              <a:off x="2976" y="1560"/>
              <a:ext cx="600" cy="6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836" name="Oval 28"/>
            <p:cNvSpPr>
              <a:spLocks noChangeArrowheads="1"/>
            </p:cNvSpPr>
            <p:nvPr/>
          </p:nvSpPr>
          <p:spPr bwMode="auto">
            <a:xfrm>
              <a:off x="2838" y="1698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2837" name="AutoShape 29"/>
            <p:cNvCxnSpPr>
              <a:cxnSpLocks noChangeShapeType="1"/>
              <a:stCxn id="72836" idx="6"/>
            </p:cNvCxnSpPr>
            <p:nvPr/>
          </p:nvCxnSpPr>
          <p:spPr bwMode="auto">
            <a:xfrm flipV="1">
              <a:off x="2988" y="1659"/>
              <a:ext cx="600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838" name="AutoShape 30"/>
            <p:cNvCxnSpPr>
              <a:cxnSpLocks noChangeShapeType="1"/>
              <a:stCxn id="72836" idx="6"/>
            </p:cNvCxnSpPr>
            <p:nvPr/>
          </p:nvCxnSpPr>
          <p:spPr bwMode="auto">
            <a:xfrm>
              <a:off x="2988" y="1770"/>
              <a:ext cx="600" cy="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839" name="Oval 31"/>
            <p:cNvSpPr>
              <a:spLocks noChangeArrowheads="1"/>
            </p:cNvSpPr>
            <p:nvPr/>
          </p:nvSpPr>
          <p:spPr bwMode="auto">
            <a:xfrm>
              <a:off x="2832" y="1908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2840" name="AutoShape 32"/>
            <p:cNvCxnSpPr>
              <a:cxnSpLocks noChangeShapeType="1"/>
              <a:stCxn id="72839" idx="6"/>
            </p:cNvCxnSpPr>
            <p:nvPr/>
          </p:nvCxnSpPr>
          <p:spPr bwMode="auto">
            <a:xfrm flipV="1">
              <a:off x="2982" y="1869"/>
              <a:ext cx="606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841" name="AutoShape 33"/>
            <p:cNvCxnSpPr>
              <a:cxnSpLocks noChangeShapeType="1"/>
              <a:stCxn id="72839" idx="6"/>
            </p:cNvCxnSpPr>
            <p:nvPr/>
          </p:nvCxnSpPr>
          <p:spPr bwMode="auto">
            <a:xfrm>
              <a:off x="2982" y="1980"/>
              <a:ext cx="618" cy="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2726" name="Group 34"/>
          <p:cNvGrpSpPr>
            <a:grpSpLocks/>
          </p:cNvGrpSpPr>
          <p:nvPr/>
        </p:nvGrpSpPr>
        <p:grpSpPr bwMode="auto">
          <a:xfrm>
            <a:off x="3524250" y="509588"/>
            <a:ext cx="2190750" cy="1000125"/>
            <a:chOff x="2226" y="1443"/>
            <a:chExt cx="1374" cy="630"/>
          </a:xfrm>
        </p:grpSpPr>
        <p:cxnSp>
          <p:nvCxnSpPr>
            <p:cNvPr id="72818" name="AutoShape 35"/>
            <p:cNvCxnSpPr>
              <a:cxnSpLocks noChangeShapeType="1"/>
              <a:endCxn id="72824" idx="2"/>
            </p:cNvCxnSpPr>
            <p:nvPr/>
          </p:nvCxnSpPr>
          <p:spPr bwMode="auto">
            <a:xfrm>
              <a:off x="2226" y="1767"/>
              <a:ext cx="606" cy="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819" name="AutoShape 36"/>
            <p:cNvCxnSpPr>
              <a:cxnSpLocks noChangeShapeType="1"/>
              <a:endCxn id="72821" idx="2"/>
            </p:cNvCxnSpPr>
            <p:nvPr/>
          </p:nvCxnSpPr>
          <p:spPr bwMode="auto">
            <a:xfrm flipV="1">
              <a:off x="2226" y="1560"/>
              <a:ext cx="594" cy="2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820" name="AutoShape 37"/>
            <p:cNvCxnSpPr>
              <a:cxnSpLocks noChangeShapeType="1"/>
              <a:endCxn id="72827" idx="2"/>
            </p:cNvCxnSpPr>
            <p:nvPr/>
          </p:nvCxnSpPr>
          <p:spPr bwMode="auto">
            <a:xfrm>
              <a:off x="2226" y="1767"/>
              <a:ext cx="600" cy="2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821" name="Oval 38"/>
            <p:cNvSpPr>
              <a:spLocks noChangeArrowheads="1"/>
            </p:cNvSpPr>
            <p:nvPr/>
          </p:nvSpPr>
          <p:spPr bwMode="auto">
            <a:xfrm>
              <a:off x="2826" y="1488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2822" name="AutoShape 39"/>
            <p:cNvCxnSpPr>
              <a:cxnSpLocks noChangeShapeType="1"/>
              <a:stCxn id="72821" idx="6"/>
            </p:cNvCxnSpPr>
            <p:nvPr/>
          </p:nvCxnSpPr>
          <p:spPr bwMode="auto">
            <a:xfrm flipV="1">
              <a:off x="2976" y="1443"/>
              <a:ext cx="612" cy="1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823" name="AutoShape 40"/>
            <p:cNvCxnSpPr>
              <a:cxnSpLocks noChangeShapeType="1"/>
              <a:stCxn id="72821" idx="6"/>
            </p:cNvCxnSpPr>
            <p:nvPr/>
          </p:nvCxnSpPr>
          <p:spPr bwMode="auto">
            <a:xfrm>
              <a:off x="2976" y="1560"/>
              <a:ext cx="600" cy="6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824" name="Oval 41"/>
            <p:cNvSpPr>
              <a:spLocks noChangeArrowheads="1"/>
            </p:cNvSpPr>
            <p:nvPr/>
          </p:nvSpPr>
          <p:spPr bwMode="auto">
            <a:xfrm>
              <a:off x="2838" y="1698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2825" name="AutoShape 42"/>
            <p:cNvCxnSpPr>
              <a:cxnSpLocks noChangeShapeType="1"/>
              <a:stCxn id="72824" idx="6"/>
            </p:cNvCxnSpPr>
            <p:nvPr/>
          </p:nvCxnSpPr>
          <p:spPr bwMode="auto">
            <a:xfrm flipV="1">
              <a:off x="2988" y="1659"/>
              <a:ext cx="600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826" name="AutoShape 43"/>
            <p:cNvCxnSpPr>
              <a:cxnSpLocks noChangeShapeType="1"/>
              <a:stCxn id="72824" idx="6"/>
            </p:cNvCxnSpPr>
            <p:nvPr/>
          </p:nvCxnSpPr>
          <p:spPr bwMode="auto">
            <a:xfrm>
              <a:off x="2988" y="1770"/>
              <a:ext cx="600" cy="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827" name="Oval 44"/>
            <p:cNvSpPr>
              <a:spLocks noChangeArrowheads="1"/>
            </p:cNvSpPr>
            <p:nvPr/>
          </p:nvSpPr>
          <p:spPr bwMode="auto">
            <a:xfrm>
              <a:off x="2832" y="1908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2828" name="AutoShape 45"/>
            <p:cNvCxnSpPr>
              <a:cxnSpLocks noChangeShapeType="1"/>
              <a:stCxn id="72827" idx="6"/>
            </p:cNvCxnSpPr>
            <p:nvPr/>
          </p:nvCxnSpPr>
          <p:spPr bwMode="auto">
            <a:xfrm flipV="1">
              <a:off x="2982" y="1869"/>
              <a:ext cx="606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829" name="AutoShape 46"/>
            <p:cNvCxnSpPr>
              <a:cxnSpLocks noChangeShapeType="1"/>
              <a:stCxn id="72827" idx="6"/>
            </p:cNvCxnSpPr>
            <p:nvPr/>
          </p:nvCxnSpPr>
          <p:spPr bwMode="auto">
            <a:xfrm>
              <a:off x="2982" y="1980"/>
              <a:ext cx="618" cy="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2727" name="Group 47"/>
          <p:cNvGrpSpPr>
            <a:grpSpLocks/>
          </p:cNvGrpSpPr>
          <p:nvPr/>
        </p:nvGrpSpPr>
        <p:grpSpPr bwMode="auto">
          <a:xfrm>
            <a:off x="3524250" y="3652838"/>
            <a:ext cx="2190750" cy="1000125"/>
            <a:chOff x="2226" y="1443"/>
            <a:chExt cx="1374" cy="630"/>
          </a:xfrm>
        </p:grpSpPr>
        <p:cxnSp>
          <p:nvCxnSpPr>
            <p:cNvPr id="72806" name="AutoShape 48"/>
            <p:cNvCxnSpPr>
              <a:cxnSpLocks noChangeShapeType="1"/>
              <a:endCxn id="72812" idx="2"/>
            </p:cNvCxnSpPr>
            <p:nvPr/>
          </p:nvCxnSpPr>
          <p:spPr bwMode="auto">
            <a:xfrm>
              <a:off x="2226" y="1767"/>
              <a:ext cx="606" cy="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807" name="AutoShape 49"/>
            <p:cNvCxnSpPr>
              <a:cxnSpLocks noChangeShapeType="1"/>
              <a:endCxn id="72809" idx="2"/>
            </p:cNvCxnSpPr>
            <p:nvPr/>
          </p:nvCxnSpPr>
          <p:spPr bwMode="auto">
            <a:xfrm flipV="1">
              <a:off x="2226" y="1560"/>
              <a:ext cx="594" cy="2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808" name="AutoShape 50"/>
            <p:cNvCxnSpPr>
              <a:cxnSpLocks noChangeShapeType="1"/>
              <a:endCxn id="72815" idx="2"/>
            </p:cNvCxnSpPr>
            <p:nvPr/>
          </p:nvCxnSpPr>
          <p:spPr bwMode="auto">
            <a:xfrm>
              <a:off x="2226" y="1767"/>
              <a:ext cx="600" cy="2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809" name="Oval 51"/>
            <p:cNvSpPr>
              <a:spLocks noChangeArrowheads="1"/>
            </p:cNvSpPr>
            <p:nvPr/>
          </p:nvSpPr>
          <p:spPr bwMode="auto">
            <a:xfrm>
              <a:off x="2826" y="1488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2810" name="AutoShape 52"/>
            <p:cNvCxnSpPr>
              <a:cxnSpLocks noChangeShapeType="1"/>
              <a:stCxn id="72809" idx="6"/>
            </p:cNvCxnSpPr>
            <p:nvPr/>
          </p:nvCxnSpPr>
          <p:spPr bwMode="auto">
            <a:xfrm flipV="1">
              <a:off x="2976" y="1443"/>
              <a:ext cx="612" cy="1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811" name="AutoShape 53"/>
            <p:cNvCxnSpPr>
              <a:cxnSpLocks noChangeShapeType="1"/>
              <a:stCxn id="72809" idx="6"/>
            </p:cNvCxnSpPr>
            <p:nvPr/>
          </p:nvCxnSpPr>
          <p:spPr bwMode="auto">
            <a:xfrm>
              <a:off x="2976" y="1560"/>
              <a:ext cx="600" cy="6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812" name="Oval 54"/>
            <p:cNvSpPr>
              <a:spLocks noChangeArrowheads="1"/>
            </p:cNvSpPr>
            <p:nvPr/>
          </p:nvSpPr>
          <p:spPr bwMode="auto">
            <a:xfrm>
              <a:off x="2838" y="1698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2813" name="AutoShape 55"/>
            <p:cNvCxnSpPr>
              <a:cxnSpLocks noChangeShapeType="1"/>
              <a:stCxn id="72812" idx="6"/>
            </p:cNvCxnSpPr>
            <p:nvPr/>
          </p:nvCxnSpPr>
          <p:spPr bwMode="auto">
            <a:xfrm flipV="1">
              <a:off x="2988" y="1659"/>
              <a:ext cx="600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814" name="AutoShape 56"/>
            <p:cNvCxnSpPr>
              <a:cxnSpLocks noChangeShapeType="1"/>
              <a:stCxn id="72812" idx="6"/>
            </p:cNvCxnSpPr>
            <p:nvPr/>
          </p:nvCxnSpPr>
          <p:spPr bwMode="auto">
            <a:xfrm>
              <a:off x="2988" y="1770"/>
              <a:ext cx="600" cy="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815" name="Oval 57"/>
            <p:cNvSpPr>
              <a:spLocks noChangeArrowheads="1"/>
            </p:cNvSpPr>
            <p:nvPr/>
          </p:nvSpPr>
          <p:spPr bwMode="auto">
            <a:xfrm>
              <a:off x="2832" y="1908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2816" name="AutoShape 58"/>
            <p:cNvCxnSpPr>
              <a:cxnSpLocks noChangeShapeType="1"/>
              <a:stCxn id="72815" idx="6"/>
            </p:cNvCxnSpPr>
            <p:nvPr/>
          </p:nvCxnSpPr>
          <p:spPr bwMode="auto">
            <a:xfrm flipV="1">
              <a:off x="2982" y="1869"/>
              <a:ext cx="606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817" name="AutoShape 59"/>
            <p:cNvCxnSpPr>
              <a:cxnSpLocks noChangeShapeType="1"/>
              <a:stCxn id="72815" idx="6"/>
            </p:cNvCxnSpPr>
            <p:nvPr/>
          </p:nvCxnSpPr>
          <p:spPr bwMode="auto">
            <a:xfrm>
              <a:off x="2982" y="1980"/>
              <a:ext cx="618" cy="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2728" name="Group 60"/>
          <p:cNvGrpSpPr>
            <a:grpSpLocks/>
          </p:cNvGrpSpPr>
          <p:nvPr/>
        </p:nvGrpSpPr>
        <p:grpSpPr bwMode="auto">
          <a:xfrm>
            <a:off x="3524250" y="2605088"/>
            <a:ext cx="2190750" cy="1000125"/>
            <a:chOff x="2226" y="1443"/>
            <a:chExt cx="1374" cy="630"/>
          </a:xfrm>
        </p:grpSpPr>
        <p:cxnSp>
          <p:nvCxnSpPr>
            <p:cNvPr id="72794" name="AutoShape 61"/>
            <p:cNvCxnSpPr>
              <a:cxnSpLocks noChangeShapeType="1"/>
              <a:endCxn id="72800" idx="2"/>
            </p:cNvCxnSpPr>
            <p:nvPr/>
          </p:nvCxnSpPr>
          <p:spPr bwMode="auto">
            <a:xfrm>
              <a:off x="2226" y="1767"/>
              <a:ext cx="606" cy="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795" name="AutoShape 62"/>
            <p:cNvCxnSpPr>
              <a:cxnSpLocks noChangeShapeType="1"/>
              <a:endCxn id="72797" idx="2"/>
            </p:cNvCxnSpPr>
            <p:nvPr/>
          </p:nvCxnSpPr>
          <p:spPr bwMode="auto">
            <a:xfrm flipV="1">
              <a:off x="2226" y="1560"/>
              <a:ext cx="594" cy="2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796" name="AutoShape 63"/>
            <p:cNvCxnSpPr>
              <a:cxnSpLocks noChangeShapeType="1"/>
              <a:endCxn id="72803" idx="2"/>
            </p:cNvCxnSpPr>
            <p:nvPr/>
          </p:nvCxnSpPr>
          <p:spPr bwMode="auto">
            <a:xfrm>
              <a:off x="2226" y="1767"/>
              <a:ext cx="600" cy="2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797" name="Oval 64"/>
            <p:cNvSpPr>
              <a:spLocks noChangeArrowheads="1"/>
            </p:cNvSpPr>
            <p:nvPr/>
          </p:nvSpPr>
          <p:spPr bwMode="auto">
            <a:xfrm>
              <a:off x="2826" y="1488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2798" name="AutoShape 65"/>
            <p:cNvCxnSpPr>
              <a:cxnSpLocks noChangeShapeType="1"/>
              <a:stCxn id="72797" idx="6"/>
            </p:cNvCxnSpPr>
            <p:nvPr/>
          </p:nvCxnSpPr>
          <p:spPr bwMode="auto">
            <a:xfrm flipV="1">
              <a:off x="2976" y="1443"/>
              <a:ext cx="612" cy="1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799" name="AutoShape 66"/>
            <p:cNvCxnSpPr>
              <a:cxnSpLocks noChangeShapeType="1"/>
              <a:stCxn id="72797" idx="6"/>
            </p:cNvCxnSpPr>
            <p:nvPr/>
          </p:nvCxnSpPr>
          <p:spPr bwMode="auto">
            <a:xfrm>
              <a:off x="2976" y="1560"/>
              <a:ext cx="600" cy="6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800" name="Oval 67"/>
            <p:cNvSpPr>
              <a:spLocks noChangeArrowheads="1"/>
            </p:cNvSpPr>
            <p:nvPr/>
          </p:nvSpPr>
          <p:spPr bwMode="auto">
            <a:xfrm>
              <a:off x="2838" y="1698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2801" name="AutoShape 68"/>
            <p:cNvCxnSpPr>
              <a:cxnSpLocks noChangeShapeType="1"/>
              <a:stCxn id="72800" idx="6"/>
            </p:cNvCxnSpPr>
            <p:nvPr/>
          </p:nvCxnSpPr>
          <p:spPr bwMode="auto">
            <a:xfrm flipV="1">
              <a:off x="2988" y="1659"/>
              <a:ext cx="600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802" name="AutoShape 69"/>
            <p:cNvCxnSpPr>
              <a:cxnSpLocks noChangeShapeType="1"/>
              <a:stCxn id="72800" idx="6"/>
            </p:cNvCxnSpPr>
            <p:nvPr/>
          </p:nvCxnSpPr>
          <p:spPr bwMode="auto">
            <a:xfrm>
              <a:off x="2988" y="1770"/>
              <a:ext cx="600" cy="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803" name="Oval 70"/>
            <p:cNvSpPr>
              <a:spLocks noChangeArrowheads="1"/>
            </p:cNvSpPr>
            <p:nvPr/>
          </p:nvSpPr>
          <p:spPr bwMode="auto">
            <a:xfrm>
              <a:off x="2832" y="1908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2804" name="AutoShape 71"/>
            <p:cNvCxnSpPr>
              <a:cxnSpLocks noChangeShapeType="1"/>
              <a:stCxn id="72803" idx="6"/>
            </p:cNvCxnSpPr>
            <p:nvPr/>
          </p:nvCxnSpPr>
          <p:spPr bwMode="auto">
            <a:xfrm flipV="1">
              <a:off x="2982" y="1869"/>
              <a:ext cx="606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805" name="AutoShape 72"/>
            <p:cNvCxnSpPr>
              <a:cxnSpLocks noChangeShapeType="1"/>
              <a:stCxn id="72803" idx="6"/>
            </p:cNvCxnSpPr>
            <p:nvPr/>
          </p:nvCxnSpPr>
          <p:spPr bwMode="auto">
            <a:xfrm>
              <a:off x="2982" y="1980"/>
              <a:ext cx="618" cy="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2729" name="Group 73"/>
          <p:cNvGrpSpPr>
            <a:grpSpLocks/>
          </p:cNvGrpSpPr>
          <p:nvPr/>
        </p:nvGrpSpPr>
        <p:grpSpPr bwMode="auto">
          <a:xfrm>
            <a:off x="3524250" y="5748338"/>
            <a:ext cx="2190750" cy="1000125"/>
            <a:chOff x="2226" y="1443"/>
            <a:chExt cx="1374" cy="630"/>
          </a:xfrm>
        </p:grpSpPr>
        <p:cxnSp>
          <p:nvCxnSpPr>
            <p:cNvPr id="72782" name="AutoShape 74"/>
            <p:cNvCxnSpPr>
              <a:cxnSpLocks noChangeShapeType="1"/>
              <a:endCxn id="72788" idx="2"/>
            </p:cNvCxnSpPr>
            <p:nvPr/>
          </p:nvCxnSpPr>
          <p:spPr bwMode="auto">
            <a:xfrm>
              <a:off x="2226" y="1767"/>
              <a:ext cx="606" cy="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783" name="AutoShape 75"/>
            <p:cNvCxnSpPr>
              <a:cxnSpLocks noChangeShapeType="1"/>
              <a:endCxn id="72785" idx="2"/>
            </p:cNvCxnSpPr>
            <p:nvPr/>
          </p:nvCxnSpPr>
          <p:spPr bwMode="auto">
            <a:xfrm flipV="1">
              <a:off x="2226" y="1560"/>
              <a:ext cx="594" cy="2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784" name="AutoShape 76"/>
            <p:cNvCxnSpPr>
              <a:cxnSpLocks noChangeShapeType="1"/>
              <a:endCxn id="72791" idx="2"/>
            </p:cNvCxnSpPr>
            <p:nvPr/>
          </p:nvCxnSpPr>
          <p:spPr bwMode="auto">
            <a:xfrm>
              <a:off x="2226" y="1767"/>
              <a:ext cx="600" cy="2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785" name="Oval 77"/>
            <p:cNvSpPr>
              <a:spLocks noChangeArrowheads="1"/>
            </p:cNvSpPr>
            <p:nvPr/>
          </p:nvSpPr>
          <p:spPr bwMode="auto">
            <a:xfrm>
              <a:off x="2826" y="1488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2786" name="AutoShape 78"/>
            <p:cNvCxnSpPr>
              <a:cxnSpLocks noChangeShapeType="1"/>
              <a:stCxn id="72785" idx="6"/>
            </p:cNvCxnSpPr>
            <p:nvPr/>
          </p:nvCxnSpPr>
          <p:spPr bwMode="auto">
            <a:xfrm flipV="1">
              <a:off x="2976" y="1443"/>
              <a:ext cx="612" cy="1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787" name="AutoShape 79"/>
            <p:cNvCxnSpPr>
              <a:cxnSpLocks noChangeShapeType="1"/>
              <a:stCxn id="72785" idx="6"/>
            </p:cNvCxnSpPr>
            <p:nvPr/>
          </p:nvCxnSpPr>
          <p:spPr bwMode="auto">
            <a:xfrm>
              <a:off x="2976" y="1560"/>
              <a:ext cx="600" cy="6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788" name="Oval 80"/>
            <p:cNvSpPr>
              <a:spLocks noChangeArrowheads="1"/>
            </p:cNvSpPr>
            <p:nvPr/>
          </p:nvSpPr>
          <p:spPr bwMode="auto">
            <a:xfrm>
              <a:off x="2838" y="1698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2789" name="AutoShape 81"/>
            <p:cNvCxnSpPr>
              <a:cxnSpLocks noChangeShapeType="1"/>
              <a:stCxn id="72788" idx="6"/>
            </p:cNvCxnSpPr>
            <p:nvPr/>
          </p:nvCxnSpPr>
          <p:spPr bwMode="auto">
            <a:xfrm flipV="1">
              <a:off x="2988" y="1659"/>
              <a:ext cx="600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790" name="AutoShape 82"/>
            <p:cNvCxnSpPr>
              <a:cxnSpLocks noChangeShapeType="1"/>
              <a:stCxn id="72788" idx="6"/>
            </p:cNvCxnSpPr>
            <p:nvPr/>
          </p:nvCxnSpPr>
          <p:spPr bwMode="auto">
            <a:xfrm>
              <a:off x="2988" y="1770"/>
              <a:ext cx="600" cy="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791" name="Oval 83"/>
            <p:cNvSpPr>
              <a:spLocks noChangeArrowheads="1"/>
            </p:cNvSpPr>
            <p:nvPr/>
          </p:nvSpPr>
          <p:spPr bwMode="auto">
            <a:xfrm>
              <a:off x="2832" y="1908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2792" name="AutoShape 84"/>
            <p:cNvCxnSpPr>
              <a:cxnSpLocks noChangeShapeType="1"/>
              <a:stCxn id="72791" idx="6"/>
            </p:cNvCxnSpPr>
            <p:nvPr/>
          </p:nvCxnSpPr>
          <p:spPr bwMode="auto">
            <a:xfrm flipV="1">
              <a:off x="2982" y="1869"/>
              <a:ext cx="606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793" name="AutoShape 85"/>
            <p:cNvCxnSpPr>
              <a:cxnSpLocks noChangeShapeType="1"/>
              <a:stCxn id="72791" idx="6"/>
            </p:cNvCxnSpPr>
            <p:nvPr/>
          </p:nvCxnSpPr>
          <p:spPr bwMode="auto">
            <a:xfrm>
              <a:off x="2982" y="1980"/>
              <a:ext cx="618" cy="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2730" name="Group 86"/>
          <p:cNvGrpSpPr>
            <a:grpSpLocks/>
          </p:cNvGrpSpPr>
          <p:nvPr/>
        </p:nvGrpSpPr>
        <p:grpSpPr bwMode="auto">
          <a:xfrm>
            <a:off x="3524250" y="4700588"/>
            <a:ext cx="2190750" cy="1000125"/>
            <a:chOff x="2226" y="1443"/>
            <a:chExt cx="1374" cy="630"/>
          </a:xfrm>
        </p:grpSpPr>
        <p:cxnSp>
          <p:nvCxnSpPr>
            <p:cNvPr id="72770" name="AutoShape 87"/>
            <p:cNvCxnSpPr>
              <a:cxnSpLocks noChangeShapeType="1"/>
              <a:endCxn id="72776" idx="2"/>
            </p:cNvCxnSpPr>
            <p:nvPr/>
          </p:nvCxnSpPr>
          <p:spPr bwMode="auto">
            <a:xfrm>
              <a:off x="2226" y="1767"/>
              <a:ext cx="606" cy="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771" name="AutoShape 88"/>
            <p:cNvCxnSpPr>
              <a:cxnSpLocks noChangeShapeType="1"/>
              <a:endCxn id="72773" idx="2"/>
            </p:cNvCxnSpPr>
            <p:nvPr/>
          </p:nvCxnSpPr>
          <p:spPr bwMode="auto">
            <a:xfrm flipV="1">
              <a:off x="2226" y="1560"/>
              <a:ext cx="594" cy="2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772" name="AutoShape 89"/>
            <p:cNvCxnSpPr>
              <a:cxnSpLocks noChangeShapeType="1"/>
              <a:endCxn id="72779" idx="2"/>
            </p:cNvCxnSpPr>
            <p:nvPr/>
          </p:nvCxnSpPr>
          <p:spPr bwMode="auto">
            <a:xfrm>
              <a:off x="2226" y="1767"/>
              <a:ext cx="600" cy="2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773" name="Oval 90"/>
            <p:cNvSpPr>
              <a:spLocks noChangeArrowheads="1"/>
            </p:cNvSpPr>
            <p:nvPr/>
          </p:nvSpPr>
          <p:spPr bwMode="auto">
            <a:xfrm>
              <a:off x="2826" y="1488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2774" name="AutoShape 91"/>
            <p:cNvCxnSpPr>
              <a:cxnSpLocks noChangeShapeType="1"/>
              <a:stCxn id="72773" idx="6"/>
            </p:cNvCxnSpPr>
            <p:nvPr/>
          </p:nvCxnSpPr>
          <p:spPr bwMode="auto">
            <a:xfrm flipV="1">
              <a:off x="2976" y="1443"/>
              <a:ext cx="612" cy="1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775" name="AutoShape 92"/>
            <p:cNvCxnSpPr>
              <a:cxnSpLocks noChangeShapeType="1"/>
              <a:stCxn id="72773" idx="6"/>
            </p:cNvCxnSpPr>
            <p:nvPr/>
          </p:nvCxnSpPr>
          <p:spPr bwMode="auto">
            <a:xfrm>
              <a:off x="2976" y="1560"/>
              <a:ext cx="600" cy="6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776" name="Oval 93"/>
            <p:cNvSpPr>
              <a:spLocks noChangeArrowheads="1"/>
            </p:cNvSpPr>
            <p:nvPr/>
          </p:nvSpPr>
          <p:spPr bwMode="auto">
            <a:xfrm>
              <a:off x="2838" y="1698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2777" name="AutoShape 94"/>
            <p:cNvCxnSpPr>
              <a:cxnSpLocks noChangeShapeType="1"/>
              <a:stCxn id="72776" idx="6"/>
            </p:cNvCxnSpPr>
            <p:nvPr/>
          </p:nvCxnSpPr>
          <p:spPr bwMode="auto">
            <a:xfrm flipV="1">
              <a:off x="2988" y="1659"/>
              <a:ext cx="600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778" name="AutoShape 95"/>
            <p:cNvCxnSpPr>
              <a:cxnSpLocks noChangeShapeType="1"/>
              <a:stCxn id="72776" idx="6"/>
            </p:cNvCxnSpPr>
            <p:nvPr/>
          </p:nvCxnSpPr>
          <p:spPr bwMode="auto">
            <a:xfrm>
              <a:off x="2988" y="1770"/>
              <a:ext cx="600" cy="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779" name="Oval 96"/>
            <p:cNvSpPr>
              <a:spLocks noChangeArrowheads="1"/>
            </p:cNvSpPr>
            <p:nvPr/>
          </p:nvSpPr>
          <p:spPr bwMode="auto">
            <a:xfrm>
              <a:off x="2832" y="1908"/>
              <a:ext cx="144" cy="1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2780" name="AutoShape 97"/>
            <p:cNvCxnSpPr>
              <a:cxnSpLocks noChangeShapeType="1"/>
              <a:stCxn id="72779" idx="6"/>
            </p:cNvCxnSpPr>
            <p:nvPr/>
          </p:nvCxnSpPr>
          <p:spPr bwMode="auto">
            <a:xfrm flipV="1">
              <a:off x="2982" y="1869"/>
              <a:ext cx="606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781" name="AutoShape 98"/>
            <p:cNvCxnSpPr>
              <a:cxnSpLocks noChangeShapeType="1"/>
              <a:stCxn id="72779" idx="6"/>
            </p:cNvCxnSpPr>
            <p:nvPr/>
          </p:nvCxnSpPr>
          <p:spPr bwMode="auto">
            <a:xfrm>
              <a:off x="2982" y="1980"/>
              <a:ext cx="618" cy="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2731" name="Text Box 99"/>
          <p:cNvSpPr txBox="1">
            <a:spLocks noChangeArrowheads="1"/>
          </p:cNvSpPr>
          <p:nvPr/>
        </p:nvSpPr>
        <p:spPr bwMode="auto">
          <a:xfrm>
            <a:off x="841375" y="-11113"/>
            <a:ext cx="971550" cy="6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Choose hitter</a:t>
            </a:r>
          </a:p>
        </p:txBody>
      </p:sp>
      <p:sp>
        <p:nvSpPr>
          <p:cNvPr id="72732" name="Text Box 100"/>
          <p:cNvSpPr txBox="1">
            <a:spLocks noChangeArrowheads="1"/>
          </p:cNvSpPr>
          <p:nvPr/>
        </p:nvSpPr>
        <p:spPr bwMode="auto">
          <a:xfrm>
            <a:off x="1298575" y="229393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A</a:t>
            </a:r>
          </a:p>
        </p:txBody>
      </p:sp>
      <p:sp>
        <p:nvSpPr>
          <p:cNvPr id="72733" name="Text Box 101"/>
          <p:cNvSpPr txBox="1">
            <a:spLocks noChangeArrowheads="1"/>
          </p:cNvSpPr>
          <p:nvPr/>
        </p:nvSpPr>
        <p:spPr bwMode="auto">
          <a:xfrm>
            <a:off x="1393825" y="324643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B</a:t>
            </a:r>
          </a:p>
        </p:txBody>
      </p:sp>
      <p:sp>
        <p:nvSpPr>
          <p:cNvPr id="72734" name="Text Box 102"/>
          <p:cNvSpPr txBox="1">
            <a:spLocks noChangeArrowheads="1"/>
          </p:cNvSpPr>
          <p:nvPr/>
        </p:nvSpPr>
        <p:spPr bwMode="auto">
          <a:xfrm>
            <a:off x="1489075" y="4341813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C</a:t>
            </a:r>
          </a:p>
        </p:txBody>
      </p:sp>
      <p:sp>
        <p:nvSpPr>
          <p:cNvPr id="72735" name="Text Box 103"/>
          <p:cNvSpPr txBox="1">
            <a:spLocks noChangeArrowheads="1"/>
          </p:cNvSpPr>
          <p:nvPr/>
        </p:nvSpPr>
        <p:spPr bwMode="auto">
          <a:xfrm>
            <a:off x="2384425" y="7938"/>
            <a:ext cx="723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Hit?</a:t>
            </a:r>
          </a:p>
        </p:txBody>
      </p:sp>
      <p:sp>
        <p:nvSpPr>
          <p:cNvPr id="72736" name="Text Box 104"/>
          <p:cNvSpPr txBox="1">
            <a:spLocks noChangeArrowheads="1"/>
          </p:cNvSpPr>
          <p:nvPr/>
        </p:nvSpPr>
        <p:spPr bwMode="auto">
          <a:xfrm>
            <a:off x="2479675" y="1084263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72737" name="Text Box 105"/>
          <p:cNvSpPr txBox="1">
            <a:spLocks noChangeArrowheads="1"/>
          </p:cNvSpPr>
          <p:nvPr/>
        </p:nvSpPr>
        <p:spPr bwMode="auto">
          <a:xfrm>
            <a:off x="2508250" y="1503363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0</a:t>
            </a:r>
          </a:p>
        </p:txBody>
      </p:sp>
      <p:sp>
        <p:nvSpPr>
          <p:cNvPr id="72738" name="Text Box 106"/>
          <p:cNvSpPr txBox="1">
            <a:spLocks noChangeArrowheads="1"/>
          </p:cNvSpPr>
          <p:nvPr/>
        </p:nvSpPr>
        <p:spPr bwMode="auto">
          <a:xfrm>
            <a:off x="2527300" y="3065463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72739" name="Text Box 107"/>
          <p:cNvSpPr txBox="1">
            <a:spLocks noChangeArrowheads="1"/>
          </p:cNvSpPr>
          <p:nvPr/>
        </p:nvSpPr>
        <p:spPr bwMode="auto">
          <a:xfrm>
            <a:off x="2546350" y="349408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0</a:t>
            </a:r>
          </a:p>
        </p:txBody>
      </p:sp>
      <p:sp>
        <p:nvSpPr>
          <p:cNvPr id="72740" name="Text Box 108"/>
          <p:cNvSpPr txBox="1">
            <a:spLocks noChangeArrowheads="1"/>
          </p:cNvSpPr>
          <p:nvPr/>
        </p:nvSpPr>
        <p:spPr bwMode="auto">
          <a:xfrm>
            <a:off x="2517775" y="517048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72741" name="Text Box 109"/>
          <p:cNvSpPr txBox="1">
            <a:spLocks noChangeArrowheads="1"/>
          </p:cNvSpPr>
          <p:nvPr/>
        </p:nvSpPr>
        <p:spPr bwMode="auto">
          <a:xfrm>
            <a:off x="2527300" y="5618163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0</a:t>
            </a:r>
          </a:p>
        </p:txBody>
      </p:sp>
      <p:sp>
        <p:nvSpPr>
          <p:cNvPr id="72742" name="Text Box 110"/>
          <p:cNvSpPr txBox="1">
            <a:spLocks noChangeArrowheads="1"/>
          </p:cNvSpPr>
          <p:nvPr/>
        </p:nvSpPr>
        <p:spPr bwMode="auto">
          <a:xfrm>
            <a:off x="3346450" y="0"/>
            <a:ext cx="97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Choose hitter</a:t>
            </a:r>
          </a:p>
        </p:txBody>
      </p:sp>
      <p:sp>
        <p:nvSpPr>
          <p:cNvPr id="72743" name="Text Box 111"/>
          <p:cNvSpPr txBox="1">
            <a:spLocks noChangeArrowheads="1"/>
          </p:cNvSpPr>
          <p:nvPr/>
        </p:nvSpPr>
        <p:spPr bwMode="auto">
          <a:xfrm>
            <a:off x="4746625" y="0"/>
            <a:ext cx="723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Hit?</a:t>
            </a:r>
          </a:p>
        </p:txBody>
      </p:sp>
      <p:sp>
        <p:nvSpPr>
          <p:cNvPr id="72744" name="Text Box 112"/>
          <p:cNvSpPr txBox="1">
            <a:spLocks noChangeArrowheads="1"/>
          </p:cNvSpPr>
          <p:nvPr/>
        </p:nvSpPr>
        <p:spPr bwMode="auto">
          <a:xfrm>
            <a:off x="2746375" y="116046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.360</a:t>
            </a:r>
          </a:p>
        </p:txBody>
      </p:sp>
      <p:sp>
        <p:nvSpPr>
          <p:cNvPr id="72745" name="Text Box 113"/>
          <p:cNvSpPr txBox="1">
            <a:spLocks noChangeArrowheads="1"/>
          </p:cNvSpPr>
          <p:nvPr/>
        </p:nvSpPr>
        <p:spPr bwMode="auto">
          <a:xfrm>
            <a:off x="2393950" y="182721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.640</a:t>
            </a:r>
          </a:p>
        </p:txBody>
      </p:sp>
      <p:sp>
        <p:nvSpPr>
          <p:cNvPr id="72746" name="Text Box 114"/>
          <p:cNvSpPr txBox="1">
            <a:spLocks noChangeArrowheads="1"/>
          </p:cNvSpPr>
          <p:nvPr/>
        </p:nvSpPr>
        <p:spPr bwMode="auto">
          <a:xfrm>
            <a:off x="2708275" y="3227388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.333</a:t>
            </a:r>
          </a:p>
        </p:txBody>
      </p:sp>
      <p:sp>
        <p:nvSpPr>
          <p:cNvPr id="72747" name="Text Box 115"/>
          <p:cNvSpPr txBox="1">
            <a:spLocks noChangeArrowheads="1"/>
          </p:cNvSpPr>
          <p:nvPr/>
        </p:nvSpPr>
        <p:spPr bwMode="auto">
          <a:xfrm>
            <a:off x="2298700" y="3827463"/>
            <a:ext cx="74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.667</a:t>
            </a:r>
          </a:p>
        </p:txBody>
      </p:sp>
      <p:sp>
        <p:nvSpPr>
          <p:cNvPr id="72748" name="Text Box 116"/>
          <p:cNvSpPr txBox="1">
            <a:spLocks noChangeArrowheads="1"/>
          </p:cNvSpPr>
          <p:nvPr/>
        </p:nvSpPr>
        <p:spPr bwMode="auto">
          <a:xfrm>
            <a:off x="2755900" y="5322888"/>
            <a:ext cx="74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.318</a:t>
            </a:r>
          </a:p>
        </p:txBody>
      </p:sp>
      <p:sp>
        <p:nvSpPr>
          <p:cNvPr id="72749" name="Text Box 117"/>
          <p:cNvSpPr txBox="1">
            <a:spLocks noChangeArrowheads="1"/>
          </p:cNvSpPr>
          <p:nvPr/>
        </p:nvSpPr>
        <p:spPr bwMode="auto">
          <a:xfrm>
            <a:off x="2336800" y="5980113"/>
            <a:ext cx="74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.682</a:t>
            </a:r>
          </a:p>
        </p:txBody>
      </p:sp>
      <p:sp>
        <p:nvSpPr>
          <p:cNvPr id="72750" name="Text Box 118"/>
          <p:cNvSpPr txBox="1">
            <a:spLocks noChangeArrowheads="1"/>
          </p:cNvSpPr>
          <p:nvPr/>
        </p:nvSpPr>
        <p:spPr bwMode="auto">
          <a:xfrm>
            <a:off x="5546725" y="312738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.366</a:t>
            </a:r>
          </a:p>
        </p:txBody>
      </p:sp>
      <p:sp>
        <p:nvSpPr>
          <p:cNvPr id="72751" name="Text Box 119"/>
          <p:cNvSpPr txBox="1">
            <a:spLocks noChangeArrowheads="1"/>
          </p:cNvSpPr>
          <p:nvPr/>
        </p:nvSpPr>
        <p:spPr bwMode="auto">
          <a:xfrm>
            <a:off x="5537200" y="665163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.333</a:t>
            </a:r>
          </a:p>
        </p:txBody>
      </p:sp>
      <p:sp>
        <p:nvSpPr>
          <p:cNvPr id="72752" name="Text Box 120"/>
          <p:cNvSpPr txBox="1">
            <a:spLocks noChangeArrowheads="1"/>
          </p:cNvSpPr>
          <p:nvPr/>
        </p:nvSpPr>
        <p:spPr bwMode="auto">
          <a:xfrm>
            <a:off x="5546725" y="989013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.318</a:t>
            </a:r>
          </a:p>
        </p:txBody>
      </p:sp>
      <p:sp>
        <p:nvSpPr>
          <p:cNvPr id="72753" name="Text Box 121"/>
          <p:cNvSpPr txBox="1">
            <a:spLocks noChangeArrowheads="1"/>
          </p:cNvSpPr>
          <p:nvPr/>
        </p:nvSpPr>
        <p:spPr bwMode="auto">
          <a:xfrm>
            <a:off x="5556250" y="1341438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.356</a:t>
            </a:r>
          </a:p>
        </p:txBody>
      </p:sp>
      <p:sp>
        <p:nvSpPr>
          <p:cNvPr id="72754" name="Text Box 122"/>
          <p:cNvSpPr txBox="1">
            <a:spLocks noChangeArrowheads="1"/>
          </p:cNvSpPr>
          <p:nvPr/>
        </p:nvSpPr>
        <p:spPr bwMode="auto">
          <a:xfrm>
            <a:off x="5546725" y="1693863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.333</a:t>
            </a:r>
          </a:p>
        </p:txBody>
      </p:sp>
      <p:sp>
        <p:nvSpPr>
          <p:cNvPr id="72755" name="Text Box 123"/>
          <p:cNvSpPr txBox="1">
            <a:spLocks noChangeArrowheads="1"/>
          </p:cNvSpPr>
          <p:nvPr/>
        </p:nvSpPr>
        <p:spPr bwMode="auto">
          <a:xfrm>
            <a:off x="5556250" y="2017713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.318</a:t>
            </a:r>
          </a:p>
        </p:txBody>
      </p:sp>
      <p:sp>
        <p:nvSpPr>
          <p:cNvPr id="72756" name="Text Box 124"/>
          <p:cNvSpPr txBox="1">
            <a:spLocks noChangeArrowheads="1"/>
          </p:cNvSpPr>
          <p:nvPr/>
        </p:nvSpPr>
        <p:spPr bwMode="auto">
          <a:xfrm>
            <a:off x="5556250" y="2408238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.360</a:t>
            </a:r>
          </a:p>
        </p:txBody>
      </p:sp>
      <p:sp>
        <p:nvSpPr>
          <p:cNvPr id="72757" name="Text Box 125"/>
          <p:cNvSpPr txBox="1">
            <a:spLocks noChangeArrowheads="1"/>
          </p:cNvSpPr>
          <p:nvPr/>
        </p:nvSpPr>
        <p:spPr bwMode="auto">
          <a:xfrm>
            <a:off x="5546725" y="2760663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.500</a:t>
            </a:r>
          </a:p>
        </p:txBody>
      </p:sp>
      <p:sp>
        <p:nvSpPr>
          <p:cNvPr id="72758" name="Text Box 126"/>
          <p:cNvSpPr txBox="1">
            <a:spLocks noChangeArrowheads="1"/>
          </p:cNvSpPr>
          <p:nvPr/>
        </p:nvSpPr>
        <p:spPr bwMode="auto">
          <a:xfrm>
            <a:off x="5556250" y="3084513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.318</a:t>
            </a:r>
          </a:p>
        </p:txBody>
      </p:sp>
      <p:sp>
        <p:nvSpPr>
          <p:cNvPr id="72759" name="Text Box 127"/>
          <p:cNvSpPr txBox="1">
            <a:spLocks noChangeArrowheads="1"/>
          </p:cNvSpPr>
          <p:nvPr/>
        </p:nvSpPr>
        <p:spPr bwMode="auto">
          <a:xfrm>
            <a:off x="5565775" y="3436938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.360</a:t>
            </a:r>
          </a:p>
        </p:txBody>
      </p:sp>
      <p:sp>
        <p:nvSpPr>
          <p:cNvPr id="72760" name="Text Box 128"/>
          <p:cNvSpPr txBox="1">
            <a:spLocks noChangeArrowheads="1"/>
          </p:cNvSpPr>
          <p:nvPr/>
        </p:nvSpPr>
        <p:spPr bwMode="auto">
          <a:xfrm>
            <a:off x="5556250" y="3789363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.250</a:t>
            </a:r>
          </a:p>
        </p:txBody>
      </p:sp>
      <p:sp>
        <p:nvSpPr>
          <p:cNvPr id="72761" name="Text Box 129"/>
          <p:cNvSpPr txBox="1">
            <a:spLocks noChangeArrowheads="1"/>
          </p:cNvSpPr>
          <p:nvPr/>
        </p:nvSpPr>
        <p:spPr bwMode="auto">
          <a:xfrm>
            <a:off x="5565775" y="4113213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.318</a:t>
            </a:r>
          </a:p>
        </p:txBody>
      </p:sp>
      <p:sp>
        <p:nvSpPr>
          <p:cNvPr id="72762" name="Text Box 130"/>
          <p:cNvSpPr txBox="1">
            <a:spLocks noChangeArrowheads="1"/>
          </p:cNvSpPr>
          <p:nvPr/>
        </p:nvSpPr>
        <p:spPr bwMode="auto">
          <a:xfrm>
            <a:off x="5575300" y="4484688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.360</a:t>
            </a:r>
          </a:p>
        </p:txBody>
      </p:sp>
      <p:sp>
        <p:nvSpPr>
          <p:cNvPr id="72763" name="Text Box 131"/>
          <p:cNvSpPr txBox="1">
            <a:spLocks noChangeArrowheads="1"/>
          </p:cNvSpPr>
          <p:nvPr/>
        </p:nvSpPr>
        <p:spPr bwMode="auto">
          <a:xfrm>
            <a:off x="5565775" y="4837113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.333</a:t>
            </a:r>
          </a:p>
        </p:txBody>
      </p:sp>
      <p:sp>
        <p:nvSpPr>
          <p:cNvPr id="72764" name="Text Box 132"/>
          <p:cNvSpPr txBox="1">
            <a:spLocks noChangeArrowheads="1"/>
          </p:cNvSpPr>
          <p:nvPr/>
        </p:nvSpPr>
        <p:spPr bwMode="auto">
          <a:xfrm>
            <a:off x="5575300" y="5160963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.348</a:t>
            </a:r>
          </a:p>
        </p:txBody>
      </p:sp>
      <p:sp>
        <p:nvSpPr>
          <p:cNvPr id="72765" name="Text Box 133"/>
          <p:cNvSpPr txBox="1">
            <a:spLocks noChangeArrowheads="1"/>
          </p:cNvSpPr>
          <p:nvPr/>
        </p:nvSpPr>
        <p:spPr bwMode="auto">
          <a:xfrm>
            <a:off x="5584825" y="5561013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.360</a:t>
            </a:r>
          </a:p>
        </p:txBody>
      </p:sp>
      <p:sp>
        <p:nvSpPr>
          <p:cNvPr id="72766" name="Text Box 134"/>
          <p:cNvSpPr txBox="1">
            <a:spLocks noChangeArrowheads="1"/>
          </p:cNvSpPr>
          <p:nvPr/>
        </p:nvSpPr>
        <p:spPr bwMode="auto">
          <a:xfrm>
            <a:off x="5575300" y="5913438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.333</a:t>
            </a:r>
          </a:p>
        </p:txBody>
      </p:sp>
      <p:sp>
        <p:nvSpPr>
          <p:cNvPr id="72767" name="Text Box 135"/>
          <p:cNvSpPr txBox="1">
            <a:spLocks noChangeArrowheads="1"/>
          </p:cNvSpPr>
          <p:nvPr/>
        </p:nvSpPr>
        <p:spPr bwMode="auto">
          <a:xfrm>
            <a:off x="5584825" y="6237288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.304</a:t>
            </a:r>
          </a:p>
        </p:txBody>
      </p:sp>
      <p:sp>
        <p:nvSpPr>
          <p:cNvPr id="7276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F240C80-9BB2-4BA3-8D8C-66F09E9B6293}" type="slidenum">
              <a:rPr lang="en-US" sz="1400" smtClean="0"/>
              <a:pPr/>
              <a:t>41</a:t>
            </a:fld>
            <a:endParaRPr lang="en-US" sz="1400"/>
          </a:p>
        </p:txBody>
      </p:sp>
      <p:sp>
        <p:nvSpPr>
          <p:cNvPr id="2" name="TextBox 1"/>
          <p:cNvSpPr txBox="1"/>
          <p:nvPr/>
        </p:nvSpPr>
        <p:spPr>
          <a:xfrm>
            <a:off x="6350000" y="241311"/>
            <a:ext cx="2665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0" dirty="0"/>
              <a:t>Hidden in each node is the updated belief state after new observations are made.</a:t>
            </a:r>
          </a:p>
          <a:p>
            <a:pPr algn="l"/>
            <a:endParaRPr lang="en-US" sz="1600" i="0" dirty="0"/>
          </a:p>
          <a:p>
            <a:pPr algn="l"/>
            <a:r>
              <a:rPr lang="en-US" sz="1600" i="0" dirty="0"/>
              <a:t>We could assume that we do not learn, but here we are learning, and new observations produce updated estimates of probabilities.</a:t>
            </a:r>
          </a:p>
        </p:txBody>
      </p:sp>
    </p:spTree>
    <p:extLst>
      <p:ext uri="{BB962C8B-B14F-4D97-AF65-F5344CB8AC3E}">
        <p14:creationId xmlns:p14="http://schemas.microsoft.com/office/powerpoint/2010/main" val="14328301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866775" y="3448050"/>
            <a:ext cx="219075" cy="219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Oval 3"/>
          <p:cNvSpPr>
            <a:spLocks noChangeArrowheads="1"/>
          </p:cNvSpPr>
          <p:nvPr/>
        </p:nvSpPr>
        <p:spPr bwMode="auto">
          <a:xfrm>
            <a:off x="2076450" y="154305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3732" name="AutoShape 4"/>
          <p:cNvCxnSpPr>
            <a:cxnSpLocks noChangeShapeType="1"/>
            <a:stCxn id="73730" idx="3"/>
            <a:endCxn id="73731" idx="2"/>
          </p:cNvCxnSpPr>
          <p:nvPr/>
        </p:nvCxnSpPr>
        <p:spPr bwMode="auto">
          <a:xfrm flipV="1">
            <a:off x="1095375" y="1657350"/>
            <a:ext cx="971550" cy="1900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733" name="Oval 5"/>
          <p:cNvSpPr>
            <a:spLocks noChangeArrowheads="1"/>
          </p:cNvSpPr>
          <p:nvPr/>
        </p:nvSpPr>
        <p:spPr bwMode="auto">
          <a:xfrm>
            <a:off x="2085975" y="344805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4" name="Oval 6"/>
          <p:cNvSpPr>
            <a:spLocks noChangeArrowheads="1"/>
          </p:cNvSpPr>
          <p:nvPr/>
        </p:nvSpPr>
        <p:spPr bwMode="auto">
          <a:xfrm>
            <a:off x="2085975" y="561975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3735" name="AutoShape 7"/>
          <p:cNvCxnSpPr>
            <a:cxnSpLocks noChangeShapeType="1"/>
            <a:stCxn id="73730" idx="3"/>
            <a:endCxn id="73734" idx="2"/>
          </p:cNvCxnSpPr>
          <p:nvPr/>
        </p:nvCxnSpPr>
        <p:spPr bwMode="auto">
          <a:xfrm>
            <a:off x="1095375" y="3557588"/>
            <a:ext cx="981075" cy="2176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736" name="AutoShape 8"/>
          <p:cNvCxnSpPr>
            <a:cxnSpLocks noChangeShapeType="1"/>
            <a:stCxn id="73730" idx="3"/>
            <a:endCxn id="73733" idx="2"/>
          </p:cNvCxnSpPr>
          <p:nvPr/>
        </p:nvCxnSpPr>
        <p:spPr bwMode="auto">
          <a:xfrm>
            <a:off x="1095375" y="3557588"/>
            <a:ext cx="981075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737" name="AutoShape 9"/>
          <p:cNvCxnSpPr>
            <a:cxnSpLocks noChangeShapeType="1"/>
            <a:stCxn id="73731" idx="6"/>
            <a:endCxn id="73739" idx="1"/>
          </p:cNvCxnSpPr>
          <p:nvPr/>
        </p:nvCxnSpPr>
        <p:spPr bwMode="auto">
          <a:xfrm flipV="1">
            <a:off x="2314575" y="1014413"/>
            <a:ext cx="990600" cy="64293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738" name="AutoShape 10"/>
          <p:cNvCxnSpPr>
            <a:cxnSpLocks noChangeShapeType="1"/>
            <a:stCxn id="73731" idx="6"/>
            <a:endCxn id="73740" idx="1"/>
          </p:cNvCxnSpPr>
          <p:nvPr/>
        </p:nvCxnSpPr>
        <p:spPr bwMode="auto">
          <a:xfrm>
            <a:off x="2314575" y="1657350"/>
            <a:ext cx="990600" cy="40481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3314700" y="904875"/>
            <a:ext cx="219075" cy="219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3314700" y="1952625"/>
            <a:ext cx="219075" cy="219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3741" name="AutoShape 13"/>
          <p:cNvCxnSpPr>
            <a:cxnSpLocks noChangeShapeType="1"/>
            <a:stCxn id="73733" idx="6"/>
            <a:endCxn id="73743" idx="1"/>
          </p:cNvCxnSpPr>
          <p:nvPr/>
        </p:nvCxnSpPr>
        <p:spPr bwMode="auto">
          <a:xfrm flipV="1">
            <a:off x="2324100" y="3128963"/>
            <a:ext cx="971550" cy="43338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742" name="AutoShape 14"/>
          <p:cNvCxnSpPr>
            <a:cxnSpLocks noChangeShapeType="1"/>
            <a:stCxn id="73733" idx="6"/>
            <a:endCxn id="73744" idx="1"/>
          </p:cNvCxnSpPr>
          <p:nvPr/>
        </p:nvCxnSpPr>
        <p:spPr bwMode="auto">
          <a:xfrm>
            <a:off x="2324100" y="3562350"/>
            <a:ext cx="971550" cy="59531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743" name="Rectangle 15"/>
          <p:cNvSpPr>
            <a:spLocks noChangeArrowheads="1"/>
          </p:cNvSpPr>
          <p:nvPr/>
        </p:nvSpPr>
        <p:spPr bwMode="auto">
          <a:xfrm>
            <a:off x="3305175" y="3019425"/>
            <a:ext cx="219075" cy="219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4" name="Rectangle 16"/>
          <p:cNvSpPr>
            <a:spLocks noChangeArrowheads="1"/>
          </p:cNvSpPr>
          <p:nvPr/>
        </p:nvSpPr>
        <p:spPr bwMode="auto">
          <a:xfrm>
            <a:off x="3305175" y="4048125"/>
            <a:ext cx="219075" cy="219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3745" name="AutoShape 17"/>
          <p:cNvCxnSpPr>
            <a:cxnSpLocks noChangeShapeType="1"/>
            <a:stCxn id="73734" idx="6"/>
            <a:endCxn id="73747" idx="1"/>
          </p:cNvCxnSpPr>
          <p:nvPr/>
        </p:nvCxnSpPr>
        <p:spPr bwMode="auto">
          <a:xfrm flipV="1">
            <a:off x="2324100" y="5205413"/>
            <a:ext cx="971550" cy="52863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746" name="AutoShape 18"/>
          <p:cNvCxnSpPr>
            <a:cxnSpLocks noChangeShapeType="1"/>
            <a:stCxn id="73734" idx="6"/>
            <a:endCxn id="73748" idx="1"/>
          </p:cNvCxnSpPr>
          <p:nvPr/>
        </p:nvCxnSpPr>
        <p:spPr bwMode="auto">
          <a:xfrm>
            <a:off x="2324100" y="5734050"/>
            <a:ext cx="971550" cy="509588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747" name="Rectangle 19"/>
          <p:cNvSpPr>
            <a:spLocks noChangeArrowheads="1"/>
          </p:cNvSpPr>
          <p:nvPr/>
        </p:nvSpPr>
        <p:spPr bwMode="auto">
          <a:xfrm>
            <a:off x="3305175" y="5095875"/>
            <a:ext cx="219075" cy="219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8" name="Rectangle 20"/>
          <p:cNvSpPr>
            <a:spLocks noChangeArrowheads="1"/>
          </p:cNvSpPr>
          <p:nvPr/>
        </p:nvSpPr>
        <p:spPr bwMode="auto">
          <a:xfrm>
            <a:off x="3305175" y="6134100"/>
            <a:ext cx="219075" cy="219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3749" name="AutoShape 21"/>
          <p:cNvCxnSpPr>
            <a:cxnSpLocks noChangeShapeType="1"/>
            <a:endCxn id="73753" idx="2"/>
          </p:cNvCxnSpPr>
          <p:nvPr/>
        </p:nvCxnSpPr>
        <p:spPr bwMode="auto">
          <a:xfrm>
            <a:off x="3524250" y="2071688"/>
            <a:ext cx="966788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750" name="AutoShape 22"/>
          <p:cNvCxnSpPr>
            <a:cxnSpLocks noChangeShapeType="1"/>
            <a:endCxn id="73752" idx="2"/>
          </p:cNvCxnSpPr>
          <p:nvPr/>
        </p:nvCxnSpPr>
        <p:spPr bwMode="auto">
          <a:xfrm flipV="1">
            <a:off x="3524250" y="1743075"/>
            <a:ext cx="947738" cy="328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751" name="AutoShape 23"/>
          <p:cNvCxnSpPr>
            <a:cxnSpLocks noChangeShapeType="1"/>
            <a:endCxn id="73754" idx="2"/>
          </p:cNvCxnSpPr>
          <p:nvPr/>
        </p:nvCxnSpPr>
        <p:spPr bwMode="auto">
          <a:xfrm>
            <a:off x="3524250" y="2071688"/>
            <a:ext cx="957263" cy="338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752" name="Oval 24"/>
          <p:cNvSpPr>
            <a:spLocks noChangeArrowheads="1"/>
          </p:cNvSpPr>
          <p:nvPr/>
        </p:nvSpPr>
        <p:spPr bwMode="auto">
          <a:xfrm>
            <a:off x="4481513" y="1628775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53" name="Oval 25"/>
          <p:cNvSpPr>
            <a:spLocks noChangeArrowheads="1"/>
          </p:cNvSpPr>
          <p:nvPr/>
        </p:nvSpPr>
        <p:spPr bwMode="auto">
          <a:xfrm>
            <a:off x="4500563" y="196215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54" name="Oval 26"/>
          <p:cNvSpPr>
            <a:spLocks noChangeArrowheads="1"/>
          </p:cNvSpPr>
          <p:nvPr/>
        </p:nvSpPr>
        <p:spPr bwMode="auto">
          <a:xfrm>
            <a:off x="4491038" y="2295525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3755" name="AutoShape 27"/>
          <p:cNvCxnSpPr>
            <a:cxnSpLocks noChangeShapeType="1"/>
            <a:endCxn id="73759" idx="2"/>
          </p:cNvCxnSpPr>
          <p:nvPr/>
        </p:nvCxnSpPr>
        <p:spPr bwMode="auto">
          <a:xfrm>
            <a:off x="3524250" y="1023938"/>
            <a:ext cx="966788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756" name="AutoShape 28"/>
          <p:cNvCxnSpPr>
            <a:cxnSpLocks noChangeShapeType="1"/>
            <a:endCxn id="73758" idx="2"/>
          </p:cNvCxnSpPr>
          <p:nvPr/>
        </p:nvCxnSpPr>
        <p:spPr bwMode="auto">
          <a:xfrm flipV="1">
            <a:off x="3524250" y="695325"/>
            <a:ext cx="947738" cy="328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757" name="AutoShape 29"/>
          <p:cNvCxnSpPr>
            <a:cxnSpLocks noChangeShapeType="1"/>
            <a:endCxn id="73760" idx="2"/>
          </p:cNvCxnSpPr>
          <p:nvPr/>
        </p:nvCxnSpPr>
        <p:spPr bwMode="auto">
          <a:xfrm>
            <a:off x="3524250" y="1023938"/>
            <a:ext cx="957263" cy="338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758" name="Oval 30"/>
          <p:cNvSpPr>
            <a:spLocks noChangeArrowheads="1"/>
          </p:cNvSpPr>
          <p:nvPr/>
        </p:nvSpPr>
        <p:spPr bwMode="auto">
          <a:xfrm>
            <a:off x="4481513" y="581025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59" name="Oval 31"/>
          <p:cNvSpPr>
            <a:spLocks noChangeArrowheads="1"/>
          </p:cNvSpPr>
          <p:nvPr/>
        </p:nvSpPr>
        <p:spPr bwMode="auto">
          <a:xfrm>
            <a:off x="4500563" y="9144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60" name="Oval 32"/>
          <p:cNvSpPr>
            <a:spLocks noChangeArrowheads="1"/>
          </p:cNvSpPr>
          <p:nvPr/>
        </p:nvSpPr>
        <p:spPr bwMode="auto">
          <a:xfrm>
            <a:off x="4491038" y="1247775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3761" name="AutoShape 33"/>
          <p:cNvCxnSpPr>
            <a:cxnSpLocks noChangeShapeType="1"/>
            <a:endCxn id="73765" idx="2"/>
          </p:cNvCxnSpPr>
          <p:nvPr/>
        </p:nvCxnSpPr>
        <p:spPr bwMode="auto">
          <a:xfrm>
            <a:off x="3524250" y="4167188"/>
            <a:ext cx="966788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762" name="AutoShape 34"/>
          <p:cNvCxnSpPr>
            <a:cxnSpLocks noChangeShapeType="1"/>
            <a:endCxn id="73764" idx="2"/>
          </p:cNvCxnSpPr>
          <p:nvPr/>
        </p:nvCxnSpPr>
        <p:spPr bwMode="auto">
          <a:xfrm flipV="1">
            <a:off x="3524250" y="3838575"/>
            <a:ext cx="947738" cy="328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763" name="AutoShape 35"/>
          <p:cNvCxnSpPr>
            <a:cxnSpLocks noChangeShapeType="1"/>
            <a:endCxn id="73766" idx="2"/>
          </p:cNvCxnSpPr>
          <p:nvPr/>
        </p:nvCxnSpPr>
        <p:spPr bwMode="auto">
          <a:xfrm>
            <a:off x="3524250" y="4167188"/>
            <a:ext cx="957263" cy="338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764" name="Oval 36"/>
          <p:cNvSpPr>
            <a:spLocks noChangeArrowheads="1"/>
          </p:cNvSpPr>
          <p:nvPr/>
        </p:nvSpPr>
        <p:spPr bwMode="auto">
          <a:xfrm>
            <a:off x="4481513" y="3724275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65" name="Oval 37"/>
          <p:cNvSpPr>
            <a:spLocks noChangeArrowheads="1"/>
          </p:cNvSpPr>
          <p:nvPr/>
        </p:nvSpPr>
        <p:spPr bwMode="auto">
          <a:xfrm>
            <a:off x="4500563" y="405765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66" name="Oval 38"/>
          <p:cNvSpPr>
            <a:spLocks noChangeArrowheads="1"/>
          </p:cNvSpPr>
          <p:nvPr/>
        </p:nvSpPr>
        <p:spPr bwMode="auto">
          <a:xfrm>
            <a:off x="4491038" y="4391025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3767" name="AutoShape 39"/>
          <p:cNvCxnSpPr>
            <a:cxnSpLocks noChangeShapeType="1"/>
            <a:endCxn id="73771" idx="2"/>
          </p:cNvCxnSpPr>
          <p:nvPr/>
        </p:nvCxnSpPr>
        <p:spPr bwMode="auto">
          <a:xfrm>
            <a:off x="3524250" y="3119438"/>
            <a:ext cx="966788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768" name="AutoShape 40"/>
          <p:cNvCxnSpPr>
            <a:cxnSpLocks noChangeShapeType="1"/>
            <a:endCxn id="73770" idx="2"/>
          </p:cNvCxnSpPr>
          <p:nvPr/>
        </p:nvCxnSpPr>
        <p:spPr bwMode="auto">
          <a:xfrm flipV="1">
            <a:off x="3524250" y="2790825"/>
            <a:ext cx="947738" cy="328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769" name="AutoShape 41"/>
          <p:cNvCxnSpPr>
            <a:cxnSpLocks noChangeShapeType="1"/>
            <a:endCxn id="73772" idx="2"/>
          </p:cNvCxnSpPr>
          <p:nvPr/>
        </p:nvCxnSpPr>
        <p:spPr bwMode="auto">
          <a:xfrm>
            <a:off x="3524250" y="3119438"/>
            <a:ext cx="957263" cy="338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770" name="Oval 42"/>
          <p:cNvSpPr>
            <a:spLocks noChangeArrowheads="1"/>
          </p:cNvSpPr>
          <p:nvPr/>
        </p:nvSpPr>
        <p:spPr bwMode="auto">
          <a:xfrm>
            <a:off x="4481513" y="2676525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71" name="Oval 43"/>
          <p:cNvSpPr>
            <a:spLocks noChangeArrowheads="1"/>
          </p:cNvSpPr>
          <p:nvPr/>
        </p:nvSpPr>
        <p:spPr bwMode="auto">
          <a:xfrm>
            <a:off x="4500563" y="30099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72" name="Oval 44"/>
          <p:cNvSpPr>
            <a:spLocks noChangeArrowheads="1"/>
          </p:cNvSpPr>
          <p:nvPr/>
        </p:nvSpPr>
        <p:spPr bwMode="auto">
          <a:xfrm>
            <a:off x="4491038" y="3343275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3773" name="AutoShape 45"/>
          <p:cNvCxnSpPr>
            <a:cxnSpLocks noChangeShapeType="1"/>
            <a:endCxn id="73777" idx="2"/>
          </p:cNvCxnSpPr>
          <p:nvPr/>
        </p:nvCxnSpPr>
        <p:spPr bwMode="auto">
          <a:xfrm>
            <a:off x="3524250" y="6262688"/>
            <a:ext cx="966788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774" name="AutoShape 46"/>
          <p:cNvCxnSpPr>
            <a:cxnSpLocks noChangeShapeType="1"/>
            <a:endCxn id="73776" idx="2"/>
          </p:cNvCxnSpPr>
          <p:nvPr/>
        </p:nvCxnSpPr>
        <p:spPr bwMode="auto">
          <a:xfrm flipV="1">
            <a:off x="3524250" y="5934075"/>
            <a:ext cx="947738" cy="328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775" name="AutoShape 47"/>
          <p:cNvCxnSpPr>
            <a:cxnSpLocks noChangeShapeType="1"/>
            <a:endCxn id="73778" idx="2"/>
          </p:cNvCxnSpPr>
          <p:nvPr/>
        </p:nvCxnSpPr>
        <p:spPr bwMode="auto">
          <a:xfrm>
            <a:off x="3524250" y="6262688"/>
            <a:ext cx="957263" cy="338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776" name="Oval 48"/>
          <p:cNvSpPr>
            <a:spLocks noChangeArrowheads="1"/>
          </p:cNvSpPr>
          <p:nvPr/>
        </p:nvSpPr>
        <p:spPr bwMode="auto">
          <a:xfrm>
            <a:off x="4481513" y="5819775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77" name="Oval 49"/>
          <p:cNvSpPr>
            <a:spLocks noChangeArrowheads="1"/>
          </p:cNvSpPr>
          <p:nvPr/>
        </p:nvSpPr>
        <p:spPr bwMode="auto">
          <a:xfrm>
            <a:off x="4500563" y="615315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78" name="Oval 50"/>
          <p:cNvSpPr>
            <a:spLocks noChangeArrowheads="1"/>
          </p:cNvSpPr>
          <p:nvPr/>
        </p:nvSpPr>
        <p:spPr bwMode="auto">
          <a:xfrm>
            <a:off x="4491038" y="6486525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3779" name="AutoShape 51"/>
          <p:cNvCxnSpPr>
            <a:cxnSpLocks noChangeShapeType="1"/>
            <a:endCxn id="73783" idx="2"/>
          </p:cNvCxnSpPr>
          <p:nvPr/>
        </p:nvCxnSpPr>
        <p:spPr bwMode="auto">
          <a:xfrm>
            <a:off x="3524250" y="5214938"/>
            <a:ext cx="966788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780" name="AutoShape 52"/>
          <p:cNvCxnSpPr>
            <a:cxnSpLocks noChangeShapeType="1"/>
            <a:endCxn id="73782" idx="2"/>
          </p:cNvCxnSpPr>
          <p:nvPr/>
        </p:nvCxnSpPr>
        <p:spPr bwMode="auto">
          <a:xfrm flipV="1">
            <a:off x="3524250" y="4886325"/>
            <a:ext cx="947738" cy="328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781" name="AutoShape 53"/>
          <p:cNvCxnSpPr>
            <a:cxnSpLocks noChangeShapeType="1"/>
            <a:endCxn id="73784" idx="2"/>
          </p:cNvCxnSpPr>
          <p:nvPr/>
        </p:nvCxnSpPr>
        <p:spPr bwMode="auto">
          <a:xfrm>
            <a:off x="3524250" y="5214938"/>
            <a:ext cx="957263" cy="338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782" name="Oval 54"/>
          <p:cNvSpPr>
            <a:spLocks noChangeArrowheads="1"/>
          </p:cNvSpPr>
          <p:nvPr/>
        </p:nvSpPr>
        <p:spPr bwMode="auto">
          <a:xfrm>
            <a:off x="4481513" y="4772025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83" name="Oval 55"/>
          <p:cNvSpPr>
            <a:spLocks noChangeArrowheads="1"/>
          </p:cNvSpPr>
          <p:nvPr/>
        </p:nvSpPr>
        <p:spPr bwMode="auto">
          <a:xfrm>
            <a:off x="4500563" y="51054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84" name="Oval 56"/>
          <p:cNvSpPr>
            <a:spLocks noChangeArrowheads="1"/>
          </p:cNvSpPr>
          <p:nvPr/>
        </p:nvSpPr>
        <p:spPr bwMode="auto">
          <a:xfrm>
            <a:off x="4491038" y="5438775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85" name="Text Box 57"/>
          <p:cNvSpPr txBox="1">
            <a:spLocks noChangeArrowheads="1"/>
          </p:cNvSpPr>
          <p:nvPr/>
        </p:nvSpPr>
        <p:spPr bwMode="auto">
          <a:xfrm>
            <a:off x="1298575" y="229393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A</a:t>
            </a:r>
          </a:p>
        </p:txBody>
      </p:sp>
      <p:sp>
        <p:nvSpPr>
          <p:cNvPr id="73786" name="Text Box 58"/>
          <p:cNvSpPr txBox="1">
            <a:spLocks noChangeArrowheads="1"/>
          </p:cNvSpPr>
          <p:nvPr/>
        </p:nvSpPr>
        <p:spPr bwMode="auto">
          <a:xfrm>
            <a:off x="1393825" y="324643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B</a:t>
            </a:r>
          </a:p>
        </p:txBody>
      </p:sp>
      <p:sp>
        <p:nvSpPr>
          <p:cNvPr id="73787" name="Text Box 59"/>
          <p:cNvSpPr txBox="1">
            <a:spLocks noChangeArrowheads="1"/>
          </p:cNvSpPr>
          <p:nvPr/>
        </p:nvSpPr>
        <p:spPr bwMode="auto">
          <a:xfrm>
            <a:off x="1489075" y="4341813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C</a:t>
            </a:r>
          </a:p>
        </p:txBody>
      </p:sp>
      <p:sp>
        <p:nvSpPr>
          <p:cNvPr id="73788" name="Text Box 60"/>
          <p:cNvSpPr txBox="1">
            <a:spLocks noChangeArrowheads="1"/>
          </p:cNvSpPr>
          <p:nvPr/>
        </p:nvSpPr>
        <p:spPr bwMode="auto">
          <a:xfrm>
            <a:off x="2479675" y="1084263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73789" name="Text Box 61"/>
          <p:cNvSpPr txBox="1">
            <a:spLocks noChangeArrowheads="1"/>
          </p:cNvSpPr>
          <p:nvPr/>
        </p:nvSpPr>
        <p:spPr bwMode="auto">
          <a:xfrm>
            <a:off x="2508250" y="1503363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0</a:t>
            </a:r>
          </a:p>
        </p:txBody>
      </p:sp>
      <p:sp>
        <p:nvSpPr>
          <p:cNvPr id="73790" name="Text Box 62"/>
          <p:cNvSpPr txBox="1">
            <a:spLocks noChangeArrowheads="1"/>
          </p:cNvSpPr>
          <p:nvPr/>
        </p:nvSpPr>
        <p:spPr bwMode="auto">
          <a:xfrm>
            <a:off x="2527300" y="3065463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73791" name="Text Box 63"/>
          <p:cNvSpPr txBox="1">
            <a:spLocks noChangeArrowheads="1"/>
          </p:cNvSpPr>
          <p:nvPr/>
        </p:nvSpPr>
        <p:spPr bwMode="auto">
          <a:xfrm>
            <a:off x="2546350" y="349408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0</a:t>
            </a:r>
          </a:p>
        </p:txBody>
      </p:sp>
      <p:sp>
        <p:nvSpPr>
          <p:cNvPr id="73792" name="Text Box 64"/>
          <p:cNvSpPr txBox="1">
            <a:spLocks noChangeArrowheads="1"/>
          </p:cNvSpPr>
          <p:nvPr/>
        </p:nvSpPr>
        <p:spPr bwMode="auto">
          <a:xfrm>
            <a:off x="2517775" y="517048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73793" name="Text Box 65"/>
          <p:cNvSpPr txBox="1">
            <a:spLocks noChangeArrowheads="1"/>
          </p:cNvSpPr>
          <p:nvPr/>
        </p:nvSpPr>
        <p:spPr bwMode="auto">
          <a:xfrm>
            <a:off x="2527300" y="5618163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0</a:t>
            </a:r>
          </a:p>
        </p:txBody>
      </p:sp>
      <p:sp>
        <p:nvSpPr>
          <p:cNvPr id="73794" name="Text Box 66"/>
          <p:cNvSpPr txBox="1">
            <a:spLocks noChangeArrowheads="1"/>
          </p:cNvSpPr>
          <p:nvPr/>
        </p:nvSpPr>
        <p:spPr bwMode="auto">
          <a:xfrm>
            <a:off x="4584700" y="531813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.366</a:t>
            </a:r>
          </a:p>
        </p:txBody>
      </p:sp>
      <p:sp>
        <p:nvSpPr>
          <p:cNvPr id="73795" name="Text Box 67"/>
          <p:cNvSpPr txBox="1">
            <a:spLocks noChangeArrowheads="1"/>
          </p:cNvSpPr>
          <p:nvPr/>
        </p:nvSpPr>
        <p:spPr bwMode="auto">
          <a:xfrm>
            <a:off x="4603750" y="874713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.333</a:t>
            </a:r>
          </a:p>
        </p:txBody>
      </p:sp>
      <p:sp>
        <p:nvSpPr>
          <p:cNvPr id="73796" name="Text Box 68"/>
          <p:cNvSpPr txBox="1">
            <a:spLocks noChangeArrowheads="1"/>
          </p:cNvSpPr>
          <p:nvPr/>
        </p:nvSpPr>
        <p:spPr bwMode="auto">
          <a:xfrm>
            <a:off x="4603750" y="1189038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.318</a:t>
            </a:r>
          </a:p>
        </p:txBody>
      </p:sp>
      <p:sp>
        <p:nvSpPr>
          <p:cNvPr id="73797" name="Text Box 69"/>
          <p:cNvSpPr txBox="1">
            <a:spLocks noChangeArrowheads="1"/>
          </p:cNvSpPr>
          <p:nvPr/>
        </p:nvSpPr>
        <p:spPr bwMode="auto">
          <a:xfrm>
            <a:off x="4594225" y="1560513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.356</a:t>
            </a:r>
          </a:p>
        </p:txBody>
      </p:sp>
      <p:sp>
        <p:nvSpPr>
          <p:cNvPr id="73798" name="Text Box 70"/>
          <p:cNvSpPr txBox="1">
            <a:spLocks noChangeArrowheads="1"/>
          </p:cNvSpPr>
          <p:nvPr/>
        </p:nvSpPr>
        <p:spPr bwMode="auto">
          <a:xfrm>
            <a:off x="4584700" y="1912938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.333</a:t>
            </a:r>
          </a:p>
        </p:txBody>
      </p:sp>
      <p:sp>
        <p:nvSpPr>
          <p:cNvPr id="73799" name="Text Box 71"/>
          <p:cNvSpPr txBox="1">
            <a:spLocks noChangeArrowheads="1"/>
          </p:cNvSpPr>
          <p:nvPr/>
        </p:nvSpPr>
        <p:spPr bwMode="auto">
          <a:xfrm>
            <a:off x="4594225" y="2236788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.318</a:t>
            </a:r>
          </a:p>
        </p:txBody>
      </p:sp>
      <p:sp>
        <p:nvSpPr>
          <p:cNvPr id="73800" name="Text Box 72"/>
          <p:cNvSpPr txBox="1">
            <a:spLocks noChangeArrowheads="1"/>
          </p:cNvSpPr>
          <p:nvPr/>
        </p:nvSpPr>
        <p:spPr bwMode="auto">
          <a:xfrm>
            <a:off x="4594225" y="2627313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.360</a:t>
            </a:r>
          </a:p>
        </p:txBody>
      </p:sp>
      <p:sp>
        <p:nvSpPr>
          <p:cNvPr id="73801" name="Text Box 73"/>
          <p:cNvSpPr txBox="1">
            <a:spLocks noChangeArrowheads="1"/>
          </p:cNvSpPr>
          <p:nvPr/>
        </p:nvSpPr>
        <p:spPr bwMode="auto">
          <a:xfrm>
            <a:off x="4584700" y="2979738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.500</a:t>
            </a:r>
          </a:p>
        </p:txBody>
      </p:sp>
      <p:sp>
        <p:nvSpPr>
          <p:cNvPr id="73802" name="Text Box 74"/>
          <p:cNvSpPr txBox="1">
            <a:spLocks noChangeArrowheads="1"/>
          </p:cNvSpPr>
          <p:nvPr/>
        </p:nvSpPr>
        <p:spPr bwMode="auto">
          <a:xfrm>
            <a:off x="4594225" y="3303588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.318</a:t>
            </a:r>
          </a:p>
        </p:txBody>
      </p:sp>
      <p:sp>
        <p:nvSpPr>
          <p:cNvPr id="73803" name="Text Box 75"/>
          <p:cNvSpPr txBox="1">
            <a:spLocks noChangeArrowheads="1"/>
          </p:cNvSpPr>
          <p:nvPr/>
        </p:nvSpPr>
        <p:spPr bwMode="auto">
          <a:xfrm>
            <a:off x="4603750" y="3656013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.360</a:t>
            </a:r>
          </a:p>
        </p:txBody>
      </p:sp>
      <p:sp>
        <p:nvSpPr>
          <p:cNvPr id="73804" name="Text Box 76"/>
          <p:cNvSpPr txBox="1">
            <a:spLocks noChangeArrowheads="1"/>
          </p:cNvSpPr>
          <p:nvPr/>
        </p:nvSpPr>
        <p:spPr bwMode="auto">
          <a:xfrm>
            <a:off x="4594225" y="4008438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.250</a:t>
            </a:r>
          </a:p>
        </p:txBody>
      </p:sp>
      <p:sp>
        <p:nvSpPr>
          <p:cNvPr id="73805" name="Text Box 77"/>
          <p:cNvSpPr txBox="1">
            <a:spLocks noChangeArrowheads="1"/>
          </p:cNvSpPr>
          <p:nvPr/>
        </p:nvSpPr>
        <p:spPr bwMode="auto">
          <a:xfrm>
            <a:off x="4603750" y="4332288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.318</a:t>
            </a:r>
          </a:p>
        </p:txBody>
      </p:sp>
      <p:sp>
        <p:nvSpPr>
          <p:cNvPr id="73806" name="Text Box 78"/>
          <p:cNvSpPr txBox="1">
            <a:spLocks noChangeArrowheads="1"/>
          </p:cNvSpPr>
          <p:nvPr/>
        </p:nvSpPr>
        <p:spPr bwMode="auto">
          <a:xfrm>
            <a:off x="4613275" y="4703763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.360</a:t>
            </a:r>
          </a:p>
        </p:txBody>
      </p:sp>
      <p:sp>
        <p:nvSpPr>
          <p:cNvPr id="73807" name="Text Box 79"/>
          <p:cNvSpPr txBox="1">
            <a:spLocks noChangeArrowheads="1"/>
          </p:cNvSpPr>
          <p:nvPr/>
        </p:nvSpPr>
        <p:spPr bwMode="auto">
          <a:xfrm>
            <a:off x="4603750" y="5056188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.333</a:t>
            </a:r>
          </a:p>
        </p:txBody>
      </p:sp>
      <p:sp>
        <p:nvSpPr>
          <p:cNvPr id="73808" name="Text Box 80"/>
          <p:cNvSpPr txBox="1">
            <a:spLocks noChangeArrowheads="1"/>
          </p:cNvSpPr>
          <p:nvPr/>
        </p:nvSpPr>
        <p:spPr bwMode="auto">
          <a:xfrm>
            <a:off x="4613275" y="5380038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.348</a:t>
            </a:r>
          </a:p>
        </p:txBody>
      </p:sp>
      <p:sp>
        <p:nvSpPr>
          <p:cNvPr id="73809" name="Text Box 81"/>
          <p:cNvSpPr txBox="1">
            <a:spLocks noChangeArrowheads="1"/>
          </p:cNvSpPr>
          <p:nvPr/>
        </p:nvSpPr>
        <p:spPr bwMode="auto">
          <a:xfrm>
            <a:off x="4622800" y="5780088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.360</a:t>
            </a:r>
          </a:p>
        </p:txBody>
      </p:sp>
      <p:sp>
        <p:nvSpPr>
          <p:cNvPr id="73810" name="Text Box 82"/>
          <p:cNvSpPr txBox="1">
            <a:spLocks noChangeArrowheads="1"/>
          </p:cNvSpPr>
          <p:nvPr/>
        </p:nvSpPr>
        <p:spPr bwMode="auto">
          <a:xfrm>
            <a:off x="4613275" y="6132513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.333</a:t>
            </a:r>
          </a:p>
        </p:txBody>
      </p:sp>
      <p:sp>
        <p:nvSpPr>
          <p:cNvPr id="73811" name="Text Box 83"/>
          <p:cNvSpPr txBox="1">
            <a:spLocks noChangeArrowheads="1"/>
          </p:cNvSpPr>
          <p:nvPr/>
        </p:nvSpPr>
        <p:spPr bwMode="auto">
          <a:xfrm>
            <a:off x="4622800" y="6456363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.304</a:t>
            </a:r>
          </a:p>
        </p:txBody>
      </p:sp>
      <p:sp>
        <p:nvSpPr>
          <p:cNvPr id="73812" name="Text Box 84"/>
          <p:cNvSpPr txBox="1">
            <a:spLocks noChangeArrowheads="1"/>
          </p:cNvSpPr>
          <p:nvPr/>
        </p:nvSpPr>
        <p:spPr bwMode="auto">
          <a:xfrm>
            <a:off x="2746375" y="116046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.360</a:t>
            </a:r>
          </a:p>
        </p:txBody>
      </p:sp>
      <p:sp>
        <p:nvSpPr>
          <p:cNvPr id="73813" name="Text Box 85"/>
          <p:cNvSpPr txBox="1">
            <a:spLocks noChangeArrowheads="1"/>
          </p:cNvSpPr>
          <p:nvPr/>
        </p:nvSpPr>
        <p:spPr bwMode="auto">
          <a:xfrm>
            <a:off x="2393950" y="182721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.640</a:t>
            </a:r>
          </a:p>
        </p:txBody>
      </p:sp>
      <p:sp>
        <p:nvSpPr>
          <p:cNvPr id="73814" name="Text Box 86"/>
          <p:cNvSpPr txBox="1">
            <a:spLocks noChangeArrowheads="1"/>
          </p:cNvSpPr>
          <p:nvPr/>
        </p:nvSpPr>
        <p:spPr bwMode="auto">
          <a:xfrm>
            <a:off x="2708275" y="3227388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.333</a:t>
            </a:r>
          </a:p>
        </p:txBody>
      </p:sp>
      <p:sp>
        <p:nvSpPr>
          <p:cNvPr id="73815" name="Text Box 87"/>
          <p:cNvSpPr txBox="1">
            <a:spLocks noChangeArrowheads="1"/>
          </p:cNvSpPr>
          <p:nvPr/>
        </p:nvSpPr>
        <p:spPr bwMode="auto">
          <a:xfrm>
            <a:off x="2298700" y="3827463"/>
            <a:ext cx="74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.667</a:t>
            </a:r>
          </a:p>
        </p:txBody>
      </p:sp>
      <p:sp>
        <p:nvSpPr>
          <p:cNvPr id="73816" name="Text Box 88"/>
          <p:cNvSpPr txBox="1">
            <a:spLocks noChangeArrowheads="1"/>
          </p:cNvSpPr>
          <p:nvPr/>
        </p:nvSpPr>
        <p:spPr bwMode="auto">
          <a:xfrm>
            <a:off x="2755900" y="5322888"/>
            <a:ext cx="74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.318</a:t>
            </a:r>
          </a:p>
        </p:txBody>
      </p:sp>
      <p:sp>
        <p:nvSpPr>
          <p:cNvPr id="73817" name="Text Box 89"/>
          <p:cNvSpPr txBox="1">
            <a:spLocks noChangeArrowheads="1"/>
          </p:cNvSpPr>
          <p:nvPr/>
        </p:nvSpPr>
        <p:spPr bwMode="auto">
          <a:xfrm>
            <a:off x="2336800" y="5980113"/>
            <a:ext cx="74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.682</a:t>
            </a:r>
          </a:p>
        </p:txBody>
      </p:sp>
      <p:sp>
        <p:nvSpPr>
          <p:cNvPr id="7381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3036D9F-F189-4405-8765-60BA2C5D9827}" type="slidenum">
              <a:rPr lang="en-US" sz="1400" smtClean="0"/>
              <a:pPr/>
              <a:t>42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6927814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866775" y="3448050"/>
            <a:ext cx="219075" cy="219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5" name="Oval 3"/>
          <p:cNvSpPr>
            <a:spLocks noChangeArrowheads="1"/>
          </p:cNvSpPr>
          <p:nvPr/>
        </p:nvSpPr>
        <p:spPr bwMode="auto">
          <a:xfrm>
            <a:off x="2076450" y="154305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4756" name="AutoShape 4"/>
          <p:cNvCxnSpPr>
            <a:cxnSpLocks noChangeShapeType="1"/>
            <a:stCxn id="74754" idx="3"/>
            <a:endCxn id="74755" idx="2"/>
          </p:cNvCxnSpPr>
          <p:nvPr/>
        </p:nvCxnSpPr>
        <p:spPr bwMode="auto">
          <a:xfrm flipV="1">
            <a:off x="1095375" y="1657350"/>
            <a:ext cx="971550" cy="1900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757" name="Oval 5"/>
          <p:cNvSpPr>
            <a:spLocks noChangeArrowheads="1"/>
          </p:cNvSpPr>
          <p:nvPr/>
        </p:nvSpPr>
        <p:spPr bwMode="auto">
          <a:xfrm>
            <a:off x="2085975" y="344805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8" name="Oval 6"/>
          <p:cNvSpPr>
            <a:spLocks noChangeArrowheads="1"/>
          </p:cNvSpPr>
          <p:nvPr/>
        </p:nvSpPr>
        <p:spPr bwMode="auto">
          <a:xfrm>
            <a:off x="2085975" y="561975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4759" name="AutoShape 7"/>
          <p:cNvCxnSpPr>
            <a:cxnSpLocks noChangeShapeType="1"/>
            <a:stCxn id="74754" idx="3"/>
            <a:endCxn id="74758" idx="2"/>
          </p:cNvCxnSpPr>
          <p:nvPr/>
        </p:nvCxnSpPr>
        <p:spPr bwMode="auto">
          <a:xfrm>
            <a:off x="1095375" y="3557588"/>
            <a:ext cx="981075" cy="2176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0" name="AutoShape 8"/>
          <p:cNvCxnSpPr>
            <a:cxnSpLocks noChangeShapeType="1"/>
            <a:stCxn id="74754" idx="3"/>
            <a:endCxn id="74757" idx="2"/>
          </p:cNvCxnSpPr>
          <p:nvPr/>
        </p:nvCxnSpPr>
        <p:spPr bwMode="auto">
          <a:xfrm>
            <a:off x="1095375" y="3557588"/>
            <a:ext cx="981075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1" name="AutoShape 9"/>
          <p:cNvCxnSpPr>
            <a:cxnSpLocks noChangeShapeType="1"/>
            <a:stCxn id="74755" idx="6"/>
            <a:endCxn id="74763" idx="1"/>
          </p:cNvCxnSpPr>
          <p:nvPr/>
        </p:nvCxnSpPr>
        <p:spPr bwMode="auto">
          <a:xfrm flipV="1">
            <a:off x="2314575" y="1014413"/>
            <a:ext cx="990600" cy="64293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2" name="AutoShape 10"/>
          <p:cNvCxnSpPr>
            <a:cxnSpLocks noChangeShapeType="1"/>
            <a:stCxn id="74755" idx="6"/>
            <a:endCxn id="74764" idx="1"/>
          </p:cNvCxnSpPr>
          <p:nvPr/>
        </p:nvCxnSpPr>
        <p:spPr bwMode="auto">
          <a:xfrm>
            <a:off x="2314575" y="1657350"/>
            <a:ext cx="990600" cy="40481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3314700" y="904875"/>
            <a:ext cx="219075" cy="219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3314700" y="1952625"/>
            <a:ext cx="219075" cy="219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4765" name="AutoShape 13"/>
          <p:cNvCxnSpPr>
            <a:cxnSpLocks noChangeShapeType="1"/>
            <a:stCxn id="74757" idx="6"/>
            <a:endCxn id="74767" idx="1"/>
          </p:cNvCxnSpPr>
          <p:nvPr/>
        </p:nvCxnSpPr>
        <p:spPr bwMode="auto">
          <a:xfrm flipV="1">
            <a:off x="2324100" y="3128963"/>
            <a:ext cx="971550" cy="43338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6" name="AutoShape 14"/>
          <p:cNvCxnSpPr>
            <a:cxnSpLocks noChangeShapeType="1"/>
            <a:stCxn id="74757" idx="6"/>
            <a:endCxn id="74768" idx="1"/>
          </p:cNvCxnSpPr>
          <p:nvPr/>
        </p:nvCxnSpPr>
        <p:spPr bwMode="auto">
          <a:xfrm>
            <a:off x="2324100" y="3562350"/>
            <a:ext cx="971550" cy="59531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3305175" y="3019425"/>
            <a:ext cx="219075" cy="219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8" name="Rectangle 16"/>
          <p:cNvSpPr>
            <a:spLocks noChangeArrowheads="1"/>
          </p:cNvSpPr>
          <p:nvPr/>
        </p:nvSpPr>
        <p:spPr bwMode="auto">
          <a:xfrm>
            <a:off x="3305175" y="4048125"/>
            <a:ext cx="219075" cy="219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4769" name="AutoShape 17"/>
          <p:cNvCxnSpPr>
            <a:cxnSpLocks noChangeShapeType="1"/>
            <a:stCxn id="74758" idx="6"/>
            <a:endCxn id="74771" idx="1"/>
          </p:cNvCxnSpPr>
          <p:nvPr/>
        </p:nvCxnSpPr>
        <p:spPr bwMode="auto">
          <a:xfrm flipV="1">
            <a:off x="2324100" y="5205413"/>
            <a:ext cx="971550" cy="52863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70" name="AutoShape 18"/>
          <p:cNvCxnSpPr>
            <a:cxnSpLocks noChangeShapeType="1"/>
            <a:stCxn id="74758" idx="6"/>
            <a:endCxn id="74772" idx="1"/>
          </p:cNvCxnSpPr>
          <p:nvPr/>
        </p:nvCxnSpPr>
        <p:spPr bwMode="auto">
          <a:xfrm>
            <a:off x="2324100" y="5734050"/>
            <a:ext cx="971550" cy="509588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771" name="Rectangle 19"/>
          <p:cNvSpPr>
            <a:spLocks noChangeArrowheads="1"/>
          </p:cNvSpPr>
          <p:nvPr/>
        </p:nvSpPr>
        <p:spPr bwMode="auto">
          <a:xfrm>
            <a:off x="3305175" y="5095875"/>
            <a:ext cx="219075" cy="219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3305175" y="6134100"/>
            <a:ext cx="219075" cy="219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1298575" y="229393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A</a:t>
            </a:r>
          </a:p>
        </p:txBody>
      </p:sp>
      <p:sp>
        <p:nvSpPr>
          <p:cNvPr id="74774" name="Text Box 22"/>
          <p:cNvSpPr txBox="1">
            <a:spLocks noChangeArrowheads="1"/>
          </p:cNvSpPr>
          <p:nvPr/>
        </p:nvSpPr>
        <p:spPr bwMode="auto">
          <a:xfrm>
            <a:off x="1393825" y="324643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B</a:t>
            </a:r>
          </a:p>
        </p:txBody>
      </p:sp>
      <p:sp>
        <p:nvSpPr>
          <p:cNvPr id="74775" name="Text Box 23"/>
          <p:cNvSpPr txBox="1">
            <a:spLocks noChangeArrowheads="1"/>
          </p:cNvSpPr>
          <p:nvPr/>
        </p:nvSpPr>
        <p:spPr bwMode="auto">
          <a:xfrm>
            <a:off x="1489075" y="4341813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C</a:t>
            </a:r>
          </a:p>
        </p:txBody>
      </p:sp>
      <p:sp>
        <p:nvSpPr>
          <p:cNvPr id="74776" name="Text Box 24"/>
          <p:cNvSpPr txBox="1">
            <a:spLocks noChangeArrowheads="1"/>
          </p:cNvSpPr>
          <p:nvPr/>
        </p:nvSpPr>
        <p:spPr bwMode="auto">
          <a:xfrm>
            <a:off x="2479675" y="1084263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74777" name="Text Box 25"/>
          <p:cNvSpPr txBox="1">
            <a:spLocks noChangeArrowheads="1"/>
          </p:cNvSpPr>
          <p:nvPr/>
        </p:nvSpPr>
        <p:spPr bwMode="auto">
          <a:xfrm>
            <a:off x="2508250" y="1503363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0</a:t>
            </a:r>
          </a:p>
        </p:txBody>
      </p:sp>
      <p:sp>
        <p:nvSpPr>
          <p:cNvPr id="74778" name="Text Box 26"/>
          <p:cNvSpPr txBox="1">
            <a:spLocks noChangeArrowheads="1"/>
          </p:cNvSpPr>
          <p:nvPr/>
        </p:nvSpPr>
        <p:spPr bwMode="auto">
          <a:xfrm>
            <a:off x="2527300" y="3065463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74779" name="Text Box 27"/>
          <p:cNvSpPr txBox="1">
            <a:spLocks noChangeArrowheads="1"/>
          </p:cNvSpPr>
          <p:nvPr/>
        </p:nvSpPr>
        <p:spPr bwMode="auto">
          <a:xfrm>
            <a:off x="2546350" y="349408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0</a:t>
            </a:r>
          </a:p>
        </p:txBody>
      </p:sp>
      <p:sp>
        <p:nvSpPr>
          <p:cNvPr id="74780" name="Text Box 28"/>
          <p:cNvSpPr txBox="1">
            <a:spLocks noChangeArrowheads="1"/>
          </p:cNvSpPr>
          <p:nvPr/>
        </p:nvSpPr>
        <p:spPr bwMode="auto">
          <a:xfrm>
            <a:off x="2517775" y="517048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74781" name="Text Box 29"/>
          <p:cNvSpPr txBox="1">
            <a:spLocks noChangeArrowheads="1"/>
          </p:cNvSpPr>
          <p:nvPr/>
        </p:nvSpPr>
        <p:spPr bwMode="auto">
          <a:xfrm>
            <a:off x="2527300" y="5618163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0</a:t>
            </a:r>
          </a:p>
        </p:txBody>
      </p:sp>
      <p:sp>
        <p:nvSpPr>
          <p:cNvPr id="74782" name="Text Box 30"/>
          <p:cNvSpPr txBox="1">
            <a:spLocks noChangeArrowheads="1"/>
          </p:cNvSpPr>
          <p:nvPr/>
        </p:nvSpPr>
        <p:spPr bwMode="auto">
          <a:xfrm>
            <a:off x="3441700" y="846138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.366</a:t>
            </a:r>
          </a:p>
        </p:txBody>
      </p:sp>
      <p:sp>
        <p:nvSpPr>
          <p:cNvPr id="74783" name="Text Box 31"/>
          <p:cNvSpPr txBox="1">
            <a:spLocks noChangeArrowheads="1"/>
          </p:cNvSpPr>
          <p:nvPr/>
        </p:nvSpPr>
        <p:spPr bwMode="auto">
          <a:xfrm>
            <a:off x="3441700" y="1912938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.356</a:t>
            </a:r>
          </a:p>
        </p:txBody>
      </p:sp>
      <p:sp>
        <p:nvSpPr>
          <p:cNvPr id="74784" name="Text Box 32"/>
          <p:cNvSpPr txBox="1">
            <a:spLocks noChangeArrowheads="1"/>
          </p:cNvSpPr>
          <p:nvPr/>
        </p:nvSpPr>
        <p:spPr bwMode="auto">
          <a:xfrm>
            <a:off x="3413125" y="2979738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.500</a:t>
            </a:r>
          </a:p>
        </p:txBody>
      </p:sp>
      <p:sp>
        <p:nvSpPr>
          <p:cNvPr id="74785" name="Text Box 33"/>
          <p:cNvSpPr txBox="1">
            <a:spLocks noChangeArrowheads="1"/>
          </p:cNvSpPr>
          <p:nvPr/>
        </p:nvSpPr>
        <p:spPr bwMode="auto">
          <a:xfrm>
            <a:off x="3441700" y="3998913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.360</a:t>
            </a:r>
          </a:p>
        </p:txBody>
      </p:sp>
      <p:sp>
        <p:nvSpPr>
          <p:cNvPr id="74786" name="Text Box 34"/>
          <p:cNvSpPr txBox="1">
            <a:spLocks noChangeArrowheads="1"/>
          </p:cNvSpPr>
          <p:nvPr/>
        </p:nvSpPr>
        <p:spPr bwMode="auto">
          <a:xfrm>
            <a:off x="3441700" y="5037138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.360</a:t>
            </a:r>
          </a:p>
        </p:txBody>
      </p:sp>
      <p:sp>
        <p:nvSpPr>
          <p:cNvPr id="74787" name="Text Box 35"/>
          <p:cNvSpPr txBox="1">
            <a:spLocks noChangeArrowheads="1"/>
          </p:cNvSpPr>
          <p:nvPr/>
        </p:nvSpPr>
        <p:spPr bwMode="auto">
          <a:xfrm>
            <a:off x="3413125" y="6103938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.360</a:t>
            </a:r>
          </a:p>
        </p:txBody>
      </p:sp>
      <p:sp>
        <p:nvSpPr>
          <p:cNvPr id="74788" name="Text Box 36"/>
          <p:cNvSpPr txBox="1">
            <a:spLocks noChangeArrowheads="1"/>
          </p:cNvSpPr>
          <p:nvPr/>
        </p:nvSpPr>
        <p:spPr bwMode="auto">
          <a:xfrm>
            <a:off x="2746375" y="116046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.360</a:t>
            </a:r>
          </a:p>
        </p:txBody>
      </p:sp>
      <p:sp>
        <p:nvSpPr>
          <p:cNvPr id="74789" name="Text Box 37"/>
          <p:cNvSpPr txBox="1">
            <a:spLocks noChangeArrowheads="1"/>
          </p:cNvSpPr>
          <p:nvPr/>
        </p:nvSpPr>
        <p:spPr bwMode="auto">
          <a:xfrm>
            <a:off x="2393950" y="182721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.640</a:t>
            </a:r>
          </a:p>
        </p:txBody>
      </p:sp>
      <p:sp>
        <p:nvSpPr>
          <p:cNvPr id="74790" name="Text Box 38"/>
          <p:cNvSpPr txBox="1">
            <a:spLocks noChangeArrowheads="1"/>
          </p:cNvSpPr>
          <p:nvPr/>
        </p:nvSpPr>
        <p:spPr bwMode="auto">
          <a:xfrm>
            <a:off x="2708275" y="3227388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.333</a:t>
            </a:r>
          </a:p>
        </p:txBody>
      </p:sp>
      <p:sp>
        <p:nvSpPr>
          <p:cNvPr id="74791" name="Text Box 39"/>
          <p:cNvSpPr txBox="1">
            <a:spLocks noChangeArrowheads="1"/>
          </p:cNvSpPr>
          <p:nvPr/>
        </p:nvSpPr>
        <p:spPr bwMode="auto">
          <a:xfrm>
            <a:off x="2298700" y="3827463"/>
            <a:ext cx="74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.667</a:t>
            </a:r>
          </a:p>
        </p:txBody>
      </p:sp>
      <p:sp>
        <p:nvSpPr>
          <p:cNvPr id="74792" name="Text Box 40"/>
          <p:cNvSpPr txBox="1">
            <a:spLocks noChangeArrowheads="1"/>
          </p:cNvSpPr>
          <p:nvPr/>
        </p:nvSpPr>
        <p:spPr bwMode="auto">
          <a:xfrm>
            <a:off x="2755900" y="5322888"/>
            <a:ext cx="74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.318</a:t>
            </a:r>
          </a:p>
        </p:txBody>
      </p:sp>
      <p:sp>
        <p:nvSpPr>
          <p:cNvPr id="74793" name="Text Box 41"/>
          <p:cNvSpPr txBox="1">
            <a:spLocks noChangeArrowheads="1"/>
          </p:cNvSpPr>
          <p:nvPr/>
        </p:nvSpPr>
        <p:spPr bwMode="auto">
          <a:xfrm>
            <a:off x="2336800" y="5980113"/>
            <a:ext cx="74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.682</a:t>
            </a:r>
          </a:p>
        </p:txBody>
      </p:sp>
      <p:sp>
        <p:nvSpPr>
          <p:cNvPr id="7479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1872BDD-637E-45CF-9255-40156E29A660}" type="slidenum">
              <a:rPr lang="en-US" sz="1400" smtClean="0"/>
              <a:pPr/>
              <a:t>43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7424566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866775" y="3448050"/>
            <a:ext cx="219075" cy="219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Oval 3"/>
          <p:cNvSpPr>
            <a:spLocks noChangeArrowheads="1"/>
          </p:cNvSpPr>
          <p:nvPr/>
        </p:nvSpPr>
        <p:spPr bwMode="auto">
          <a:xfrm>
            <a:off x="2076450" y="154305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5780" name="AutoShape 4"/>
          <p:cNvCxnSpPr>
            <a:cxnSpLocks noChangeShapeType="1"/>
            <a:stCxn id="75778" idx="3"/>
            <a:endCxn id="75779" idx="2"/>
          </p:cNvCxnSpPr>
          <p:nvPr/>
        </p:nvCxnSpPr>
        <p:spPr bwMode="auto">
          <a:xfrm flipV="1">
            <a:off x="1095375" y="1657350"/>
            <a:ext cx="971550" cy="1900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781" name="Oval 5"/>
          <p:cNvSpPr>
            <a:spLocks noChangeArrowheads="1"/>
          </p:cNvSpPr>
          <p:nvPr/>
        </p:nvSpPr>
        <p:spPr bwMode="auto">
          <a:xfrm>
            <a:off x="2085975" y="344805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2" name="Oval 6"/>
          <p:cNvSpPr>
            <a:spLocks noChangeArrowheads="1"/>
          </p:cNvSpPr>
          <p:nvPr/>
        </p:nvSpPr>
        <p:spPr bwMode="auto">
          <a:xfrm>
            <a:off x="2085975" y="561975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5783" name="AutoShape 7"/>
          <p:cNvCxnSpPr>
            <a:cxnSpLocks noChangeShapeType="1"/>
            <a:stCxn id="75778" idx="3"/>
            <a:endCxn id="75782" idx="2"/>
          </p:cNvCxnSpPr>
          <p:nvPr/>
        </p:nvCxnSpPr>
        <p:spPr bwMode="auto">
          <a:xfrm>
            <a:off x="1095375" y="3557588"/>
            <a:ext cx="981075" cy="2176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84" name="AutoShape 8"/>
          <p:cNvCxnSpPr>
            <a:cxnSpLocks noChangeShapeType="1"/>
            <a:stCxn id="75778" idx="3"/>
            <a:endCxn id="75781" idx="2"/>
          </p:cNvCxnSpPr>
          <p:nvPr/>
        </p:nvCxnSpPr>
        <p:spPr bwMode="auto">
          <a:xfrm>
            <a:off x="1095375" y="3557588"/>
            <a:ext cx="981075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1298575" y="229393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A</a:t>
            </a: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1393825" y="324643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B</a:t>
            </a: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1489075" y="4341813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C</a:t>
            </a: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2279650" y="1493838"/>
            <a:ext cx="24574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Arial" charset="0"/>
              </a:rPr>
              <a:t>.720 =</a:t>
            </a:r>
          </a:p>
          <a:p>
            <a:r>
              <a:rPr lang="en-US" sz="1800">
                <a:latin typeface="Arial" charset="0"/>
              </a:rPr>
              <a:t>.360(1+.366)+</a:t>
            </a:r>
          </a:p>
          <a:p>
            <a:r>
              <a:rPr lang="en-US" sz="1800">
                <a:latin typeface="Arial" charset="0"/>
              </a:rPr>
              <a:t>.640(0+.356)</a:t>
            </a:r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2365375" y="3389313"/>
            <a:ext cx="704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>
                <a:latin typeface="Arial" charset="0"/>
              </a:rPr>
              <a:t>.740</a:t>
            </a:r>
          </a:p>
        </p:txBody>
      </p:sp>
      <p:sp>
        <p:nvSpPr>
          <p:cNvPr id="75790" name="Text Box 14"/>
          <p:cNvSpPr txBox="1">
            <a:spLocks noChangeArrowheads="1"/>
          </p:cNvSpPr>
          <p:nvPr/>
        </p:nvSpPr>
        <p:spPr bwMode="auto">
          <a:xfrm>
            <a:off x="2260600" y="5589588"/>
            <a:ext cx="704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>
                <a:latin typeface="Arial" charset="0"/>
              </a:rPr>
              <a:t>.678</a:t>
            </a:r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165600" y="1143000"/>
            <a:ext cx="4292600" cy="4953000"/>
          </a:xfrm>
        </p:spPr>
        <p:txBody>
          <a:bodyPr/>
          <a:lstStyle/>
          <a:p>
            <a:r>
              <a:rPr lang="en-US"/>
              <a:t>Notes:</a:t>
            </a:r>
          </a:p>
          <a:p>
            <a:pPr lvl="1"/>
            <a:r>
              <a:rPr lang="en-US"/>
              <a:t>We choose player B, who does not have the highest average.</a:t>
            </a:r>
          </a:p>
          <a:p>
            <a:pPr lvl="1"/>
            <a:r>
              <a:rPr lang="en-US"/>
              <a:t>Discuss the impact of the uncertainty about player B.</a:t>
            </a:r>
          </a:p>
          <a:p>
            <a:pPr lvl="1"/>
            <a:r>
              <a:rPr lang="en-US"/>
              <a:t>What if all the players had 100’s of at bats?</a:t>
            </a:r>
          </a:p>
        </p:txBody>
      </p:sp>
      <p:sp>
        <p:nvSpPr>
          <p:cNvPr id="75794" name="Slide Number Placeholder 2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222135D-7D90-4F33-9F2D-D5521700F166}" type="slidenum">
              <a:rPr lang="en-US" sz="1400" smtClean="0"/>
              <a:pPr/>
              <a:t>44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3294772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0/1 outcomes</a:t>
            </a:r>
          </a:p>
          <a:p>
            <a:pPr lvl="1"/>
            <a:r>
              <a:rPr lang="en-US" dirty="0"/>
              <a:t>Does an internet customer click on a link or buy a product.</a:t>
            </a:r>
          </a:p>
          <a:p>
            <a:pPr lvl="1"/>
            <a:r>
              <a:rPr lang="en-US" dirty="0"/>
              <a:t>Did the baseball player get a hit?</a:t>
            </a:r>
          </a:p>
          <a:p>
            <a:pPr lvl="1"/>
            <a:r>
              <a:rPr lang="en-US" dirty="0"/>
              <a:t>Did the drug work for the patient?</a:t>
            </a:r>
          </a:p>
          <a:p>
            <a:pPr lvl="1"/>
            <a:r>
              <a:rPr lang="en-US" dirty="0"/>
              <a:t>Did the student accept our offer of admission?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7562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Multi-step </a:t>
            </a:r>
            <a:r>
              <a:rPr lang="en-US" dirty="0" err="1"/>
              <a:t>lookahead</a:t>
            </a:r>
            <a:r>
              <a:rPr lang="en-US" dirty="0"/>
              <a:t> policies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Learning with a beta-Bernoulli model</a:t>
                </a:r>
              </a:p>
              <a:p>
                <a:pPr lvl="1"/>
                <a:r>
                  <a:rPr lang="en-US" dirty="0"/>
                  <a:t>Each experiment has two outcomes: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Beta distribution of belief on success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Updating equations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395220" y="2093912"/>
          <a:ext cx="2603022" cy="822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4" imgW="1447560" imgH="457200" progId="Equation.DSMT4">
                  <p:embed/>
                </p:oleObj>
              </mc:Choice>
              <mc:Fallback>
                <p:oleObj name="Equation" r:id="rId4" imgW="1447560" imgH="4572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95220" y="2093912"/>
                        <a:ext cx="2603022" cy="822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1484" y="4836812"/>
            <a:ext cx="6134632" cy="1630821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992948" y="3488690"/>
          <a:ext cx="4684712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7" imgW="3035160" imgH="419040" progId="Equation.DSMT4">
                  <p:embed/>
                </p:oleObj>
              </mc:Choice>
              <mc:Fallback>
                <p:oleObj name="Equation" r:id="rId7" imgW="3035160" imgH="41904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92948" y="3488690"/>
                        <a:ext cx="4684712" cy="646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51564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15" name="AutoShape 5"/>
          <p:cNvCxnSpPr>
            <a:cxnSpLocks noChangeShapeType="1"/>
            <a:stCxn id="13314" idx="3"/>
            <a:endCxn id="13320" idx="2"/>
          </p:cNvCxnSpPr>
          <p:nvPr/>
        </p:nvCxnSpPr>
        <p:spPr bwMode="auto">
          <a:xfrm>
            <a:off x="714884" y="3368977"/>
            <a:ext cx="680952" cy="95162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16" name="AutoShape 6"/>
          <p:cNvCxnSpPr>
            <a:cxnSpLocks noChangeShapeType="1"/>
            <a:stCxn id="13314" idx="3"/>
            <a:endCxn id="13319" idx="2"/>
          </p:cNvCxnSpPr>
          <p:nvPr/>
        </p:nvCxnSpPr>
        <p:spPr bwMode="auto">
          <a:xfrm>
            <a:off x="714884" y="3368977"/>
            <a:ext cx="683386" cy="681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747226" y="3052858"/>
            <a:ext cx="7970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/>
              <a:t>Continue</a:t>
            </a:r>
          </a:p>
        </p:txBody>
      </p:sp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827967" y="3844790"/>
            <a:ext cx="5004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/>
              <a:t>Stop</a:t>
            </a:r>
          </a:p>
        </p:txBody>
      </p:sp>
      <p:sp>
        <p:nvSpPr>
          <p:cNvPr id="13319" name="Oval 11"/>
          <p:cNvSpPr>
            <a:spLocks noChangeArrowheads="1"/>
          </p:cNvSpPr>
          <p:nvPr/>
        </p:nvSpPr>
        <p:spPr bwMode="auto">
          <a:xfrm>
            <a:off x="1398270" y="3261487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Oval 13"/>
          <p:cNvSpPr>
            <a:spLocks noChangeArrowheads="1"/>
          </p:cNvSpPr>
          <p:nvPr/>
        </p:nvSpPr>
        <p:spPr bwMode="auto">
          <a:xfrm>
            <a:off x="1395836" y="4206304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321" name="AutoShape 15"/>
          <p:cNvCxnSpPr>
            <a:cxnSpLocks noChangeShapeType="1"/>
            <a:stCxn id="13319" idx="6"/>
            <a:endCxn id="99" idx="1"/>
          </p:cNvCxnSpPr>
          <p:nvPr/>
        </p:nvCxnSpPr>
        <p:spPr bwMode="auto">
          <a:xfrm>
            <a:off x="1626870" y="3375787"/>
            <a:ext cx="984991" cy="766124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3" name="AutoShape 17"/>
          <p:cNvCxnSpPr>
            <a:cxnSpLocks noChangeShapeType="1"/>
            <a:stCxn id="13319" idx="6"/>
            <a:endCxn id="83" idx="1"/>
          </p:cNvCxnSpPr>
          <p:nvPr/>
        </p:nvCxnSpPr>
        <p:spPr bwMode="auto">
          <a:xfrm flipV="1">
            <a:off x="1626870" y="2381969"/>
            <a:ext cx="987919" cy="993818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25" name="Text Box 43"/>
          <p:cNvSpPr txBox="1">
            <a:spLocks noChangeArrowheads="1"/>
          </p:cNvSpPr>
          <p:nvPr/>
        </p:nvSpPr>
        <p:spPr bwMode="auto">
          <a:xfrm>
            <a:off x="727075" y="50800"/>
            <a:ext cx="4873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/>
              <a:t>Decision         Outcome         Decision        Outcome</a:t>
            </a:r>
          </a:p>
        </p:txBody>
      </p:sp>
      <p:cxnSp>
        <p:nvCxnSpPr>
          <p:cNvPr id="13327" name="AutoShape 21"/>
          <p:cNvCxnSpPr>
            <a:cxnSpLocks noChangeShapeType="1"/>
            <a:stCxn id="83" idx="3"/>
            <a:endCxn id="13329" idx="2"/>
          </p:cNvCxnSpPr>
          <p:nvPr/>
        </p:nvCxnSpPr>
        <p:spPr bwMode="auto">
          <a:xfrm>
            <a:off x="3138071" y="2381969"/>
            <a:ext cx="856460" cy="79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8" name="AutoShape 23"/>
          <p:cNvCxnSpPr>
            <a:cxnSpLocks noChangeShapeType="1"/>
            <a:stCxn id="83" idx="3"/>
            <a:endCxn id="13333" idx="2"/>
          </p:cNvCxnSpPr>
          <p:nvPr/>
        </p:nvCxnSpPr>
        <p:spPr bwMode="auto">
          <a:xfrm>
            <a:off x="3138071" y="2381969"/>
            <a:ext cx="847316" cy="59986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29" name="Oval 37"/>
          <p:cNvSpPr>
            <a:spLocks noChangeArrowheads="1"/>
          </p:cNvSpPr>
          <p:nvPr/>
        </p:nvSpPr>
        <p:spPr bwMode="auto">
          <a:xfrm>
            <a:off x="3994531" y="2275586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330" name="AutoShape 44"/>
          <p:cNvCxnSpPr>
            <a:cxnSpLocks noChangeShapeType="1"/>
            <a:stCxn id="13329" idx="6"/>
            <a:endCxn id="93" idx="1"/>
          </p:cNvCxnSpPr>
          <p:nvPr/>
        </p:nvCxnSpPr>
        <p:spPr bwMode="auto">
          <a:xfrm flipV="1">
            <a:off x="4223131" y="1816149"/>
            <a:ext cx="987425" cy="57373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2" name="AutoShape 47"/>
          <p:cNvCxnSpPr>
            <a:cxnSpLocks noChangeShapeType="1"/>
            <a:stCxn id="13329" idx="6"/>
            <a:endCxn id="103" idx="1"/>
          </p:cNvCxnSpPr>
          <p:nvPr/>
        </p:nvCxnSpPr>
        <p:spPr bwMode="auto">
          <a:xfrm>
            <a:off x="4223131" y="2389886"/>
            <a:ext cx="984377" cy="38333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33" name="Oval 38"/>
          <p:cNvSpPr>
            <a:spLocks noChangeArrowheads="1"/>
          </p:cNvSpPr>
          <p:nvPr/>
        </p:nvSpPr>
        <p:spPr bwMode="auto">
          <a:xfrm>
            <a:off x="3985387" y="2867533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9" name="Text Box 81"/>
          <p:cNvSpPr txBox="1">
            <a:spLocks noChangeArrowheads="1"/>
          </p:cNvSpPr>
          <p:nvPr/>
        </p:nvSpPr>
        <p:spPr bwMode="auto">
          <a:xfrm>
            <a:off x="3095886" y="2081445"/>
            <a:ext cx="7970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/>
              <a:t>Continue</a:t>
            </a:r>
          </a:p>
        </p:txBody>
      </p:sp>
      <p:graphicFrame>
        <p:nvGraphicFramePr>
          <p:cNvPr id="13350" name="Object 86"/>
          <p:cNvGraphicFramePr>
            <a:graphicFrameLocks noChangeAspect="1"/>
          </p:cNvGraphicFramePr>
          <p:nvPr>
            <p:extLst/>
          </p:nvPr>
        </p:nvGraphicFramePr>
        <p:xfrm>
          <a:off x="1654980" y="2235333"/>
          <a:ext cx="453481" cy="571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Equation" r:id="rId4" imgW="482400" imgH="609480" progId="Equation.DSMT4">
                  <p:embed/>
                </p:oleObj>
              </mc:Choice>
              <mc:Fallback>
                <p:oleObj name="Equation" r:id="rId4" imgW="482400" imgH="609480" progId="Equation.DSMT4">
                  <p:embed/>
                  <p:pic>
                    <p:nvPicPr>
                      <p:cNvPr id="1335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980" y="2235333"/>
                        <a:ext cx="453481" cy="5719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59" name="Text Box 112"/>
          <p:cNvSpPr txBox="1">
            <a:spLocks noChangeArrowheads="1"/>
          </p:cNvSpPr>
          <p:nvPr/>
        </p:nvSpPr>
        <p:spPr bwMode="auto">
          <a:xfrm>
            <a:off x="3242056" y="2616454"/>
            <a:ext cx="5004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/>
              <a:t>Stop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91602" y="3101213"/>
            <a:ext cx="523282" cy="535527"/>
            <a:chOff x="438490" y="2168525"/>
            <a:chExt cx="523282" cy="535527"/>
          </a:xfrm>
        </p:grpSpPr>
        <p:sp>
          <p:nvSpPr>
            <p:cNvPr id="13314" name="Rectangle 4"/>
            <p:cNvSpPr>
              <a:spLocks noChangeArrowheads="1"/>
            </p:cNvSpPr>
            <p:nvPr/>
          </p:nvSpPr>
          <p:spPr bwMode="auto">
            <a:xfrm>
              <a:off x="438490" y="2168525"/>
              <a:ext cx="523282" cy="5355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5" name="Object 24"/>
            <p:cNvGraphicFramePr>
              <a:graphicFrameLocks noChangeAspect="1"/>
            </p:cNvGraphicFramePr>
            <p:nvPr>
              <p:extLst/>
            </p:nvPr>
          </p:nvGraphicFramePr>
          <p:xfrm>
            <a:off x="479045" y="2180848"/>
            <a:ext cx="4318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8" name="Equation" r:id="rId6" imgW="431640" imgH="482400" progId="Equation.DSMT4">
                    <p:embed/>
                  </p:oleObj>
                </mc:Choice>
                <mc:Fallback>
                  <p:oleObj name="Equation" r:id="rId6" imgW="431640" imgH="482400" progId="Equation.DSMT4">
                    <p:embed/>
                    <p:pic>
                      <p:nvPicPr>
                        <p:cNvPr id="25" name="Object 24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79045" y="2180848"/>
                          <a:ext cx="4318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2" name="Group 81"/>
          <p:cNvGrpSpPr/>
          <p:nvPr/>
        </p:nvGrpSpPr>
        <p:grpSpPr>
          <a:xfrm>
            <a:off x="2614789" y="2114205"/>
            <a:ext cx="523282" cy="535527"/>
            <a:chOff x="438490" y="2168525"/>
            <a:chExt cx="523282" cy="535527"/>
          </a:xfrm>
        </p:grpSpPr>
        <p:sp>
          <p:nvSpPr>
            <p:cNvPr id="83" name="Rectangle 4"/>
            <p:cNvSpPr>
              <a:spLocks noChangeArrowheads="1"/>
            </p:cNvSpPr>
            <p:nvPr/>
          </p:nvSpPr>
          <p:spPr bwMode="auto">
            <a:xfrm>
              <a:off x="438490" y="2168525"/>
              <a:ext cx="523282" cy="5355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4" name="Object 83"/>
            <p:cNvGraphicFramePr>
              <a:graphicFrameLocks noChangeAspect="1"/>
            </p:cNvGraphicFramePr>
            <p:nvPr>
              <p:extLst/>
            </p:nvPr>
          </p:nvGraphicFramePr>
          <p:xfrm>
            <a:off x="466725" y="2181098"/>
            <a:ext cx="4572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9" name="Equation" r:id="rId8" imgW="457200" imgH="482400" progId="Equation.DSMT4">
                    <p:embed/>
                  </p:oleObj>
                </mc:Choice>
                <mc:Fallback>
                  <p:oleObj name="Equation" r:id="rId8" imgW="457200" imgH="482400" progId="Equation.DSMT4">
                    <p:embed/>
                    <p:pic>
                      <p:nvPicPr>
                        <p:cNvPr id="84" name="Object 83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66725" y="2181098"/>
                          <a:ext cx="4572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" name="Group 91"/>
          <p:cNvGrpSpPr/>
          <p:nvPr/>
        </p:nvGrpSpPr>
        <p:grpSpPr>
          <a:xfrm>
            <a:off x="5210556" y="1548385"/>
            <a:ext cx="523282" cy="535527"/>
            <a:chOff x="438490" y="2168525"/>
            <a:chExt cx="523282" cy="535527"/>
          </a:xfrm>
        </p:grpSpPr>
        <p:sp>
          <p:nvSpPr>
            <p:cNvPr id="93" name="Rectangle 4"/>
            <p:cNvSpPr>
              <a:spLocks noChangeArrowheads="1"/>
            </p:cNvSpPr>
            <p:nvPr/>
          </p:nvSpPr>
          <p:spPr bwMode="auto">
            <a:xfrm>
              <a:off x="438490" y="2168525"/>
              <a:ext cx="523282" cy="5355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4" name="Object 93"/>
            <p:cNvGraphicFramePr>
              <a:graphicFrameLocks noChangeAspect="1"/>
            </p:cNvGraphicFramePr>
            <p:nvPr>
              <p:extLst/>
            </p:nvPr>
          </p:nvGraphicFramePr>
          <p:xfrm>
            <a:off x="466725" y="2181098"/>
            <a:ext cx="4572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0" name="Equation" r:id="rId10" imgW="457200" imgH="482400" progId="Equation.DSMT4">
                    <p:embed/>
                  </p:oleObj>
                </mc:Choice>
                <mc:Fallback>
                  <p:oleObj name="Equation" r:id="rId10" imgW="457200" imgH="482400" progId="Equation.DSMT4">
                    <p:embed/>
                    <p:pic>
                      <p:nvPicPr>
                        <p:cNvPr id="94" name="Object 93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66725" y="2181098"/>
                          <a:ext cx="4572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8" name="Group 97"/>
          <p:cNvGrpSpPr/>
          <p:nvPr/>
        </p:nvGrpSpPr>
        <p:grpSpPr>
          <a:xfrm>
            <a:off x="2611861" y="3874147"/>
            <a:ext cx="523282" cy="535527"/>
            <a:chOff x="438490" y="2168525"/>
            <a:chExt cx="523282" cy="535527"/>
          </a:xfrm>
        </p:grpSpPr>
        <p:sp>
          <p:nvSpPr>
            <p:cNvPr id="99" name="Rectangle 4"/>
            <p:cNvSpPr>
              <a:spLocks noChangeArrowheads="1"/>
            </p:cNvSpPr>
            <p:nvPr/>
          </p:nvSpPr>
          <p:spPr bwMode="auto">
            <a:xfrm>
              <a:off x="438490" y="2168525"/>
              <a:ext cx="523282" cy="5355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0" name="Object 99"/>
            <p:cNvGraphicFramePr>
              <a:graphicFrameLocks noChangeAspect="1"/>
            </p:cNvGraphicFramePr>
            <p:nvPr>
              <p:extLst/>
            </p:nvPr>
          </p:nvGraphicFramePr>
          <p:xfrm>
            <a:off x="466725" y="2181098"/>
            <a:ext cx="4572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1" name="Equation" r:id="rId12" imgW="457200" imgH="482400" progId="Equation.DSMT4">
                    <p:embed/>
                  </p:oleObj>
                </mc:Choice>
                <mc:Fallback>
                  <p:oleObj name="Equation" r:id="rId12" imgW="457200" imgH="482400" progId="Equation.DSMT4">
                    <p:embed/>
                    <p:pic>
                      <p:nvPicPr>
                        <p:cNvPr id="100" name="Object 99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466725" y="2181098"/>
                          <a:ext cx="4572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" name="Group 101"/>
          <p:cNvGrpSpPr/>
          <p:nvPr/>
        </p:nvGrpSpPr>
        <p:grpSpPr>
          <a:xfrm>
            <a:off x="5207508" y="2505457"/>
            <a:ext cx="523282" cy="535527"/>
            <a:chOff x="438490" y="2168525"/>
            <a:chExt cx="523282" cy="535527"/>
          </a:xfrm>
        </p:grpSpPr>
        <p:sp>
          <p:nvSpPr>
            <p:cNvPr id="103" name="Rectangle 4"/>
            <p:cNvSpPr>
              <a:spLocks noChangeArrowheads="1"/>
            </p:cNvSpPr>
            <p:nvPr/>
          </p:nvSpPr>
          <p:spPr bwMode="auto">
            <a:xfrm>
              <a:off x="438490" y="2168525"/>
              <a:ext cx="523282" cy="5355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4" name="Object 103"/>
            <p:cNvGraphicFramePr>
              <a:graphicFrameLocks noChangeAspect="1"/>
            </p:cNvGraphicFramePr>
            <p:nvPr>
              <p:extLst/>
            </p:nvPr>
          </p:nvGraphicFramePr>
          <p:xfrm>
            <a:off x="466725" y="2181098"/>
            <a:ext cx="4572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2" name="Equation" r:id="rId14" imgW="457200" imgH="482400" progId="Equation.DSMT4">
                    <p:embed/>
                  </p:oleObj>
                </mc:Choice>
                <mc:Fallback>
                  <p:oleObj name="Equation" r:id="rId14" imgW="457200" imgH="482400" progId="Equation.DSMT4">
                    <p:embed/>
                    <p:pic>
                      <p:nvPicPr>
                        <p:cNvPr id="104" name="Object 103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466725" y="2181098"/>
                          <a:ext cx="4572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06" name="AutoShape 21"/>
          <p:cNvCxnSpPr>
            <a:cxnSpLocks noChangeShapeType="1"/>
            <a:endCxn id="108" idx="2"/>
          </p:cNvCxnSpPr>
          <p:nvPr/>
        </p:nvCxnSpPr>
        <p:spPr bwMode="auto">
          <a:xfrm>
            <a:off x="3135023" y="4152857"/>
            <a:ext cx="856460" cy="79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AutoShape 23"/>
          <p:cNvCxnSpPr>
            <a:cxnSpLocks noChangeShapeType="1"/>
            <a:endCxn id="111" idx="2"/>
          </p:cNvCxnSpPr>
          <p:nvPr/>
        </p:nvCxnSpPr>
        <p:spPr bwMode="auto">
          <a:xfrm>
            <a:off x="3135023" y="4152857"/>
            <a:ext cx="856460" cy="5724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8" name="Oval 37"/>
          <p:cNvSpPr>
            <a:spLocks noChangeArrowheads="1"/>
          </p:cNvSpPr>
          <p:nvPr/>
        </p:nvSpPr>
        <p:spPr bwMode="auto">
          <a:xfrm>
            <a:off x="3991483" y="4046474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9" name="AutoShape 44"/>
          <p:cNvCxnSpPr>
            <a:cxnSpLocks noChangeShapeType="1"/>
            <a:stCxn id="108" idx="6"/>
            <a:endCxn id="115" idx="1"/>
          </p:cNvCxnSpPr>
          <p:nvPr/>
        </p:nvCxnSpPr>
        <p:spPr bwMode="auto">
          <a:xfrm flipV="1">
            <a:off x="4220083" y="3587037"/>
            <a:ext cx="987425" cy="57373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AutoShape 47"/>
          <p:cNvCxnSpPr>
            <a:cxnSpLocks noChangeShapeType="1"/>
            <a:stCxn id="108" idx="6"/>
            <a:endCxn id="120" idx="1"/>
          </p:cNvCxnSpPr>
          <p:nvPr/>
        </p:nvCxnSpPr>
        <p:spPr bwMode="auto">
          <a:xfrm>
            <a:off x="4220083" y="4160774"/>
            <a:ext cx="993521" cy="465631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1" name="Oval 38"/>
          <p:cNvSpPr>
            <a:spLocks noChangeArrowheads="1"/>
          </p:cNvSpPr>
          <p:nvPr/>
        </p:nvSpPr>
        <p:spPr bwMode="auto">
          <a:xfrm>
            <a:off x="3991483" y="4610989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Text Box 81"/>
          <p:cNvSpPr txBox="1">
            <a:spLocks noChangeArrowheads="1"/>
          </p:cNvSpPr>
          <p:nvPr/>
        </p:nvSpPr>
        <p:spPr bwMode="auto">
          <a:xfrm>
            <a:off x="3092838" y="3852333"/>
            <a:ext cx="7970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/>
              <a:t>Continue</a:t>
            </a:r>
          </a:p>
        </p:txBody>
      </p:sp>
      <p:sp>
        <p:nvSpPr>
          <p:cNvPr id="113" name="Text Box 112"/>
          <p:cNvSpPr txBox="1">
            <a:spLocks noChangeArrowheads="1"/>
          </p:cNvSpPr>
          <p:nvPr/>
        </p:nvSpPr>
        <p:spPr bwMode="auto">
          <a:xfrm>
            <a:off x="3239008" y="4387342"/>
            <a:ext cx="5004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/>
              <a:t>Stop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5207508" y="3319273"/>
            <a:ext cx="523282" cy="535527"/>
            <a:chOff x="438490" y="2168525"/>
            <a:chExt cx="523282" cy="535527"/>
          </a:xfrm>
        </p:grpSpPr>
        <p:sp>
          <p:nvSpPr>
            <p:cNvPr id="115" name="Rectangle 4"/>
            <p:cNvSpPr>
              <a:spLocks noChangeArrowheads="1"/>
            </p:cNvSpPr>
            <p:nvPr/>
          </p:nvSpPr>
          <p:spPr bwMode="auto">
            <a:xfrm>
              <a:off x="438490" y="2168525"/>
              <a:ext cx="523282" cy="5355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6" name="Object 115"/>
            <p:cNvGraphicFramePr>
              <a:graphicFrameLocks noChangeAspect="1"/>
            </p:cNvGraphicFramePr>
            <p:nvPr>
              <p:extLst/>
            </p:nvPr>
          </p:nvGraphicFramePr>
          <p:xfrm>
            <a:off x="466725" y="2181098"/>
            <a:ext cx="4572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3" name="Equation" r:id="rId16" imgW="457200" imgH="482400" progId="Equation.DSMT4">
                    <p:embed/>
                  </p:oleObj>
                </mc:Choice>
                <mc:Fallback>
                  <p:oleObj name="Equation" r:id="rId16" imgW="457200" imgH="482400" progId="Equation.DSMT4">
                    <p:embed/>
                    <p:pic>
                      <p:nvPicPr>
                        <p:cNvPr id="116" name="Object 115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466725" y="2181098"/>
                          <a:ext cx="4572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9" name="Group 118"/>
          <p:cNvGrpSpPr/>
          <p:nvPr/>
        </p:nvGrpSpPr>
        <p:grpSpPr>
          <a:xfrm>
            <a:off x="5213604" y="4358641"/>
            <a:ext cx="523282" cy="535527"/>
            <a:chOff x="438490" y="2168525"/>
            <a:chExt cx="523282" cy="535527"/>
          </a:xfrm>
        </p:grpSpPr>
        <p:sp>
          <p:nvSpPr>
            <p:cNvPr id="120" name="Rectangle 4"/>
            <p:cNvSpPr>
              <a:spLocks noChangeArrowheads="1"/>
            </p:cNvSpPr>
            <p:nvPr/>
          </p:nvSpPr>
          <p:spPr bwMode="auto">
            <a:xfrm>
              <a:off x="438490" y="2168525"/>
              <a:ext cx="523282" cy="5355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21" name="Object 120"/>
            <p:cNvGraphicFramePr>
              <a:graphicFrameLocks noChangeAspect="1"/>
            </p:cNvGraphicFramePr>
            <p:nvPr>
              <p:extLst/>
            </p:nvPr>
          </p:nvGraphicFramePr>
          <p:xfrm>
            <a:off x="473161" y="2181097"/>
            <a:ext cx="4445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4" name="Equation" r:id="rId18" imgW="444240" imgH="482400" progId="Equation.DSMT4">
                    <p:embed/>
                  </p:oleObj>
                </mc:Choice>
                <mc:Fallback>
                  <p:oleObj name="Equation" r:id="rId18" imgW="444240" imgH="482400" progId="Equation.DSMT4">
                    <p:embed/>
                    <p:pic>
                      <p:nvPicPr>
                        <p:cNvPr id="121" name="Object 120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473161" y="2181097"/>
                          <a:ext cx="4445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5" name="Object 86"/>
          <p:cNvGraphicFramePr>
            <a:graphicFrameLocks noChangeAspect="1"/>
          </p:cNvGraphicFramePr>
          <p:nvPr>
            <p:extLst/>
          </p:nvPr>
        </p:nvGraphicFramePr>
        <p:xfrm>
          <a:off x="1807380" y="3439293"/>
          <a:ext cx="453481" cy="571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Equation" r:id="rId20" imgW="482400" imgH="609480" progId="Equation.DSMT4">
                  <p:embed/>
                </p:oleObj>
              </mc:Choice>
              <mc:Fallback>
                <p:oleObj name="Equation" r:id="rId20" imgW="482400" imgH="609480" progId="Equation.DSMT4">
                  <p:embed/>
                  <p:pic>
                    <p:nvPicPr>
                      <p:cNvPr id="125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7380" y="3439293"/>
                        <a:ext cx="453481" cy="5719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Object 86"/>
          <p:cNvGraphicFramePr>
            <a:graphicFrameLocks noChangeAspect="1"/>
          </p:cNvGraphicFramePr>
          <p:nvPr>
            <p:extLst/>
          </p:nvPr>
        </p:nvGraphicFramePr>
        <p:xfrm>
          <a:off x="4445448" y="1611911"/>
          <a:ext cx="453481" cy="571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Equation" r:id="rId22" imgW="482400" imgH="609480" progId="Equation.DSMT4">
                  <p:embed/>
                </p:oleObj>
              </mc:Choice>
              <mc:Fallback>
                <p:oleObj name="Equation" r:id="rId22" imgW="482400" imgH="609480" progId="Equation.DSMT4">
                  <p:embed/>
                  <p:pic>
                    <p:nvPicPr>
                      <p:cNvPr id="126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448" y="1611911"/>
                        <a:ext cx="453481" cy="5719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" name="Object 86"/>
          <p:cNvGraphicFramePr>
            <a:graphicFrameLocks noChangeAspect="1"/>
          </p:cNvGraphicFramePr>
          <p:nvPr>
            <p:extLst/>
          </p:nvPr>
        </p:nvGraphicFramePr>
        <p:xfrm>
          <a:off x="4474845" y="2348738"/>
          <a:ext cx="4429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Equation" r:id="rId24" imgW="469800" imgH="609480" progId="Equation.DSMT4">
                  <p:embed/>
                </p:oleObj>
              </mc:Choice>
              <mc:Fallback>
                <p:oleObj name="Equation" r:id="rId24" imgW="469800" imgH="609480" progId="Equation.DSMT4">
                  <p:embed/>
                  <p:pic>
                    <p:nvPicPr>
                      <p:cNvPr id="127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4845" y="2348738"/>
                        <a:ext cx="44291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Object 86"/>
          <p:cNvGraphicFramePr>
            <a:graphicFrameLocks noChangeAspect="1"/>
          </p:cNvGraphicFramePr>
          <p:nvPr>
            <p:extLst/>
          </p:nvPr>
        </p:nvGraphicFramePr>
        <p:xfrm>
          <a:off x="4494594" y="3447288"/>
          <a:ext cx="4413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Equation" r:id="rId26" imgW="469800" imgH="609480" progId="Equation.DSMT4">
                  <p:embed/>
                </p:oleObj>
              </mc:Choice>
              <mc:Fallback>
                <p:oleObj name="Equation" r:id="rId26" imgW="469800" imgH="609480" progId="Equation.DSMT4">
                  <p:embed/>
                  <p:pic>
                    <p:nvPicPr>
                      <p:cNvPr id="128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594" y="3447288"/>
                        <a:ext cx="4413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" name="Object 86"/>
          <p:cNvGraphicFramePr>
            <a:graphicFrameLocks noChangeAspect="1"/>
          </p:cNvGraphicFramePr>
          <p:nvPr>
            <p:extLst/>
          </p:nvPr>
        </p:nvGraphicFramePr>
        <p:xfrm>
          <a:off x="4512056" y="4183888"/>
          <a:ext cx="4540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Equation" r:id="rId28" imgW="482400" imgH="609480" progId="Equation.DSMT4">
                  <p:embed/>
                </p:oleObj>
              </mc:Choice>
              <mc:Fallback>
                <p:oleObj name="Equation" r:id="rId28" imgW="482400" imgH="609480" progId="Equation.DSMT4">
                  <p:embed/>
                  <p:pic>
                    <p:nvPicPr>
                      <p:cNvPr id="129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2056" y="4183888"/>
                        <a:ext cx="4540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0" name="AutoShape 21"/>
          <p:cNvCxnSpPr>
            <a:cxnSpLocks noChangeShapeType="1"/>
            <a:endCxn id="132" idx="2"/>
          </p:cNvCxnSpPr>
          <p:nvPr/>
        </p:nvCxnSpPr>
        <p:spPr bwMode="auto">
          <a:xfrm>
            <a:off x="5710583" y="3610313"/>
            <a:ext cx="856460" cy="79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AutoShape 23"/>
          <p:cNvCxnSpPr>
            <a:cxnSpLocks noChangeShapeType="1"/>
            <a:endCxn id="135" idx="2"/>
          </p:cNvCxnSpPr>
          <p:nvPr/>
        </p:nvCxnSpPr>
        <p:spPr bwMode="auto">
          <a:xfrm>
            <a:off x="5710583" y="3610313"/>
            <a:ext cx="856460" cy="5724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Oval 37"/>
          <p:cNvSpPr>
            <a:spLocks noChangeArrowheads="1"/>
          </p:cNvSpPr>
          <p:nvPr/>
        </p:nvSpPr>
        <p:spPr bwMode="auto">
          <a:xfrm>
            <a:off x="6567043" y="350393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3" name="AutoShape 44"/>
          <p:cNvCxnSpPr>
            <a:cxnSpLocks noChangeShapeType="1"/>
            <a:stCxn id="132" idx="6"/>
            <a:endCxn id="139" idx="1"/>
          </p:cNvCxnSpPr>
          <p:nvPr/>
        </p:nvCxnSpPr>
        <p:spPr bwMode="auto">
          <a:xfrm flipV="1">
            <a:off x="6795643" y="3044493"/>
            <a:ext cx="987425" cy="57373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AutoShape 47"/>
          <p:cNvCxnSpPr>
            <a:cxnSpLocks noChangeShapeType="1"/>
            <a:stCxn id="132" idx="6"/>
            <a:endCxn id="142" idx="1"/>
          </p:cNvCxnSpPr>
          <p:nvPr/>
        </p:nvCxnSpPr>
        <p:spPr bwMode="auto">
          <a:xfrm>
            <a:off x="6795643" y="3618230"/>
            <a:ext cx="993521" cy="465631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5" name="Oval 38"/>
          <p:cNvSpPr>
            <a:spLocks noChangeArrowheads="1"/>
          </p:cNvSpPr>
          <p:nvPr/>
        </p:nvSpPr>
        <p:spPr bwMode="auto">
          <a:xfrm>
            <a:off x="6567043" y="4068445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Text Box 81"/>
          <p:cNvSpPr txBox="1">
            <a:spLocks noChangeArrowheads="1"/>
          </p:cNvSpPr>
          <p:nvPr/>
        </p:nvSpPr>
        <p:spPr bwMode="auto">
          <a:xfrm>
            <a:off x="5668398" y="3309789"/>
            <a:ext cx="7970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/>
              <a:t>Continue</a:t>
            </a:r>
          </a:p>
        </p:txBody>
      </p:sp>
      <p:sp>
        <p:nvSpPr>
          <p:cNvPr id="137" name="Text Box 112"/>
          <p:cNvSpPr txBox="1">
            <a:spLocks noChangeArrowheads="1"/>
          </p:cNvSpPr>
          <p:nvPr/>
        </p:nvSpPr>
        <p:spPr bwMode="auto">
          <a:xfrm>
            <a:off x="5814568" y="3844798"/>
            <a:ext cx="5004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/>
              <a:t>Stop</a:t>
            </a:r>
          </a:p>
        </p:txBody>
      </p:sp>
      <p:grpSp>
        <p:nvGrpSpPr>
          <p:cNvPr id="138" name="Group 137"/>
          <p:cNvGrpSpPr/>
          <p:nvPr/>
        </p:nvGrpSpPr>
        <p:grpSpPr>
          <a:xfrm>
            <a:off x="7783068" y="2776729"/>
            <a:ext cx="523282" cy="535527"/>
            <a:chOff x="438490" y="2168525"/>
            <a:chExt cx="523282" cy="535527"/>
          </a:xfrm>
        </p:grpSpPr>
        <p:sp>
          <p:nvSpPr>
            <p:cNvPr id="139" name="Rectangle 4"/>
            <p:cNvSpPr>
              <a:spLocks noChangeArrowheads="1"/>
            </p:cNvSpPr>
            <p:nvPr/>
          </p:nvSpPr>
          <p:spPr bwMode="auto">
            <a:xfrm>
              <a:off x="438490" y="2168525"/>
              <a:ext cx="523282" cy="5355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0" name="Object 139"/>
            <p:cNvGraphicFramePr>
              <a:graphicFrameLocks noChangeAspect="1"/>
            </p:cNvGraphicFramePr>
            <p:nvPr>
              <p:extLst/>
            </p:nvPr>
          </p:nvGraphicFramePr>
          <p:xfrm>
            <a:off x="466725" y="2181098"/>
            <a:ext cx="4572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0" name="Equation" r:id="rId30" imgW="457200" imgH="482400" progId="Equation.DSMT4">
                    <p:embed/>
                  </p:oleObj>
                </mc:Choice>
                <mc:Fallback>
                  <p:oleObj name="Equation" r:id="rId30" imgW="457200" imgH="482400" progId="Equation.DSMT4">
                    <p:embed/>
                    <p:pic>
                      <p:nvPicPr>
                        <p:cNvPr id="140" name="Object 139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466725" y="2181098"/>
                          <a:ext cx="4572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1" name="Group 140"/>
          <p:cNvGrpSpPr/>
          <p:nvPr/>
        </p:nvGrpSpPr>
        <p:grpSpPr>
          <a:xfrm>
            <a:off x="7789164" y="3816097"/>
            <a:ext cx="523282" cy="535527"/>
            <a:chOff x="438490" y="2168525"/>
            <a:chExt cx="523282" cy="535527"/>
          </a:xfrm>
        </p:grpSpPr>
        <p:sp>
          <p:nvSpPr>
            <p:cNvPr id="142" name="Rectangle 4"/>
            <p:cNvSpPr>
              <a:spLocks noChangeArrowheads="1"/>
            </p:cNvSpPr>
            <p:nvPr/>
          </p:nvSpPr>
          <p:spPr bwMode="auto">
            <a:xfrm>
              <a:off x="438490" y="2168525"/>
              <a:ext cx="523282" cy="5355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3" name="Object 142"/>
            <p:cNvGraphicFramePr>
              <a:graphicFrameLocks noChangeAspect="1"/>
            </p:cNvGraphicFramePr>
            <p:nvPr>
              <p:extLst/>
            </p:nvPr>
          </p:nvGraphicFramePr>
          <p:xfrm>
            <a:off x="466725" y="2181098"/>
            <a:ext cx="4572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1" name="Equation" r:id="rId32" imgW="457200" imgH="482400" progId="Equation.DSMT4">
                    <p:embed/>
                  </p:oleObj>
                </mc:Choice>
                <mc:Fallback>
                  <p:oleObj name="Equation" r:id="rId32" imgW="457200" imgH="482400" progId="Equation.DSMT4">
                    <p:embed/>
                    <p:pic>
                      <p:nvPicPr>
                        <p:cNvPr id="143" name="Object 142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466725" y="2181098"/>
                          <a:ext cx="4572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4" name="Object 86"/>
          <p:cNvGraphicFramePr>
            <a:graphicFrameLocks noChangeAspect="1"/>
          </p:cNvGraphicFramePr>
          <p:nvPr>
            <p:extLst/>
          </p:nvPr>
        </p:nvGraphicFramePr>
        <p:xfrm>
          <a:off x="7064375" y="2905125"/>
          <a:ext cx="4540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Equation" r:id="rId34" imgW="482400" imgH="609480" progId="Equation.DSMT4">
                  <p:embed/>
                </p:oleObj>
              </mc:Choice>
              <mc:Fallback>
                <p:oleObj name="Equation" r:id="rId34" imgW="482400" imgH="609480" progId="Equation.DSMT4">
                  <p:embed/>
                  <p:pic>
                    <p:nvPicPr>
                      <p:cNvPr id="144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75" y="2905125"/>
                        <a:ext cx="4540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" name="Object 86"/>
          <p:cNvGraphicFramePr>
            <a:graphicFrameLocks noChangeAspect="1"/>
          </p:cNvGraphicFramePr>
          <p:nvPr>
            <p:extLst/>
          </p:nvPr>
        </p:nvGraphicFramePr>
        <p:xfrm>
          <a:off x="7087616" y="3641344"/>
          <a:ext cx="4540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name="Equation" r:id="rId36" imgW="482400" imgH="609480" progId="Equation.DSMT4">
                  <p:embed/>
                </p:oleObj>
              </mc:Choice>
              <mc:Fallback>
                <p:oleObj name="Equation" r:id="rId36" imgW="482400" imgH="609480" progId="Equation.DSMT4">
                  <p:embed/>
                  <p:pic>
                    <p:nvPicPr>
                      <p:cNvPr id="145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7616" y="3641344"/>
                        <a:ext cx="4540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6" name="AutoShape 21"/>
          <p:cNvCxnSpPr>
            <a:cxnSpLocks noChangeShapeType="1"/>
            <a:endCxn id="148" idx="2"/>
          </p:cNvCxnSpPr>
          <p:nvPr/>
        </p:nvCxnSpPr>
        <p:spPr bwMode="auto">
          <a:xfrm>
            <a:off x="5734967" y="1805897"/>
            <a:ext cx="856460" cy="79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AutoShape 23"/>
          <p:cNvCxnSpPr>
            <a:cxnSpLocks noChangeShapeType="1"/>
            <a:endCxn id="151" idx="2"/>
          </p:cNvCxnSpPr>
          <p:nvPr/>
        </p:nvCxnSpPr>
        <p:spPr bwMode="auto">
          <a:xfrm>
            <a:off x="5734967" y="1805897"/>
            <a:ext cx="856460" cy="5724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Oval 37"/>
          <p:cNvSpPr>
            <a:spLocks noChangeArrowheads="1"/>
          </p:cNvSpPr>
          <p:nvPr/>
        </p:nvSpPr>
        <p:spPr bwMode="auto">
          <a:xfrm>
            <a:off x="6591427" y="1699514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9" name="AutoShape 44"/>
          <p:cNvCxnSpPr>
            <a:cxnSpLocks noChangeShapeType="1"/>
            <a:stCxn id="148" idx="6"/>
            <a:endCxn id="155" idx="1"/>
          </p:cNvCxnSpPr>
          <p:nvPr/>
        </p:nvCxnSpPr>
        <p:spPr bwMode="auto">
          <a:xfrm flipV="1">
            <a:off x="6820027" y="1240077"/>
            <a:ext cx="987425" cy="57373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AutoShape 47"/>
          <p:cNvCxnSpPr>
            <a:cxnSpLocks noChangeShapeType="1"/>
            <a:stCxn id="148" idx="6"/>
            <a:endCxn id="158" idx="1"/>
          </p:cNvCxnSpPr>
          <p:nvPr/>
        </p:nvCxnSpPr>
        <p:spPr bwMode="auto">
          <a:xfrm>
            <a:off x="6820027" y="1813814"/>
            <a:ext cx="993521" cy="465631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" name="Oval 38"/>
          <p:cNvSpPr>
            <a:spLocks noChangeArrowheads="1"/>
          </p:cNvSpPr>
          <p:nvPr/>
        </p:nvSpPr>
        <p:spPr bwMode="auto">
          <a:xfrm>
            <a:off x="6591427" y="2264029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Text Box 81"/>
          <p:cNvSpPr txBox="1">
            <a:spLocks noChangeArrowheads="1"/>
          </p:cNvSpPr>
          <p:nvPr/>
        </p:nvSpPr>
        <p:spPr bwMode="auto">
          <a:xfrm>
            <a:off x="5692782" y="1505373"/>
            <a:ext cx="7970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/>
              <a:t>Continue</a:t>
            </a:r>
          </a:p>
        </p:txBody>
      </p:sp>
      <p:sp>
        <p:nvSpPr>
          <p:cNvPr id="153" name="Text Box 112"/>
          <p:cNvSpPr txBox="1">
            <a:spLocks noChangeArrowheads="1"/>
          </p:cNvSpPr>
          <p:nvPr/>
        </p:nvSpPr>
        <p:spPr bwMode="auto">
          <a:xfrm>
            <a:off x="5838952" y="2040382"/>
            <a:ext cx="5004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/>
              <a:t>Stop</a:t>
            </a:r>
          </a:p>
        </p:txBody>
      </p:sp>
      <p:grpSp>
        <p:nvGrpSpPr>
          <p:cNvPr id="154" name="Group 153"/>
          <p:cNvGrpSpPr/>
          <p:nvPr/>
        </p:nvGrpSpPr>
        <p:grpSpPr>
          <a:xfrm>
            <a:off x="7807452" y="972313"/>
            <a:ext cx="523282" cy="535527"/>
            <a:chOff x="438490" y="2168525"/>
            <a:chExt cx="523282" cy="535527"/>
          </a:xfrm>
        </p:grpSpPr>
        <p:sp>
          <p:nvSpPr>
            <p:cNvPr id="155" name="Rectangle 4"/>
            <p:cNvSpPr>
              <a:spLocks noChangeArrowheads="1"/>
            </p:cNvSpPr>
            <p:nvPr/>
          </p:nvSpPr>
          <p:spPr bwMode="auto">
            <a:xfrm>
              <a:off x="438490" y="2168525"/>
              <a:ext cx="523282" cy="5355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56" name="Object 155"/>
            <p:cNvGraphicFramePr>
              <a:graphicFrameLocks noChangeAspect="1"/>
            </p:cNvGraphicFramePr>
            <p:nvPr>
              <p:extLst/>
            </p:nvPr>
          </p:nvGraphicFramePr>
          <p:xfrm>
            <a:off x="466725" y="2181098"/>
            <a:ext cx="4572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4" name="Equation" r:id="rId38" imgW="457200" imgH="482400" progId="Equation.DSMT4">
                    <p:embed/>
                  </p:oleObj>
                </mc:Choice>
                <mc:Fallback>
                  <p:oleObj name="Equation" r:id="rId38" imgW="457200" imgH="482400" progId="Equation.DSMT4">
                    <p:embed/>
                    <p:pic>
                      <p:nvPicPr>
                        <p:cNvPr id="156" name="Object 155"/>
                        <p:cNvPicPr/>
                        <p:nvPr/>
                      </p:nvPicPr>
                      <p:blipFill>
                        <a:blip r:embed="rId39"/>
                        <a:stretch>
                          <a:fillRect/>
                        </a:stretch>
                      </p:blipFill>
                      <p:spPr>
                        <a:xfrm>
                          <a:off x="466725" y="2181098"/>
                          <a:ext cx="4572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7" name="Group 156"/>
          <p:cNvGrpSpPr/>
          <p:nvPr/>
        </p:nvGrpSpPr>
        <p:grpSpPr>
          <a:xfrm>
            <a:off x="7813548" y="2011681"/>
            <a:ext cx="523282" cy="535527"/>
            <a:chOff x="438490" y="2168525"/>
            <a:chExt cx="523282" cy="535527"/>
          </a:xfrm>
        </p:grpSpPr>
        <p:sp>
          <p:nvSpPr>
            <p:cNvPr id="158" name="Rectangle 4"/>
            <p:cNvSpPr>
              <a:spLocks noChangeArrowheads="1"/>
            </p:cNvSpPr>
            <p:nvPr/>
          </p:nvSpPr>
          <p:spPr bwMode="auto">
            <a:xfrm>
              <a:off x="438490" y="2168525"/>
              <a:ext cx="523282" cy="5355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59" name="Object 158"/>
            <p:cNvGraphicFramePr>
              <a:graphicFrameLocks noChangeAspect="1"/>
            </p:cNvGraphicFramePr>
            <p:nvPr>
              <p:extLst/>
            </p:nvPr>
          </p:nvGraphicFramePr>
          <p:xfrm>
            <a:off x="466725" y="2181098"/>
            <a:ext cx="4572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5" name="Equation" r:id="rId40" imgW="457200" imgH="482400" progId="Equation.DSMT4">
                    <p:embed/>
                  </p:oleObj>
                </mc:Choice>
                <mc:Fallback>
                  <p:oleObj name="Equation" r:id="rId40" imgW="457200" imgH="482400" progId="Equation.DSMT4">
                    <p:embed/>
                    <p:pic>
                      <p:nvPicPr>
                        <p:cNvPr id="159" name="Object 158"/>
                        <p:cNvPicPr/>
                        <p:nvPr/>
                      </p:nvPicPr>
                      <p:blipFill>
                        <a:blip r:embed="rId41"/>
                        <a:stretch>
                          <a:fillRect/>
                        </a:stretch>
                      </p:blipFill>
                      <p:spPr>
                        <a:xfrm>
                          <a:off x="466725" y="2181098"/>
                          <a:ext cx="4572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0" name="Object 86"/>
          <p:cNvGraphicFramePr>
            <a:graphicFrameLocks noChangeAspect="1"/>
          </p:cNvGraphicFramePr>
          <p:nvPr>
            <p:extLst/>
          </p:nvPr>
        </p:nvGraphicFramePr>
        <p:xfrm>
          <a:off x="7089775" y="1100138"/>
          <a:ext cx="45243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Equation" r:id="rId42" imgW="482400" imgH="609480" progId="Equation.DSMT4">
                  <p:embed/>
                </p:oleObj>
              </mc:Choice>
              <mc:Fallback>
                <p:oleObj name="Equation" r:id="rId42" imgW="482400" imgH="609480" progId="Equation.DSMT4">
                  <p:embed/>
                  <p:pic>
                    <p:nvPicPr>
                      <p:cNvPr id="16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9775" y="1100138"/>
                        <a:ext cx="45243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" name="Object 86"/>
          <p:cNvGraphicFramePr>
            <a:graphicFrameLocks noChangeAspect="1"/>
          </p:cNvGraphicFramePr>
          <p:nvPr>
            <p:extLst/>
          </p:nvPr>
        </p:nvGraphicFramePr>
        <p:xfrm>
          <a:off x="7112000" y="1836928"/>
          <a:ext cx="4540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Equation" r:id="rId44" imgW="482400" imgH="609480" progId="Equation.DSMT4">
                  <p:embed/>
                </p:oleObj>
              </mc:Choice>
              <mc:Fallback>
                <p:oleObj name="Equation" r:id="rId44" imgW="482400" imgH="609480" progId="Equation.DSMT4">
                  <p:embed/>
                  <p:pic>
                    <p:nvPicPr>
                      <p:cNvPr id="161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0" y="1836928"/>
                        <a:ext cx="4540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827967" y="5971032"/>
            <a:ext cx="5878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 a decision tree (some states are duplicated)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A1BF554-DF22-475E-92F9-B7E92000597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075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15" name="AutoShape 5"/>
          <p:cNvCxnSpPr>
            <a:cxnSpLocks noChangeShapeType="1"/>
            <a:stCxn id="13314" idx="3"/>
            <a:endCxn id="13320" idx="2"/>
          </p:cNvCxnSpPr>
          <p:nvPr/>
        </p:nvCxnSpPr>
        <p:spPr bwMode="auto">
          <a:xfrm>
            <a:off x="714884" y="3368977"/>
            <a:ext cx="680952" cy="95162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16" name="AutoShape 6"/>
          <p:cNvCxnSpPr>
            <a:cxnSpLocks noChangeShapeType="1"/>
            <a:stCxn id="13314" idx="3"/>
            <a:endCxn id="13319" idx="2"/>
          </p:cNvCxnSpPr>
          <p:nvPr/>
        </p:nvCxnSpPr>
        <p:spPr bwMode="auto">
          <a:xfrm>
            <a:off x="714884" y="3368977"/>
            <a:ext cx="683386" cy="681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747226" y="3052858"/>
            <a:ext cx="7970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/>
              <a:t>Continue</a:t>
            </a:r>
          </a:p>
        </p:txBody>
      </p:sp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827967" y="3844790"/>
            <a:ext cx="5004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/>
              <a:t>Stop</a:t>
            </a:r>
          </a:p>
        </p:txBody>
      </p:sp>
      <p:sp>
        <p:nvSpPr>
          <p:cNvPr id="13319" name="Oval 11"/>
          <p:cNvSpPr>
            <a:spLocks noChangeArrowheads="1"/>
          </p:cNvSpPr>
          <p:nvPr/>
        </p:nvSpPr>
        <p:spPr bwMode="auto">
          <a:xfrm>
            <a:off x="1398270" y="3261487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Oval 13"/>
          <p:cNvSpPr>
            <a:spLocks noChangeArrowheads="1"/>
          </p:cNvSpPr>
          <p:nvPr/>
        </p:nvSpPr>
        <p:spPr bwMode="auto">
          <a:xfrm>
            <a:off x="1395836" y="4206304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321" name="AutoShape 15"/>
          <p:cNvCxnSpPr>
            <a:cxnSpLocks noChangeShapeType="1"/>
            <a:stCxn id="13319" idx="6"/>
            <a:endCxn id="99" idx="1"/>
          </p:cNvCxnSpPr>
          <p:nvPr/>
        </p:nvCxnSpPr>
        <p:spPr bwMode="auto">
          <a:xfrm>
            <a:off x="1626870" y="3375787"/>
            <a:ext cx="984991" cy="766124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3" name="AutoShape 17"/>
          <p:cNvCxnSpPr>
            <a:cxnSpLocks noChangeShapeType="1"/>
            <a:stCxn id="13319" idx="6"/>
            <a:endCxn id="83" idx="1"/>
          </p:cNvCxnSpPr>
          <p:nvPr/>
        </p:nvCxnSpPr>
        <p:spPr bwMode="auto">
          <a:xfrm flipV="1">
            <a:off x="1626870" y="2381969"/>
            <a:ext cx="987919" cy="993818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25" name="Text Box 43"/>
          <p:cNvSpPr txBox="1">
            <a:spLocks noChangeArrowheads="1"/>
          </p:cNvSpPr>
          <p:nvPr/>
        </p:nvSpPr>
        <p:spPr bwMode="auto">
          <a:xfrm>
            <a:off x="727075" y="50800"/>
            <a:ext cx="4873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/>
              <a:t>Decision         Outcome         Decision        Outcome</a:t>
            </a:r>
          </a:p>
        </p:txBody>
      </p:sp>
      <p:cxnSp>
        <p:nvCxnSpPr>
          <p:cNvPr id="13327" name="AutoShape 21"/>
          <p:cNvCxnSpPr>
            <a:cxnSpLocks noChangeShapeType="1"/>
            <a:stCxn id="83" idx="3"/>
            <a:endCxn id="13329" idx="2"/>
          </p:cNvCxnSpPr>
          <p:nvPr/>
        </p:nvCxnSpPr>
        <p:spPr bwMode="auto">
          <a:xfrm>
            <a:off x="3138071" y="2381969"/>
            <a:ext cx="856460" cy="79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8" name="AutoShape 23"/>
          <p:cNvCxnSpPr>
            <a:cxnSpLocks noChangeShapeType="1"/>
            <a:stCxn id="83" idx="3"/>
            <a:endCxn id="13333" idx="2"/>
          </p:cNvCxnSpPr>
          <p:nvPr/>
        </p:nvCxnSpPr>
        <p:spPr bwMode="auto">
          <a:xfrm>
            <a:off x="3138071" y="2381969"/>
            <a:ext cx="847316" cy="59986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29" name="Oval 37"/>
          <p:cNvSpPr>
            <a:spLocks noChangeArrowheads="1"/>
          </p:cNvSpPr>
          <p:nvPr/>
        </p:nvSpPr>
        <p:spPr bwMode="auto">
          <a:xfrm>
            <a:off x="3994531" y="2275586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330" name="AutoShape 44"/>
          <p:cNvCxnSpPr>
            <a:cxnSpLocks noChangeShapeType="1"/>
            <a:stCxn id="13329" idx="6"/>
            <a:endCxn id="93" idx="1"/>
          </p:cNvCxnSpPr>
          <p:nvPr/>
        </p:nvCxnSpPr>
        <p:spPr bwMode="auto">
          <a:xfrm flipV="1">
            <a:off x="4223131" y="1816149"/>
            <a:ext cx="987425" cy="57373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2" name="AutoShape 47"/>
          <p:cNvCxnSpPr>
            <a:cxnSpLocks noChangeShapeType="1"/>
            <a:stCxn id="13329" idx="6"/>
            <a:endCxn id="115" idx="1"/>
          </p:cNvCxnSpPr>
          <p:nvPr/>
        </p:nvCxnSpPr>
        <p:spPr bwMode="auto">
          <a:xfrm>
            <a:off x="4223131" y="2389886"/>
            <a:ext cx="984377" cy="1197151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33" name="Oval 38"/>
          <p:cNvSpPr>
            <a:spLocks noChangeArrowheads="1"/>
          </p:cNvSpPr>
          <p:nvPr/>
        </p:nvSpPr>
        <p:spPr bwMode="auto">
          <a:xfrm>
            <a:off x="3985387" y="2867533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9" name="Text Box 81"/>
          <p:cNvSpPr txBox="1">
            <a:spLocks noChangeArrowheads="1"/>
          </p:cNvSpPr>
          <p:nvPr/>
        </p:nvSpPr>
        <p:spPr bwMode="auto">
          <a:xfrm>
            <a:off x="3095886" y="2081445"/>
            <a:ext cx="7970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/>
              <a:t>Continue</a:t>
            </a:r>
          </a:p>
        </p:txBody>
      </p:sp>
      <p:graphicFrame>
        <p:nvGraphicFramePr>
          <p:cNvPr id="13350" name="Object 86"/>
          <p:cNvGraphicFramePr>
            <a:graphicFrameLocks noChangeAspect="1"/>
          </p:cNvGraphicFramePr>
          <p:nvPr/>
        </p:nvGraphicFramePr>
        <p:xfrm>
          <a:off x="1654980" y="2235333"/>
          <a:ext cx="453481" cy="571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Equation" r:id="rId4" imgW="482400" imgH="609480" progId="Equation.DSMT4">
                  <p:embed/>
                </p:oleObj>
              </mc:Choice>
              <mc:Fallback>
                <p:oleObj name="Equation" r:id="rId4" imgW="482400" imgH="609480" progId="Equation.DSMT4">
                  <p:embed/>
                  <p:pic>
                    <p:nvPicPr>
                      <p:cNvPr id="1335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980" y="2235333"/>
                        <a:ext cx="453481" cy="5719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59" name="Text Box 112"/>
          <p:cNvSpPr txBox="1">
            <a:spLocks noChangeArrowheads="1"/>
          </p:cNvSpPr>
          <p:nvPr/>
        </p:nvSpPr>
        <p:spPr bwMode="auto">
          <a:xfrm>
            <a:off x="3242056" y="2616454"/>
            <a:ext cx="5004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/>
              <a:t>Stop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91602" y="3101213"/>
            <a:ext cx="523282" cy="535527"/>
            <a:chOff x="438490" y="2168525"/>
            <a:chExt cx="523282" cy="535527"/>
          </a:xfrm>
        </p:grpSpPr>
        <p:sp>
          <p:nvSpPr>
            <p:cNvPr id="13314" name="Rectangle 4"/>
            <p:cNvSpPr>
              <a:spLocks noChangeArrowheads="1"/>
            </p:cNvSpPr>
            <p:nvPr/>
          </p:nvSpPr>
          <p:spPr bwMode="auto">
            <a:xfrm>
              <a:off x="438490" y="2168525"/>
              <a:ext cx="523282" cy="5355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5" name="Object 24"/>
            <p:cNvGraphicFramePr>
              <a:graphicFrameLocks noChangeAspect="1"/>
            </p:cNvGraphicFramePr>
            <p:nvPr/>
          </p:nvGraphicFramePr>
          <p:xfrm>
            <a:off x="479045" y="2180848"/>
            <a:ext cx="4318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1" name="Equation" r:id="rId6" imgW="431640" imgH="482400" progId="Equation.DSMT4">
                    <p:embed/>
                  </p:oleObj>
                </mc:Choice>
                <mc:Fallback>
                  <p:oleObj name="Equation" r:id="rId6" imgW="431640" imgH="482400" progId="Equation.DSMT4">
                    <p:embed/>
                    <p:pic>
                      <p:nvPicPr>
                        <p:cNvPr id="25" name="Object 24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79045" y="2180848"/>
                          <a:ext cx="4318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2" name="Group 81"/>
          <p:cNvGrpSpPr/>
          <p:nvPr/>
        </p:nvGrpSpPr>
        <p:grpSpPr>
          <a:xfrm>
            <a:off x="2614789" y="2114205"/>
            <a:ext cx="523282" cy="535527"/>
            <a:chOff x="438490" y="2168525"/>
            <a:chExt cx="523282" cy="535527"/>
          </a:xfrm>
        </p:grpSpPr>
        <p:sp>
          <p:nvSpPr>
            <p:cNvPr id="83" name="Rectangle 4"/>
            <p:cNvSpPr>
              <a:spLocks noChangeArrowheads="1"/>
            </p:cNvSpPr>
            <p:nvPr/>
          </p:nvSpPr>
          <p:spPr bwMode="auto">
            <a:xfrm>
              <a:off x="438490" y="2168525"/>
              <a:ext cx="523282" cy="5355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4" name="Object 83"/>
            <p:cNvGraphicFramePr>
              <a:graphicFrameLocks noChangeAspect="1"/>
            </p:cNvGraphicFramePr>
            <p:nvPr/>
          </p:nvGraphicFramePr>
          <p:xfrm>
            <a:off x="466725" y="2181098"/>
            <a:ext cx="4572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2" name="Equation" r:id="rId8" imgW="457200" imgH="482400" progId="Equation.DSMT4">
                    <p:embed/>
                  </p:oleObj>
                </mc:Choice>
                <mc:Fallback>
                  <p:oleObj name="Equation" r:id="rId8" imgW="457200" imgH="482400" progId="Equation.DSMT4">
                    <p:embed/>
                    <p:pic>
                      <p:nvPicPr>
                        <p:cNvPr id="84" name="Object 83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66725" y="2181098"/>
                          <a:ext cx="4572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" name="Group 91"/>
          <p:cNvGrpSpPr/>
          <p:nvPr/>
        </p:nvGrpSpPr>
        <p:grpSpPr>
          <a:xfrm>
            <a:off x="5210556" y="1548385"/>
            <a:ext cx="523282" cy="535527"/>
            <a:chOff x="438490" y="2168525"/>
            <a:chExt cx="523282" cy="535527"/>
          </a:xfrm>
        </p:grpSpPr>
        <p:sp>
          <p:nvSpPr>
            <p:cNvPr id="93" name="Rectangle 4"/>
            <p:cNvSpPr>
              <a:spLocks noChangeArrowheads="1"/>
            </p:cNvSpPr>
            <p:nvPr/>
          </p:nvSpPr>
          <p:spPr bwMode="auto">
            <a:xfrm>
              <a:off x="438490" y="2168525"/>
              <a:ext cx="523282" cy="5355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4" name="Object 93"/>
            <p:cNvGraphicFramePr>
              <a:graphicFrameLocks noChangeAspect="1"/>
            </p:cNvGraphicFramePr>
            <p:nvPr/>
          </p:nvGraphicFramePr>
          <p:xfrm>
            <a:off x="466725" y="2181098"/>
            <a:ext cx="4572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3" name="Equation" r:id="rId10" imgW="457200" imgH="482400" progId="Equation.DSMT4">
                    <p:embed/>
                  </p:oleObj>
                </mc:Choice>
                <mc:Fallback>
                  <p:oleObj name="Equation" r:id="rId10" imgW="457200" imgH="482400" progId="Equation.DSMT4">
                    <p:embed/>
                    <p:pic>
                      <p:nvPicPr>
                        <p:cNvPr id="94" name="Object 93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66725" y="2181098"/>
                          <a:ext cx="4572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8" name="Group 97"/>
          <p:cNvGrpSpPr/>
          <p:nvPr/>
        </p:nvGrpSpPr>
        <p:grpSpPr>
          <a:xfrm>
            <a:off x="2611861" y="3874147"/>
            <a:ext cx="523282" cy="535527"/>
            <a:chOff x="438490" y="2168525"/>
            <a:chExt cx="523282" cy="535527"/>
          </a:xfrm>
        </p:grpSpPr>
        <p:sp>
          <p:nvSpPr>
            <p:cNvPr id="99" name="Rectangle 4"/>
            <p:cNvSpPr>
              <a:spLocks noChangeArrowheads="1"/>
            </p:cNvSpPr>
            <p:nvPr/>
          </p:nvSpPr>
          <p:spPr bwMode="auto">
            <a:xfrm>
              <a:off x="438490" y="2168525"/>
              <a:ext cx="523282" cy="5355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0" name="Object 99"/>
            <p:cNvGraphicFramePr>
              <a:graphicFrameLocks noChangeAspect="1"/>
            </p:cNvGraphicFramePr>
            <p:nvPr/>
          </p:nvGraphicFramePr>
          <p:xfrm>
            <a:off x="466725" y="2181098"/>
            <a:ext cx="4572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4" name="Equation" r:id="rId12" imgW="457200" imgH="482400" progId="Equation.DSMT4">
                    <p:embed/>
                  </p:oleObj>
                </mc:Choice>
                <mc:Fallback>
                  <p:oleObj name="Equation" r:id="rId12" imgW="457200" imgH="482400" progId="Equation.DSMT4">
                    <p:embed/>
                    <p:pic>
                      <p:nvPicPr>
                        <p:cNvPr id="100" name="Object 99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466725" y="2181098"/>
                          <a:ext cx="4572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06" name="AutoShape 21"/>
          <p:cNvCxnSpPr>
            <a:cxnSpLocks noChangeShapeType="1"/>
            <a:endCxn id="108" idx="2"/>
          </p:cNvCxnSpPr>
          <p:nvPr/>
        </p:nvCxnSpPr>
        <p:spPr bwMode="auto">
          <a:xfrm>
            <a:off x="3135023" y="4152857"/>
            <a:ext cx="856460" cy="79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AutoShape 23"/>
          <p:cNvCxnSpPr>
            <a:cxnSpLocks noChangeShapeType="1"/>
            <a:endCxn id="111" idx="2"/>
          </p:cNvCxnSpPr>
          <p:nvPr/>
        </p:nvCxnSpPr>
        <p:spPr bwMode="auto">
          <a:xfrm>
            <a:off x="3135023" y="4152857"/>
            <a:ext cx="856460" cy="5724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8" name="Oval 37"/>
          <p:cNvSpPr>
            <a:spLocks noChangeArrowheads="1"/>
          </p:cNvSpPr>
          <p:nvPr/>
        </p:nvSpPr>
        <p:spPr bwMode="auto">
          <a:xfrm>
            <a:off x="3991483" y="4046474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9" name="AutoShape 44"/>
          <p:cNvCxnSpPr>
            <a:cxnSpLocks noChangeShapeType="1"/>
            <a:stCxn id="108" idx="6"/>
            <a:endCxn id="115" idx="1"/>
          </p:cNvCxnSpPr>
          <p:nvPr/>
        </p:nvCxnSpPr>
        <p:spPr bwMode="auto">
          <a:xfrm flipV="1">
            <a:off x="4220083" y="3587037"/>
            <a:ext cx="987425" cy="57373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AutoShape 47"/>
          <p:cNvCxnSpPr>
            <a:cxnSpLocks noChangeShapeType="1"/>
            <a:stCxn id="108" idx="6"/>
            <a:endCxn id="120" idx="1"/>
          </p:cNvCxnSpPr>
          <p:nvPr/>
        </p:nvCxnSpPr>
        <p:spPr bwMode="auto">
          <a:xfrm>
            <a:off x="4220083" y="4160774"/>
            <a:ext cx="993521" cy="465631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1" name="Oval 38"/>
          <p:cNvSpPr>
            <a:spLocks noChangeArrowheads="1"/>
          </p:cNvSpPr>
          <p:nvPr/>
        </p:nvSpPr>
        <p:spPr bwMode="auto">
          <a:xfrm>
            <a:off x="3991483" y="4610989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Text Box 81"/>
          <p:cNvSpPr txBox="1">
            <a:spLocks noChangeArrowheads="1"/>
          </p:cNvSpPr>
          <p:nvPr/>
        </p:nvSpPr>
        <p:spPr bwMode="auto">
          <a:xfrm>
            <a:off x="3092838" y="3852333"/>
            <a:ext cx="7970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/>
              <a:t>Continue</a:t>
            </a:r>
          </a:p>
        </p:txBody>
      </p:sp>
      <p:sp>
        <p:nvSpPr>
          <p:cNvPr id="113" name="Text Box 112"/>
          <p:cNvSpPr txBox="1">
            <a:spLocks noChangeArrowheads="1"/>
          </p:cNvSpPr>
          <p:nvPr/>
        </p:nvSpPr>
        <p:spPr bwMode="auto">
          <a:xfrm>
            <a:off x="3239008" y="4387342"/>
            <a:ext cx="5004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/>
              <a:t>Stop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5207508" y="3319273"/>
            <a:ext cx="523282" cy="535527"/>
            <a:chOff x="438490" y="2168525"/>
            <a:chExt cx="523282" cy="535527"/>
          </a:xfrm>
        </p:grpSpPr>
        <p:sp>
          <p:nvSpPr>
            <p:cNvPr id="115" name="Rectangle 4"/>
            <p:cNvSpPr>
              <a:spLocks noChangeArrowheads="1"/>
            </p:cNvSpPr>
            <p:nvPr/>
          </p:nvSpPr>
          <p:spPr bwMode="auto">
            <a:xfrm>
              <a:off x="438490" y="2168525"/>
              <a:ext cx="523282" cy="5355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6" name="Object 115"/>
            <p:cNvGraphicFramePr>
              <a:graphicFrameLocks noChangeAspect="1"/>
            </p:cNvGraphicFramePr>
            <p:nvPr/>
          </p:nvGraphicFramePr>
          <p:xfrm>
            <a:off x="466725" y="2181098"/>
            <a:ext cx="4572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5" name="Equation" r:id="rId14" imgW="457200" imgH="482400" progId="Equation.DSMT4">
                    <p:embed/>
                  </p:oleObj>
                </mc:Choice>
                <mc:Fallback>
                  <p:oleObj name="Equation" r:id="rId14" imgW="457200" imgH="482400" progId="Equation.DSMT4">
                    <p:embed/>
                    <p:pic>
                      <p:nvPicPr>
                        <p:cNvPr id="116" name="Object 115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466725" y="2181098"/>
                          <a:ext cx="4572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9" name="Group 118"/>
          <p:cNvGrpSpPr/>
          <p:nvPr/>
        </p:nvGrpSpPr>
        <p:grpSpPr>
          <a:xfrm>
            <a:off x="5213604" y="4358641"/>
            <a:ext cx="523282" cy="535527"/>
            <a:chOff x="438490" y="2168525"/>
            <a:chExt cx="523282" cy="535527"/>
          </a:xfrm>
        </p:grpSpPr>
        <p:sp>
          <p:nvSpPr>
            <p:cNvPr id="120" name="Rectangle 4"/>
            <p:cNvSpPr>
              <a:spLocks noChangeArrowheads="1"/>
            </p:cNvSpPr>
            <p:nvPr/>
          </p:nvSpPr>
          <p:spPr bwMode="auto">
            <a:xfrm>
              <a:off x="438490" y="2168525"/>
              <a:ext cx="523282" cy="5355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21" name="Object 120"/>
            <p:cNvGraphicFramePr>
              <a:graphicFrameLocks noChangeAspect="1"/>
            </p:cNvGraphicFramePr>
            <p:nvPr/>
          </p:nvGraphicFramePr>
          <p:xfrm>
            <a:off x="473161" y="2181097"/>
            <a:ext cx="4445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6" name="Equation" r:id="rId16" imgW="444240" imgH="482400" progId="Equation.DSMT4">
                    <p:embed/>
                  </p:oleObj>
                </mc:Choice>
                <mc:Fallback>
                  <p:oleObj name="Equation" r:id="rId16" imgW="444240" imgH="482400" progId="Equation.DSMT4">
                    <p:embed/>
                    <p:pic>
                      <p:nvPicPr>
                        <p:cNvPr id="121" name="Object 120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473161" y="2181097"/>
                          <a:ext cx="4445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5" name="Object 86"/>
          <p:cNvGraphicFramePr>
            <a:graphicFrameLocks noChangeAspect="1"/>
          </p:cNvGraphicFramePr>
          <p:nvPr/>
        </p:nvGraphicFramePr>
        <p:xfrm>
          <a:off x="1807380" y="3439293"/>
          <a:ext cx="453481" cy="571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Equation" r:id="rId18" imgW="482400" imgH="609480" progId="Equation.DSMT4">
                  <p:embed/>
                </p:oleObj>
              </mc:Choice>
              <mc:Fallback>
                <p:oleObj name="Equation" r:id="rId18" imgW="482400" imgH="609480" progId="Equation.DSMT4">
                  <p:embed/>
                  <p:pic>
                    <p:nvPicPr>
                      <p:cNvPr id="125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7380" y="3439293"/>
                        <a:ext cx="453481" cy="5719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Object 86"/>
          <p:cNvGraphicFramePr>
            <a:graphicFrameLocks noChangeAspect="1"/>
          </p:cNvGraphicFramePr>
          <p:nvPr/>
        </p:nvGraphicFramePr>
        <p:xfrm>
          <a:off x="4445448" y="1611911"/>
          <a:ext cx="453481" cy="571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Equation" r:id="rId20" imgW="482400" imgH="609480" progId="Equation.DSMT4">
                  <p:embed/>
                </p:oleObj>
              </mc:Choice>
              <mc:Fallback>
                <p:oleObj name="Equation" r:id="rId20" imgW="482400" imgH="609480" progId="Equation.DSMT4">
                  <p:embed/>
                  <p:pic>
                    <p:nvPicPr>
                      <p:cNvPr id="126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448" y="1611911"/>
                        <a:ext cx="453481" cy="5719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" name="Object 86"/>
          <p:cNvGraphicFramePr>
            <a:graphicFrameLocks noChangeAspect="1"/>
          </p:cNvGraphicFramePr>
          <p:nvPr/>
        </p:nvGraphicFramePr>
        <p:xfrm>
          <a:off x="4474845" y="2348738"/>
          <a:ext cx="4429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Equation" r:id="rId22" imgW="469800" imgH="609480" progId="Equation.DSMT4">
                  <p:embed/>
                </p:oleObj>
              </mc:Choice>
              <mc:Fallback>
                <p:oleObj name="Equation" r:id="rId22" imgW="469800" imgH="609480" progId="Equation.DSMT4">
                  <p:embed/>
                  <p:pic>
                    <p:nvPicPr>
                      <p:cNvPr id="127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4845" y="2348738"/>
                        <a:ext cx="44291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Object 86"/>
          <p:cNvGraphicFramePr>
            <a:graphicFrameLocks noChangeAspect="1"/>
          </p:cNvGraphicFramePr>
          <p:nvPr/>
        </p:nvGraphicFramePr>
        <p:xfrm>
          <a:off x="4494594" y="3447288"/>
          <a:ext cx="4413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Equation" r:id="rId24" imgW="469800" imgH="609480" progId="Equation.DSMT4">
                  <p:embed/>
                </p:oleObj>
              </mc:Choice>
              <mc:Fallback>
                <p:oleObj name="Equation" r:id="rId24" imgW="469800" imgH="609480" progId="Equation.DSMT4">
                  <p:embed/>
                  <p:pic>
                    <p:nvPicPr>
                      <p:cNvPr id="128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594" y="3447288"/>
                        <a:ext cx="4413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" name="Object 86"/>
          <p:cNvGraphicFramePr>
            <a:graphicFrameLocks noChangeAspect="1"/>
          </p:cNvGraphicFramePr>
          <p:nvPr/>
        </p:nvGraphicFramePr>
        <p:xfrm>
          <a:off x="4512056" y="4183888"/>
          <a:ext cx="4540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Equation" r:id="rId26" imgW="482400" imgH="609480" progId="Equation.DSMT4">
                  <p:embed/>
                </p:oleObj>
              </mc:Choice>
              <mc:Fallback>
                <p:oleObj name="Equation" r:id="rId26" imgW="482400" imgH="609480" progId="Equation.DSMT4">
                  <p:embed/>
                  <p:pic>
                    <p:nvPicPr>
                      <p:cNvPr id="129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2056" y="4183888"/>
                        <a:ext cx="4540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0" name="AutoShape 21"/>
          <p:cNvCxnSpPr>
            <a:cxnSpLocks noChangeShapeType="1"/>
            <a:endCxn id="132" idx="2"/>
          </p:cNvCxnSpPr>
          <p:nvPr/>
        </p:nvCxnSpPr>
        <p:spPr bwMode="auto">
          <a:xfrm>
            <a:off x="5710583" y="3610313"/>
            <a:ext cx="856460" cy="79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AutoShape 23"/>
          <p:cNvCxnSpPr>
            <a:cxnSpLocks noChangeShapeType="1"/>
            <a:endCxn id="135" idx="2"/>
          </p:cNvCxnSpPr>
          <p:nvPr/>
        </p:nvCxnSpPr>
        <p:spPr bwMode="auto">
          <a:xfrm>
            <a:off x="5710583" y="3610313"/>
            <a:ext cx="856460" cy="5724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Oval 37"/>
          <p:cNvSpPr>
            <a:spLocks noChangeArrowheads="1"/>
          </p:cNvSpPr>
          <p:nvPr/>
        </p:nvSpPr>
        <p:spPr bwMode="auto">
          <a:xfrm>
            <a:off x="6567043" y="350393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3" name="AutoShape 44"/>
          <p:cNvCxnSpPr>
            <a:cxnSpLocks noChangeShapeType="1"/>
            <a:stCxn id="132" idx="6"/>
            <a:endCxn id="158" idx="1"/>
          </p:cNvCxnSpPr>
          <p:nvPr/>
        </p:nvCxnSpPr>
        <p:spPr bwMode="auto">
          <a:xfrm flipV="1">
            <a:off x="6795643" y="2663493"/>
            <a:ext cx="1017905" cy="95473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AutoShape 47"/>
          <p:cNvCxnSpPr>
            <a:cxnSpLocks noChangeShapeType="1"/>
            <a:stCxn id="132" idx="6"/>
            <a:endCxn id="142" idx="1"/>
          </p:cNvCxnSpPr>
          <p:nvPr/>
        </p:nvCxnSpPr>
        <p:spPr bwMode="auto">
          <a:xfrm>
            <a:off x="6795643" y="3618230"/>
            <a:ext cx="993521" cy="465631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5" name="Oval 38"/>
          <p:cNvSpPr>
            <a:spLocks noChangeArrowheads="1"/>
          </p:cNvSpPr>
          <p:nvPr/>
        </p:nvSpPr>
        <p:spPr bwMode="auto">
          <a:xfrm>
            <a:off x="6567043" y="4068445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Text Box 81"/>
          <p:cNvSpPr txBox="1">
            <a:spLocks noChangeArrowheads="1"/>
          </p:cNvSpPr>
          <p:nvPr/>
        </p:nvSpPr>
        <p:spPr bwMode="auto">
          <a:xfrm>
            <a:off x="5668398" y="3309789"/>
            <a:ext cx="7970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/>
              <a:t>Continue</a:t>
            </a:r>
          </a:p>
        </p:txBody>
      </p:sp>
      <p:sp>
        <p:nvSpPr>
          <p:cNvPr id="137" name="Text Box 112"/>
          <p:cNvSpPr txBox="1">
            <a:spLocks noChangeArrowheads="1"/>
          </p:cNvSpPr>
          <p:nvPr/>
        </p:nvSpPr>
        <p:spPr bwMode="auto">
          <a:xfrm>
            <a:off x="5814568" y="3844798"/>
            <a:ext cx="5004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/>
              <a:t>Stop</a:t>
            </a:r>
          </a:p>
        </p:txBody>
      </p:sp>
      <p:grpSp>
        <p:nvGrpSpPr>
          <p:cNvPr id="141" name="Group 140"/>
          <p:cNvGrpSpPr/>
          <p:nvPr/>
        </p:nvGrpSpPr>
        <p:grpSpPr>
          <a:xfrm>
            <a:off x="7789164" y="3816097"/>
            <a:ext cx="523282" cy="535527"/>
            <a:chOff x="438490" y="2168525"/>
            <a:chExt cx="523282" cy="535527"/>
          </a:xfrm>
        </p:grpSpPr>
        <p:sp>
          <p:nvSpPr>
            <p:cNvPr id="142" name="Rectangle 4"/>
            <p:cNvSpPr>
              <a:spLocks noChangeArrowheads="1"/>
            </p:cNvSpPr>
            <p:nvPr/>
          </p:nvSpPr>
          <p:spPr bwMode="auto">
            <a:xfrm>
              <a:off x="438490" y="2168525"/>
              <a:ext cx="523282" cy="5355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3" name="Object 142"/>
            <p:cNvGraphicFramePr>
              <a:graphicFrameLocks noChangeAspect="1"/>
            </p:cNvGraphicFramePr>
            <p:nvPr/>
          </p:nvGraphicFramePr>
          <p:xfrm>
            <a:off x="466725" y="2181098"/>
            <a:ext cx="4572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22" name="Equation" r:id="rId28" imgW="457200" imgH="482400" progId="Equation.DSMT4">
                    <p:embed/>
                  </p:oleObj>
                </mc:Choice>
                <mc:Fallback>
                  <p:oleObj name="Equation" r:id="rId28" imgW="457200" imgH="482400" progId="Equation.DSMT4">
                    <p:embed/>
                    <p:pic>
                      <p:nvPicPr>
                        <p:cNvPr id="143" name="Object 142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466725" y="2181098"/>
                          <a:ext cx="4572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4" name="Object 86"/>
          <p:cNvGraphicFramePr>
            <a:graphicFrameLocks noChangeAspect="1"/>
          </p:cNvGraphicFramePr>
          <p:nvPr>
            <p:extLst/>
          </p:nvPr>
        </p:nvGraphicFramePr>
        <p:xfrm>
          <a:off x="7146628" y="2805669"/>
          <a:ext cx="4540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Equation" r:id="rId30" imgW="482400" imgH="609480" progId="Equation.DSMT4">
                  <p:embed/>
                </p:oleObj>
              </mc:Choice>
              <mc:Fallback>
                <p:oleObj name="Equation" r:id="rId30" imgW="482400" imgH="609480" progId="Equation.DSMT4">
                  <p:embed/>
                  <p:pic>
                    <p:nvPicPr>
                      <p:cNvPr id="144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6628" y="2805669"/>
                        <a:ext cx="4540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" name="Object 86"/>
          <p:cNvGraphicFramePr>
            <a:graphicFrameLocks noChangeAspect="1"/>
          </p:cNvGraphicFramePr>
          <p:nvPr/>
        </p:nvGraphicFramePr>
        <p:xfrm>
          <a:off x="7087616" y="3641344"/>
          <a:ext cx="4540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Equation" r:id="rId32" imgW="482400" imgH="609480" progId="Equation.DSMT4">
                  <p:embed/>
                </p:oleObj>
              </mc:Choice>
              <mc:Fallback>
                <p:oleObj name="Equation" r:id="rId32" imgW="482400" imgH="609480" progId="Equation.DSMT4">
                  <p:embed/>
                  <p:pic>
                    <p:nvPicPr>
                      <p:cNvPr id="145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7616" y="3641344"/>
                        <a:ext cx="4540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6" name="AutoShape 21"/>
          <p:cNvCxnSpPr>
            <a:cxnSpLocks noChangeShapeType="1"/>
            <a:endCxn id="148" idx="2"/>
          </p:cNvCxnSpPr>
          <p:nvPr/>
        </p:nvCxnSpPr>
        <p:spPr bwMode="auto">
          <a:xfrm>
            <a:off x="5734967" y="1805897"/>
            <a:ext cx="856460" cy="79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AutoShape 23"/>
          <p:cNvCxnSpPr>
            <a:cxnSpLocks noChangeShapeType="1"/>
            <a:endCxn id="151" idx="2"/>
          </p:cNvCxnSpPr>
          <p:nvPr/>
        </p:nvCxnSpPr>
        <p:spPr bwMode="auto">
          <a:xfrm>
            <a:off x="5734967" y="1805897"/>
            <a:ext cx="856460" cy="5724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Oval 37"/>
          <p:cNvSpPr>
            <a:spLocks noChangeArrowheads="1"/>
          </p:cNvSpPr>
          <p:nvPr/>
        </p:nvSpPr>
        <p:spPr bwMode="auto">
          <a:xfrm>
            <a:off x="6591427" y="1699514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9" name="AutoShape 44"/>
          <p:cNvCxnSpPr>
            <a:cxnSpLocks noChangeShapeType="1"/>
            <a:stCxn id="148" idx="6"/>
            <a:endCxn id="155" idx="1"/>
          </p:cNvCxnSpPr>
          <p:nvPr/>
        </p:nvCxnSpPr>
        <p:spPr bwMode="auto">
          <a:xfrm flipV="1">
            <a:off x="6820027" y="1240077"/>
            <a:ext cx="987425" cy="57373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AutoShape 47"/>
          <p:cNvCxnSpPr>
            <a:cxnSpLocks noChangeShapeType="1"/>
            <a:stCxn id="148" idx="6"/>
            <a:endCxn id="158" idx="1"/>
          </p:cNvCxnSpPr>
          <p:nvPr/>
        </p:nvCxnSpPr>
        <p:spPr bwMode="auto">
          <a:xfrm>
            <a:off x="6820027" y="1813814"/>
            <a:ext cx="993521" cy="849679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" name="Oval 38"/>
          <p:cNvSpPr>
            <a:spLocks noChangeArrowheads="1"/>
          </p:cNvSpPr>
          <p:nvPr/>
        </p:nvSpPr>
        <p:spPr bwMode="auto">
          <a:xfrm>
            <a:off x="6591427" y="2264029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Text Box 81"/>
          <p:cNvSpPr txBox="1">
            <a:spLocks noChangeArrowheads="1"/>
          </p:cNvSpPr>
          <p:nvPr/>
        </p:nvSpPr>
        <p:spPr bwMode="auto">
          <a:xfrm>
            <a:off x="5692782" y="1505373"/>
            <a:ext cx="7970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/>
              <a:t>Continue</a:t>
            </a:r>
          </a:p>
        </p:txBody>
      </p:sp>
      <p:sp>
        <p:nvSpPr>
          <p:cNvPr id="153" name="Text Box 112"/>
          <p:cNvSpPr txBox="1">
            <a:spLocks noChangeArrowheads="1"/>
          </p:cNvSpPr>
          <p:nvPr/>
        </p:nvSpPr>
        <p:spPr bwMode="auto">
          <a:xfrm>
            <a:off x="5838952" y="2040382"/>
            <a:ext cx="5004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/>
              <a:t>Stop</a:t>
            </a:r>
          </a:p>
        </p:txBody>
      </p:sp>
      <p:grpSp>
        <p:nvGrpSpPr>
          <p:cNvPr id="154" name="Group 153"/>
          <p:cNvGrpSpPr/>
          <p:nvPr/>
        </p:nvGrpSpPr>
        <p:grpSpPr>
          <a:xfrm>
            <a:off x="7807452" y="972313"/>
            <a:ext cx="523282" cy="535527"/>
            <a:chOff x="438490" y="2168525"/>
            <a:chExt cx="523282" cy="535527"/>
          </a:xfrm>
        </p:grpSpPr>
        <p:sp>
          <p:nvSpPr>
            <p:cNvPr id="155" name="Rectangle 4"/>
            <p:cNvSpPr>
              <a:spLocks noChangeArrowheads="1"/>
            </p:cNvSpPr>
            <p:nvPr/>
          </p:nvSpPr>
          <p:spPr bwMode="auto">
            <a:xfrm>
              <a:off x="438490" y="2168525"/>
              <a:ext cx="523282" cy="5355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56" name="Object 155"/>
            <p:cNvGraphicFramePr>
              <a:graphicFrameLocks noChangeAspect="1"/>
            </p:cNvGraphicFramePr>
            <p:nvPr/>
          </p:nvGraphicFramePr>
          <p:xfrm>
            <a:off x="466725" y="2181098"/>
            <a:ext cx="4572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25" name="Equation" r:id="rId34" imgW="457200" imgH="482400" progId="Equation.DSMT4">
                    <p:embed/>
                  </p:oleObj>
                </mc:Choice>
                <mc:Fallback>
                  <p:oleObj name="Equation" r:id="rId34" imgW="457200" imgH="482400" progId="Equation.DSMT4">
                    <p:embed/>
                    <p:pic>
                      <p:nvPicPr>
                        <p:cNvPr id="156" name="Object 155"/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466725" y="2181098"/>
                          <a:ext cx="4572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7" name="Group 156"/>
          <p:cNvGrpSpPr/>
          <p:nvPr/>
        </p:nvGrpSpPr>
        <p:grpSpPr>
          <a:xfrm>
            <a:off x="7813548" y="2395729"/>
            <a:ext cx="523282" cy="535527"/>
            <a:chOff x="438490" y="2168525"/>
            <a:chExt cx="523282" cy="535527"/>
          </a:xfrm>
        </p:grpSpPr>
        <p:sp>
          <p:nvSpPr>
            <p:cNvPr id="158" name="Rectangle 4"/>
            <p:cNvSpPr>
              <a:spLocks noChangeArrowheads="1"/>
            </p:cNvSpPr>
            <p:nvPr/>
          </p:nvSpPr>
          <p:spPr bwMode="auto">
            <a:xfrm>
              <a:off x="438490" y="2168525"/>
              <a:ext cx="523282" cy="5355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59" name="Object 158"/>
            <p:cNvGraphicFramePr>
              <a:graphicFrameLocks noChangeAspect="1"/>
            </p:cNvGraphicFramePr>
            <p:nvPr/>
          </p:nvGraphicFramePr>
          <p:xfrm>
            <a:off x="466725" y="2181098"/>
            <a:ext cx="4572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26" name="Equation" r:id="rId36" imgW="457200" imgH="482400" progId="Equation.DSMT4">
                    <p:embed/>
                  </p:oleObj>
                </mc:Choice>
                <mc:Fallback>
                  <p:oleObj name="Equation" r:id="rId36" imgW="457200" imgH="482400" progId="Equation.DSMT4">
                    <p:embed/>
                    <p:pic>
                      <p:nvPicPr>
                        <p:cNvPr id="159" name="Object 158"/>
                        <p:cNvPicPr/>
                        <p:nvPr/>
                      </p:nvPicPr>
                      <p:blipFill>
                        <a:blip r:embed="rId37"/>
                        <a:stretch>
                          <a:fillRect/>
                        </a:stretch>
                      </p:blipFill>
                      <p:spPr>
                        <a:xfrm>
                          <a:off x="466725" y="2181098"/>
                          <a:ext cx="4572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0" name="Object 86"/>
          <p:cNvGraphicFramePr>
            <a:graphicFrameLocks noChangeAspect="1"/>
          </p:cNvGraphicFramePr>
          <p:nvPr/>
        </p:nvGraphicFramePr>
        <p:xfrm>
          <a:off x="7089775" y="1100138"/>
          <a:ext cx="45243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Equation" r:id="rId38" imgW="482400" imgH="609480" progId="Equation.DSMT4">
                  <p:embed/>
                </p:oleObj>
              </mc:Choice>
              <mc:Fallback>
                <p:oleObj name="Equation" r:id="rId38" imgW="482400" imgH="609480" progId="Equation.DSMT4">
                  <p:embed/>
                  <p:pic>
                    <p:nvPicPr>
                      <p:cNvPr id="16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9775" y="1100138"/>
                        <a:ext cx="45243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" name="Object 86"/>
          <p:cNvGraphicFramePr>
            <a:graphicFrameLocks noChangeAspect="1"/>
          </p:cNvGraphicFramePr>
          <p:nvPr>
            <p:extLst/>
          </p:nvPr>
        </p:nvGraphicFramePr>
        <p:xfrm>
          <a:off x="7159978" y="2003384"/>
          <a:ext cx="4540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name="Equation" r:id="rId40" imgW="482400" imgH="609480" progId="Equation.DSMT4">
                  <p:embed/>
                </p:oleObj>
              </mc:Choice>
              <mc:Fallback>
                <p:oleObj name="Equation" r:id="rId40" imgW="482400" imgH="609480" progId="Equation.DSMT4">
                  <p:embed/>
                  <p:pic>
                    <p:nvPicPr>
                      <p:cNvPr id="161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978" y="2003384"/>
                        <a:ext cx="4540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TextBox 88"/>
          <p:cNvSpPr txBox="1"/>
          <p:nvPr/>
        </p:nvSpPr>
        <p:spPr>
          <a:xfrm>
            <a:off x="827967" y="5971032"/>
            <a:ext cx="6314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 a dynamic program (duplicate states removed)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A1BF554-DF22-475E-92F9-B7E92000597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graphicFrame>
        <p:nvGraphicFramePr>
          <p:cNvPr id="85" name="Object 84"/>
          <p:cNvGraphicFramePr>
            <a:graphicFrameLocks noChangeAspect="1"/>
          </p:cNvGraphicFramePr>
          <p:nvPr>
            <p:extLst/>
          </p:nvPr>
        </p:nvGraphicFramePr>
        <p:xfrm>
          <a:off x="1819751" y="5321394"/>
          <a:ext cx="5504497" cy="459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" name="Equation" r:id="rId42" imgW="2882880" imgH="241200" progId="Equation.DSMT4">
                  <p:embed/>
                </p:oleObj>
              </mc:Choice>
              <mc:Fallback>
                <p:oleObj name="Equation" r:id="rId42" imgW="2882880" imgH="241200" progId="Equation.DSMT4">
                  <p:embed/>
                  <p:pic>
                    <p:nvPicPr>
                      <p:cNvPr id="85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51" y="5321394"/>
                        <a:ext cx="5504497" cy="4596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08359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82"/>
          <p:cNvSpPr txBox="1">
            <a:spLocks noChangeArrowheads="1"/>
          </p:cNvSpPr>
          <p:nvPr/>
        </p:nvSpPr>
        <p:spPr bwMode="auto">
          <a:xfrm>
            <a:off x="814388" y="122238"/>
            <a:ext cx="6378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Decision         Outcome     Decision      Outcome      Decision</a:t>
            </a:r>
          </a:p>
        </p:txBody>
      </p:sp>
      <p:grpSp>
        <p:nvGrpSpPr>
          <p:cNvPr id="36867" name="Group 934"/>
          <p:cNvGrpSpPr>
            <a:grpSpLocks/>
          </p:cNvGrpSpPr>
          <p:nvPr/>
        </p:nvGrpSpPr>
        <p:grpSpPr bwMode="auto">
          <a:xfrm>
            <a:off x="862013" y="390525"/>
            <a:ext cx="6480175" cy="6253163"/>
            <a:chOff x="529936" y="43935"/>
            <a:chExt cx="6479074" cy="6225624"/>
          </a:xfrm>
        </p:grpSpPr>
        <p:sp>
          <p:nvSpPr>
            <p:cNvPr id="36868" name="Rectangle 945"/>
            <p:cNvSpPr>
              <a:spLocks noChangeArrowheads="1"/>
            </p:cNvSpPr>
            <p:nvPr/>
          </p:nvSpPr>
          <p:spPr bwMode="auto">
            <a:xfrm>
              <a:off x="529936" y="3179622"/>
              <a:ext cx="187036" cy="187036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869" name="Oval 953"/>
            <p:cNvSpPr>
              <a:spLocks noChangeArrowheads="1"/>
            </p:cNvSpPr>
            <p:nvPr/>
          </p:nvSpPr>
          <p:spPr bwMode="auto">
            <a:xfrm flipH="1">
              <a:off x="1808712" y="1575955"/>
              <a:ext cx="157248" cy="157248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870" name="Oval 965"/>
            <p:cNvSpPr>
              <a:spLocks noChangeArrowheads="1"/>
            </p:cNvSpPr>
            <p:nvPr/>
          </p:nvSpPr>
          <p:spPr bwMode="auto">
            <a:xfrm flipH="1">
              <a:off x="1813792" y="3181235"/>
              <a:ext cx="157248" cy="157248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871" name="Oval 966"/>
            <p:cNvSpPr>
              <a:spLocks noChangeArrowheads="1"/>
            </p:cNvSpPr>
            <p:nvPr/>
          </p:nvSpPr>
          <p:spPr bwMode="auto">
            <a:xfrm flipH="1">
              <a:off x="1808712" y="4781435"/>
              <a:ext cx="157248" cy="157248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36872" name="Straight Arrow Connector 967"/>
            <p:cNvCxnSpPr>
              <a:cxnSpLocks noChangeShapeType="1"/>
              <a:stCxn id="36868" idx="3"/>
              <a:endCxn id="36869" idx="6"/>
            </p:cNvCxnSpPr>
            <p:nvPr/>
          </p:nvCxnSpPr>
          <p:spPr bwMode="auto">
            <a:xfrm flipV="1">
              <a:off x="716972" y="1654579"/>
              <a:ext cx="1091740" cy="161856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73" name="Straight Arrow Connector 968"/>
            <p:cNvCxnSpPr>
              <a:cxnSpLocks noChangeShapeType="1"/>
              <a:stCxn id="36868" idx="3"/>
              <a:endCxn id="36870" idx="6"/>
            </p:cNvCxnSpPr>
            <p:nvPr/>
          </p:nvCxnSpPr>
          <p:spPr bwMode="auto">
            <a:xfrm flipV="1">
              <a:off x="716972" y="3259859"/>
              <a:ext cx="1096820" cy="1328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74" name="Straight Arrow Connector 969"/>
            <p:cNvCxnSpPr>
              <a:cxnSpLocks noChangeShapeType="1"/>
              <a:stCxn id="36868" idx="3"/>
              <a:endCxn id="36871" idx="6"/>
            </p:cNvCxnSpPr>
            <p:nvPr/>
          </p:nvCxnSpPr>
          <p:spPr bwMode="auto">
            <a:xfrm>
              <a:off x="716972" y="3273140"/>
              <a:ext cx="1091740" cy="1586919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75" name="Straight Arrow Connector 970"/>
            <p:cNvCxnSpPr>
              <a:cxnSpLocks noChangeShapeType="1"/>
            </p:cNvCxnSpPr>
            <p:nvPr/>
          </p:nvCxnSpPr>
          <p:spPr bwMode="auto">
            <a:xfrm flipV="1">
              <a:off x="1971732" y="2695979"/>
              <a:ext cx="1091740" cy="57716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76" name="Straight Arrow Connector 971"/>
            <p:cNvCxnSpPr>
              <a:cxnSpLocks noChangeShapeType="1"/>
            </p:cNvCxnSpPr>
            <p:nvPr/>
          </p:nvCxnSpPr>
          <p:spPr bwMode="auto">
            <a:xfrm flipV="1">
              <a:off x="1971732" y="3259859"/>
              <a:ext cx="1096820" cy="1328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77" name="Straight Arrow Connector 972"/>
            <p:cNvCxnSpPr>
              <a:cxnSpLocks noChangeShapeType="1"/>
            </p:cNvCxnSpPr>
            <p:nvPr/>
          </p:nvCxnSpPr>
          <p:spPr bwMode="auto">
            <a:xfrm>
              <a:off x="1971732" y="3273140"/>
              <a:ext cx="1091740" cy="560759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878" name="Rectangle 973"/>
            <p:cNvSpPr>
              <a:spLocks noChangeArrowheads="1"/>
            </p:cNvSpPr>
            <p:nvPr/>
          </p:nvSpPr>
          <p:spPr bwMode="auto">
            <a:xfrm>
              <a:off x="3064856" y="3174542"/>
              <a:ext cx="187036" cy="187036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879" name="Rectangle 974"/>
            <p:cNvSpPr>
              <a:spLocks noChangeArrowheads="1"/>
            </p:cNvSpPr>
            <p:nvPr/>
          </p:nvSpPr>
          <p:spPr bwMode="auto">
            <a:xfrm>
              <a:off x="3064856" y="2615742"/>
              <a:ext cx="187036" cy="187036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880" name="Rectangle 975"/>
            <p:cNvSpPr>
              <a:spLocks noChangeArrowheads="1"/>
            </p:cNvSpPr>
            <p:nvPr/>
          </p:nvSpPr>
          <p:spPr bwMode="auto">
            <a:xfrm>
              <a:off x="3064856" y="3723182"/>
              <a:ext cx="187036" cy="187036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36881" name="Straight Arrow Connector 976"/>
            <p:cNvCxnSpPr>
              <a:cxnSpLocks noChangeShapeType="1"/>
            </p:cNvCxnSpPr>
            <p:nvPr/>
          </p:nvCxnSpPr>
          <p:spPr bwMode="auto">
            <a:xfrm flipV="1">
              <a:off x="1986972" y="1075459"/>
              <a:ext cx="1091740" cy="57716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82" name="Straight Arrow Connector 977"/>
            <p:cNvCxnSpPr>
              <a:cxnSpLocks noChangeShapeType="1"/>
            </p:cNvCxnSpPr>
            <p:nvPr/>
          </p:nvCxnSpPr>
          <p:spPr bwMode="auto">
            <a:xfrm flipV="1">
              <a:off x="1986972" y="1639339"/>
              <a:ext cx="1096820" cy="1328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83" name="Straight Arrow Connector 978"/>
            <p:cNvCxnSpPr>
              <a:cxnSpLocks noChangeShapeType="1"/>
            </p:cNvCxnSpPr>
            <p:nvPr/>
          </p:nvCxnSpPr>
          <p:spPr bwMode="auto">
            <a:xfrm>
              <a:off x="1986972" y="1652620"/>
              <a:ext cx="1091740" cy="560759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884" name="Rectangle 979"/>
            <p:cNvSpPr>
              <a:spLocks noChangeArrowheads="1"/>
            </p:cNvSpPr>
            <p:nvPr/>
          </p:nvSpPr>
          <p:spPr bwMode="auto">
            <a:xfrm>
              <a:off x="3080096" y="1554022"/>
              <a:ext cx="187036" cy="187036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885" name="Rectangle 980"/>
            <p:cNvSpPr>
              <a:spLocks noChangeArrowheads="1"/>
            </p:cNvSpPr>
            <p:nvPr/>
          </p:nvSpPr>
          <p:spPr bwMode="auto">
            <a:xfrm>
              <a:off x="3080096" y="995222"/>
              <a:ext cx="187036" cy="187036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886" name="Rectangle 981"/>
            <p:cNvSpPr>
              <a:spLocks noChangeArrowheads="1"/>
            </p:cNvSpPr>
            <p:nvPr/>
          </p:nvSpPr>
          <p:spPr bwMode="auto">
            <a:xfrm>
              <a:off x="3080096" y="2102662"/>
              <a:ext cx="187036" cy="187036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36887" name="Straight Arrow Connector 982"/>
            <p:cNvCxnSpPr>
              <a:cxnSpLocks noChangeShapeType="1"/>
            </p:cNvCxnSpPr>
            <p:nvPr/>
          </p:nvCxnSpPr>
          <p:spPr bwMode="auto">
            <a:xfrm flipV="1">
              <a:off x="1976812" y="4275859"/>
              <a:ext cx="1091740" cy="57716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88" name="Straight Arrow Connector 983"/>
            <p:cNvCxnSpPr>
              <a:cxnSpLocks noChangeShapeType="1"/>
            </p:cNvCxnSpPr>
            <p:nvPr/>
          </p:nvCxnSpPr>
          <p:spPr bwMode="auto">
            <a:xfrm flipV="1">
              <a:off x="1976812" y="4839739"/>
              <a:ext cx="1096820" cy="1328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89" name="Straight Arrow Connector 984"/>
            <p:cNvCxnSpPr>
              <a:cxnSpLocks noChangeShapeType="1"/>
            </p:cNvCxnSpPr>
            <p:nvPr/>
          </p:nvCxnSpPr>
          <p:spPr bwMode="auto">
            <a:xfrm>
              <a:off x="1976812" y="4853020"/>
              <a:ext cx="1091740" cy="560759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890" name="Rectangle 985"/>
            <p:cNvSpPr>
              <a:spLocks noChangeArrowheads="1"/>
            </p:cNvSpPr>
            <p:nvPr/>
          </p:nvSpPr>
          <p:spPr bwMode="auto">
            <a:xfrm>
              <a:off x="3069936" y="4754422"/>
              <a:ext cx="187036" cy="187036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891" name="Rectangle 986"/>
            <p:cNvSpPr>
              <a:spLocks noChangeArrowheads="1"/>
            </p:cNvSpPr>
            <p:nvPr/>
          </p:nvSpPr>
          <p:spPr bwMode="auto">
            <a:xfrm>
              <a:off x="3069936" y="4195622"/>
              <a:ext cx="187036" cy="187036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892" name="Rectangle 987"/>
            <p:cNvSpPr>
              <a:spLocks noChangeArrowheads="1"/>
            </p:cNvSpPr>
            <p:nvPr/>
          </p:nvSpPr>
          <p:spPr bwMode="auto">
            <a:xfrm>
              <a:off x="3069936" y="5303062"/>
              <a:ext cx="187036" cy="187036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36893" name="Group 988"/>
            <p:cNvGrpSpPr>
              <a:grpSpLocks/>
            </p:cNvGrpSpPr>
            <p:nvPr/>
          </p:nvGrpSpPr>
          <p:grpSpPr bwMode="auto">
            <a:xfrm>
              <a:off x="3251891" y="2820555"/>
              <a:ext cx="1264228" cy="888768"/>
              <a:chOff x="3246692" y="2820555"/>
              <a:chExt cx="1259268" cy="888768"/>
            </a:xfrm>
          </p:grpSpPr>
          <p:sp>
            <p:nvSpPr>
              <p:cNvPr id="37670" name="Oval 1766"/>
              <p:cNvSpPr>
                <a:spLocks noChangeArrowheads="1"/>
              </p:cNvSpPr>
              <p:nvPr/>
            </p:nvSpPr>
            <p:spPr bwMode="auto">
              <a:xfrm flipH="1">
                <a:off x="4343632" y="282055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71" name="Oval 1767"/>
              <p:cNvSpPr>
                <a:spLocks noChangeArrowheads="1"/>
              </p:cNvSpPr>
              <p:nvPr/>
            </p:nvSpPr>
            <p:spPr bwMode="auto">
              <a:xfrm flipH="1">
                <a:off x="4348712" y="319647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72" name="Oval 1768"/>
              <p:cNvSpPr>
                <a:spLocks noChangeArrowheads="1"/>
              </p:cNvSpPr>
              <p:nvPr/>
            </p:nvSpPr>
            <p:spPr bwMode="auto">
              <a:xfrm flipH="1">
                <a:off x="4343632" y="355207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673" name="Straight Arrow Connector 1769"/>
              <p:cNvCxnSpPr>
                <a:cxnSpLocks noChangeShapeType="1"/>
                <a:stCxn id="36878" idx="3"/>
                <a:endCxn id="37670" idx="6"/>
              </p:cNvCxnSpPr>
              <p:nvPr/>
            </p:nvCxnSpPr>
            <p:spPr bwMode="auto">
              <a:xfrm flipV="1">
                <a:off x="3246693" y="2899179"/>
                <a:ext cx="1096939" cy="36888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74" name="Straight Arrow Connector 1770"/>
              <p:cNvCxnSpPr>
                <a:cxnSpLocks noChangeShapeType="1"/>
                <a:endCxn id="37671" idx="6"/>
              </p:cNvCxnSpPr>
              <p:nvPr/>
            </p:nvCxnSpPr>
            <p:spPr bwMode="auto">
              <a:xfrm flipV="1">
                <a:off x="3251892" y="3275099"/>
                <a:ext cx="1096820" cy="1328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75" name="Straight Arrow Connector 1771"/>
              <p:cNvCxnSpPr>
                <a:cxnSpLocks noChangeShapeType="1"/>
                <a:stCxn id="36878" idx="3"/>
                <a:endCxn id="37672" idx="6"/>
              </p:cNvCxnSpPr>
              <p:nvPr/>
            </p:nvCxnSpPr>
            <p:spPr bwMode="auto">
              <a:xfrm>
                <a:off x="3246692" y="3283300"/>
                <a:ext cx="1096940" cy="347399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894" name="Group 989"/>
            <p:cNvGrpSpPr>
              <a:grpSpLocks/>
            </p:cNvGrpSpPr>
            <p:nvPr/>
          </p:nvGrpSpPr>
          <p:grpSpPr bwMode="auto">
            <a:xfrm>
              <a:off x="3251892" y="2280805"/>
              <a:ext cx="1261688" cy="869718"/>
              <a:chOff x="3246812" y="2839605"/>
              <a:chExt cx="1261688" cy="869718"/>
            </a:xfrm>
          </p:grpSpPr>
          <p:sp>
            <p:nvSpPr>
              <p:cNvPr id="37664" name="Oval 1760"/>
              <p:cNvSpPr>
                <a:spLocks noChangeArrowheads="1"/>
              </p:cNvSpPr>
              <p:nvPr/>
            </p:nvSpPr>
            <p:spPr bwMode="auto">
              <a:xfrm flipH="1">
                <a:off x="4351252" y="283960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65" name="Oval 1761"/>
              <p:cNvSpPr>
                <a:spLocks noChangeArrowheads="1"/>
              </p:cNvSpPr>
              <p:nvPr/>
            </p:nvSpPr>
            <p:spPr bwMode="auto">
              <a:xfrm flipH="1">
                <a:off x="4348712" y="319266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66" name="Oval 1762"/>
              <p:cNvSpPr>
                <a:spLocks noChangeArrowheads="1"/>
              </p:cNvSpPr>
              <p:nvPr/>
            </p:nvSpPr>
            <p:spPr bwMode="auto">
              <a:xfrm flipH="1">
                <a:off x="4343632" y="355207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667" name="Straight Arrow Connector 1763"/>
              <p:cNvCxnSpPr>
                <a:cxnSpLocks noChangeShapeType="1"/>
                <a:stCxn id="36879" idx="3"/>
                <a:endCxn id="37664" idx="6"/>
              </p:cNvCxnSpPr>
              <p:nvPr/>
            </p:nvCxnSpPr>
            <p:spPr bwMode="auto">
              <a:xfrm flipV="1">
                <a:off x="3246812" y="2918229"/>
                <a:ext cx="1104440" cy="34983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68" name="Straight Arrow Connector 1764"/>
              <p:cNvCxnSpPr>
                <a:cxnSpLocks noChangeShapeType="1"/>
                <a:stCxn id="36879" idx="3"/>
                <a:endCxn id="37665" idx="6"/>
              </p:cNvCxnSpPr>
              <p:nvPr/>
            </p:nvCxnSpPr>
            <p:spPr bwMode="auto">
              <a:xfrm>
                <a:off x="3246812" y="3268060"/>
                <a:ext cx="1101900" cy="3229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69" name="Straight Arrow Connector 1765"/>
              <p:cNvCxnSpPr>
                <a:cxnSpLocks noChangeShapeType="1"/>
                <a:stCxn id="36879" idx="3"/>
                <a:endCxn id="37666" idx="6"/>
              </p:cNvCxnSpPr>
              <p:nvPr/>
            </p:nvCxnSpPr>
            <p:spPr bwMode="auto">
              <a:xfrm>
                <a:off x="3246812" y="3268060"/>
                <a:ext cx="1096820" cy="362639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895" name="Group 990"/>
            <p:cNvGrpSpPr>
              <a:grpSpLocks/>
            </p:cNvGrpSpPr>
            <p:nvPr/>
          </p:nvGrpSpPr>
          <p:grpSpPr bwMode="auto">
            <a:xfrm>
              <a:off x="3251892" y="3361575"/>
              <a:ext cx="1264227" cy="888768"/>
              <a:chOff x="3246693" y="2820555"/>
              <a:chExt cx="1259267" cy="888768"/>
            </a:xfrm>
          </p:grpSpPr>
          <p:sp>
            <p:nvSpPr>
              <p:cNvPr id="37658" name="Oval 1754"/>
              <p:cNvSpPr>
                <a:spLocks noChangeArrowheads="1"/>
              </p:cNvSpPr>
              <p:nvPr/>
            </p:nvSpPr>
            <p:spPr bwMode="auto">
              <a:xfrm flipH="1">
                <a:off x="4343632" y="282055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59" name="Oval 1755"/>
              <p:cNvSpPr>
                <a:spLocks noChangeArrowheads="1"/>
              </p:cNvSpPr>
              <p:nvPr/>
            </p:nvSpPr>
            <p:spPr bwMode="auto">
              <a:xfrm flipH="1">
                <a:off x="4348712" y="31812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60" name="Oval 1756"/>
              <p:cNvSpPr>
                <a:spLocks noChangeArrowheads="1"/>
              </p:cNvSpPr>
              <p:nvPr/>
            </p:nvSpPr>
            <p:spPr bwMode="auto">
              <a:xfrm flipH="1">
                <a:off x="4343632" y="355207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661" name="Straight Arrow Connector 1757"/>
              <p:cNvCxnSpPr>
                <a:cxnSpLocks noChangeShapeType="1"/>
                <a:endCxn id="37658" idx="6"/>
              </p:cNvCxnSpPr>
              <p:nvPr/>
            </p:nvCxnSpPr>
            <p:spPr bwMode="auto">
              <a:xfrm flipV="1">
                <a:off x="3246693" y="2899179"/>
                <a:ext cx="1096939" cy="36888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62" name="Straight Arrow Connector 1758"/>
              <p:cNvCxnSpPr>
                <a:cxnSpLocks noChangeShapeType="1"/>
                <a:endCxn id="37659" idx="6"/>
              </p:cNvCxnSpPr>
              <p:nvPr/>
            </p:nvCxnSpPr>
            <p:spPr bwMode="auto">
              <a:xfrm flipV="1">
                <a:off x="3251892" y="3259859"/>
                <a:ext cx="1096820" cy="1328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63" name="Straight Arrow Connector 1759"/>
              <p:cNvCxnSpPr>
                <a:cxnSpLocks noChangeShapeType="1"/>
                <a:stCxn id="36880" idx="3"/>
                <a:endCxn id="37660" idx="6"/>
              </p:cNvCxnSpPr>
              <p:nvPr/>
            </p:nvCxnSpPr>
            <p:spPr bwMode="auto">
              <a:xfrm>
                <a:off x="3246693" y="3275680"/>
                <a:ext cx="1096939" cy="355019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896" name="Group 991"/>
            <p:cNvGrpSpPr>
              <a:grpSpLocks/>
            </p:cNvGrpSpPr>
            <p:nvPr/>
          </p:nvGrpSpPr>
          <p:grpSpPr bwMode="auto">
            <a:xfrm>
              <a:off x="3248082" y="1743595"/>
              <a:ext cx="1274388" cy="873528"/>
              <a:chOff x="3231572" y="2820555"/>
              <a:chExt cx="1274388" cy="873528"/>
            </a:xfrm>
          </p:grpSpPr>
          <p:sp>
            <p:nvSpPr>
              <p:cNvPr id="37652" name="Oval 1748"/>
              <p:cNvSpPr>
                <a:spLocks noChangeArrowheads="1"/>
              </p:cNvSpPr>
              <p:nvPr/>
            </p:nvSpPr>
            <p:spPr bwMode="auto">
              <a:xfrm flipH="1">
                <a:off x="4328392" y="282055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53" name="Oval 1749"/>
              <p:cNvSpPr>
                <a:spLocks noChangeArrowheads="1"/>
              </p:cNvSpPr>
              <p:nvPr/>
            </p:nvSpPr>
            <p:spPr bwMode="auto">
              <a:xfrm flipH="1">
                <a:off x="4348712" y="31812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54" name="Oval 1750"/>
              <p:cNvSpPr>
                <a:spLocks noChangeArrowheads="1"/>
              </p:cNvSpPr>
              <p:nvPr/>
            </p:nvSpPr>
            <p:spPr bwMode="auto">
              <a:xfrm flipH="1">
                <a:off x="4343632" y="35368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655" name="Straight Arrow Connector 1751"/>
              <p:cNvCxnSpPr>
                <a:cxnSpLocks noChangeShapeType="1"/>
                <a:endCxn id="37652" idx="6"/>
              </p:cNvCxnSpPr>
              <p:nvPr/>
            </p:nvCxnSpPr>
            <p:spPr bwMode="auto">
              <a:xfrm flipV="1">
                <a:off x="3231572" y="2899179"/>
                <a:ext cx="1096820" cy="36888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56" name="Straight Arrow Connector 1752"/>
              <p:cNvCxnSpPr>
                <a:cxnSpLocks noChangeShapeType="1"/>
                <a:endCxn id="37653" idx="6"/>
              </p:cNvCxnSpPr>
              <p:nvPr/>
            </p:nvCxnSpPr>
            <p:spPr bwMode="auto">
              <a:xfrm flipV="1">
                <a:off x="3251892" y="3259859"/>
                <a:ext cx="1096820" cy="1328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57" name="Straight Arrow Connector 1753"/>
              <p:cNvCxnSpPr>
                <a:cxnSpLocks noChangeShapeType="1"/>
                <a:stCxn id="36886" idx="3"/>
                <a:endCxn id="37654" idx="6"/>
              </p:cNvCxnSpPr>
              <p:nvPr/>
            </p:nvCxnSpPr>
            <p:spPr bwMode="auto">
              <a:xfrm>
                <a:off x="3250622" y="3273140"/>
                <a:ext cx="1093010" cy="342319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897" name="Group 992"/>
            <p:cNvGrpSpPr>
              <a:grpSpLocks/>
            </p:cNvGrpSpPr>
            <p:nvPr/>
          </p:nvGrpSpPr>
          <p:grpSpPr bwMode="auto">
            <a:xfrm>
              <a:off x="3248082" y="1183525"/>
              <a:ext cx="1269308" cy="892578"/>
              <a:chOff x="3216332" y="2820555"/>
              <a:chExt cx="1269308" cy="892578"/>
            </a:xfrm>
          </p:grpSpPr>
          <p:sp>
            <p:nvSpPr>
              <p:cNvPr id="37646" name="Oval 1742"/>
              <p:cNvSpPr>
                <a:spLocks noChangeArrowheads="1"/>
              </p:cNvSpPr>
              <p:nvPr/>
            </p:nvSpPr>
            <p:spPr bwMode="auto">
              <a:xfrm flipH="1">
                <a:off x="4313152" y="282055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47" name="Oval 1743"/>
              <p:cNvSpPr>
                <a:spLocks noChangeArrowheads="1"/>
              </p:cNvSpPr>
              <p:nvPr/>
            </p:nvSpPr>
            <p:spPr bwMode="auto">
              <a:xfrm flipH="1">
                <a:off x="4318232" y="31812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48" name="Oval 1744"/>
              <p:cNvSpPr>
                <a:spLocks noChangeArrowheads="1"/>
              </p:cNvSpPr>
              <p:nvPr/>
            </p:nvSpPr>
            <p:spPr bwMode="auto">
              <a:xfrm flipH="1">
                <a:off x="4328392" y="355588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649" name="Straight Arrow Connector 1745"/>
              <p:cNvCxnSpPr>
                <a:cxnSpLocks noChangeShapeType="1"/>
                <a:endCxn id="37646" idx="6"/>
              </p:cNvCxnSpPr>
              <p:nvPr/>
            </p:nvCxnSpPr>
            <p:spPr bwMode="auto">
              <a:xfrm flipV="1">
                <a:off x="3216332" y="2899179"/>
                <a:ext cx="1096820" cy="36888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50" name="Straight Arrow Connector 1746"/>
              <p:cNvCxnSpPr>
                <a:cxnSpLocks noChangeShapeType="1"/>
                <a:endCxn id="37647" idx="6"/>
              </p:cNvCxnSpPr>
              <p:nvPr/>
            </p:nvCxnSpPr>
            <p:spPr bwMode="auto">
              <a:xfrm flipV="1">
                <a:off x="3221412" y="3259859"/>
                <a:ext cx="1096820" cy="1328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51" name="Straight Arrow Connector 1747"/>
              <p:cNvCxnSpPr>
                <a:cxnSpLocks noChangeShapeType="1"/>
                <a:endCxn id="37648" idx="6"/>
              </p:cNvCxnSpPr>
              <p:nvPr/>
            </p:nvCxnSpPr>
            <p:spPr bwMode="auto">
              <a:xfrm>
                <a:off x="3231572" y="3271870"/>
                <a:ext cx="1096820" cy="362639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898" name="Group 993"/>
            <p:cNvGrpSpPr>
              <a:grpSpLocks/>
            </p:cNvGrpSpPr>
            <p:nvPr/>
          </p:nvGrpSpPr>
          <p:grpSpPr bwMode="auto">
            <a:xfrm>
              <a:off x="3251892" y="627265"/>
              <a:ext cx="1261688" cy="888768"/>
              <a:chOff x="3212522" y="2820555"/>
              <a:chExt cx="1261688" cy="888768"/>
            </a:xfrm>
          </p:grpSpPr>
          <p:sp>
            <p:nvSpPr>
              <p:cNvPr id="37640" name="Oval 1736"/>
              <p:cNvSpPr>
                <a:spLocks noChangeArrowheads="1"/>
              </p:cNvSpPr>
              <p:nvPr/>
            </p:nvSpPr>
            <p:spPr bwMode="auto">
              <a:xfrm flipH="1">
                <a:off x="4309342" y="282055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41" name="Oval 1737"/>
              <p:cNvSpPr>
                <a:spLocks noChangeArrowheads="1"/>
              </p:cNvSpPr>
              <p:nvPr/>
            </p:nvSpPr>
            <p:spPr bwMode="auto">
              <a:xfrm flipH="1">
                <a:off x="4310612" y="31812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42" name="Oval 1738"/>
              <p:cNvSpPr>
                <a:spLocks noChangeArrowheads="1"/>
              </p:cNvSpPr>
              <p:nvPr/>
            </p:nvSpPr>
            <p:spPr bwMode="auto">
              <a:xfrm flipH="1">
                <a:off x="4316962" y="355207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643" name="Straight Arrow Connector 1739"/>
              <p:cNvCxnSpPr>
                <a:cxnSpLocks noChangeShapeType="1"/>
                <a:endCxn id="37640" idx="6"/>
              </p:cNvCxnSpPr>
              <p:nvPr/>
            </p:nvCxnSpPr>
            <p:spPr bwMode="auto">
              <a:xfrm flipV="1">
                <a:off x="3212522" y="2899179"/>
                <a:ext cx="1096820" cy="36888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44" name="Straight Arrow Connector 1740"/>
              <p:cNvCxnSpPr>
                <a:cxnSpLocks noChangeShapeType="1"/>
                <a:endCxn id="37641" idx="6"/>
              </p:cNvCxnSpPr>
              <p:nvPr/>
            </p:nvCxnSpPr>
            <p:spPr bwMode="auto">
              <a:xfrm flipV="1">
                <a:off x="3213792" y="3259859"/>
                <a:ext cx="1096820" cy="1328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45" name="Straight Arrow Connector 1741"/>
              <p:cNvCxnSpPr>
                <a:cxnSpLocks noChangeShapeType="1"/>
                <a:endCxn id="37642" idx="6"/>
              </p:cNvCxnSpPr>
              <p:nvPr/>
            </p:nvCxnSpPr>
            <p:spPr bwMode="auto">
              <a:xfrm>
                <a:off x="3220142" y="3268060"/>
                <a:ext cx="1096820" cy="362639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899" name="Group 994"/>
            <p:cNvGrpSpPr>
              <a:grpSpLocks/>
            </p:cNvGrpSpPr>
            <p:nvPr/>
          </p:nvGrpSpPr>
          <p:grpSpPr bwMode="auto">
            <a:xfrm>
              <a:off x="3254970" y="3905542"/>
              <a:ext cx="1257687" cy="829713"/>
              <a:chOff x="3255204" y="2879610"/>
              <a:chExt cx="1250756" cy="829713"/>
            </a:xfrm>
          </p:grpSpPr>
          <p:sp>
            <p:nvSpPr>
              <p:cNvPr id="37634" name="Oval 1730"/>
              <p:cNvSpPr>
                <a:spLocks noChangeArrowheads="1"/>
              </p:cNvSpPr>
              <p:nvPr/>
            </p:nvSpPr>
            <p:spPr bwMode="auto">
              <a:xfrm flipH="1">
                <a:off x="4343632" y="2879610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35" name="Oval 1731"/>
              <p:cNvSpPr>
                <a:spLocks noChangeArrowheads="1"/>
              </p:cNvSpPr>
              <p:nvPr/>
            </p:nvSpPr>
            <p:spPr bwMode="auto">
              <a:xfrm flipH="1">
                <a:off x="4348712" y="3202190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36" name="Oval 1732"/>
              <p:cNvSpPr>
                <a:spLocks noChangeArrowheads="1"/>
              </p:cNvSpPr>
              <p:nvPr/>
            </p:nvSpPr>
            <p:spPr bwMode="auto">
              <a:xfrm flipH="1">
                <a:off x="4343632" y="355207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637" name="Straight Arrow Connector 1733"/>
              <p:cNvCxnSpPr>
                <a:cxnSpLocks noChangeShapeType="1"/>
                <a:stCxn id="36891" idx="3"/>
                <a:endCxn id="37634" idx="6"/>
              </p:cNvCxnSpPr>
              <p:nvPr/>
            </p:nvCxnSpPr>
            <p:spPr bwMode="auto">
              <a:xfrm flipV="1">
                <a:off x="3255204" y="2958234"/>
                <a:ext cx="1088428" cy="30497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38" name="Straight Arrow Connector 1734"/>
              <p:cNvCxnSpPr>
                <a:cxnSpLocks noChangeShapeType="1"/>
                <a:stCxn id="36891" idx="3"/>
                <a:endCxn id="37635" idx="6"/>
              </p:cNvCxnSpPr>
              <p:nvPr/>
            </p:nvCxnSpPr>
            <p:spPr bwMode="auto">
              <a:xfrm>
                <a:off x="3257196" y="3263208"/>
                <a:ext cx="1091517" cy="1760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39" name="Straight Arrow Connector 1735"/>
              <p:cNvCxnSpPr>
                <a:cxnSpLocks noChangeShapeType="1"/>
                <a:stCxn id="36891" idx="3"/>
                <a:endCxn id="37636" idx="6"/>
              </p:cNvCxnSpPr>
              <p:nvPr/>
            </p:nvCxnSpPr>
            <p:spPr bwMode="auto">
              <a:xfrm>
                <a:off x="3255204" y="3263208"/>
                <a:ext cx="1088428" cy="36749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00" name="Group 995"/>
            <p:cNvGrpSpPr>
              <a:grpSpLocks/>
            </p:cNvGrpSpPr>
            <p:nvPr/>
          </p:nvGrpSpPr>
          <p:grpSpPr bwMode="auto">
            <a:xfrm>
              <a:off x="3247413" y="4393745"/>
              <a:ext cx="1259625" cy="888768"/>
              <a:chOff x="3259482" y="2820555"/>
              <a:chExt cx="1254683" cy="888768"/>
            </a:xfrm>
          </p:grpSpPr>
          <p:sp>
            <p:nvSpPr>
              <p:cNvPr id="37628" name="Oval 1724"/>
              <p:cNvSpPr>
                <a:spLocks noChangeArrowheads="1"/>
              </p:cNvSpPr>
              <p:nvPr/>
            </p:nvSpPr>
            <p:spPr bwMode="auto">
              <a:xfrm flipH="1">
                <a:off x="4356917" y="282055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29" name="Oval 1725"/>
              <p:cNvSpPr>
                <a:spLocks noChangeArrowheads="1"/>
              </p:cNvSpPr>
              <p:nvPr/>
            </p:nvSpPr>
            <p:spPr bwMode="auto">
              <a:xfrm flipH="1">
                <a:off x="4356302" y="31812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30" name="Oval 1726"/>
              <p:cNvSpPr>
                <a:spLocks noChangeArrowheads="1"/>
              </p:cNvSpPr>
              <p:nvPr/>
            </p:nvSpPr>
            <p:spPr bwMode="auto">
              <a:xfrm flipH="1">
                <a:off x="4356915" y="355207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631" name="Straight Arrow Connector 1727"/>
              <p:cNvCxnSpPr>
                <a:cxnSpLocks noChangeShapeType="1"/>
                <a:endCxn id="37628" idx="6"/>
              </p:cNvCxnSpPr>
              <p:nvPr/>
            </p:nvCxnSpPr>
            <p:spPr bwMode="auto">
              <a:xfrm flipV="1">
                <a:off x="3259976" y="2899179"/>
                <a:ext cx="1096939" cy="36888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32" name="Straight Arrow Connector 1728"/>
              <p:cNvCxnSpPr>
                <a:cxnSpLocks noChangeShapeType="1"/>
                <a:endCxn id="37629" idx="6"/>
              </p:cNvCxnSpPr>
              <p:nvPr/>
            </p:nvCxnSpPr>
            <p:spPr bwMode="auto">
              <a:xfrm flipV="1">
                <a:off x="3259482" y="3259859"/>
                <a:ext cx="1096820" cy="1328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33" name="Straight Arrow Connector 1729"/>
              <p:cNvCxnSpPr>
                <a:cxnSpLocks noChangeShapeType="1"/>
                <a:endCxn id="37630" idx="6"/>
              </p:cNvCxnSpPr>
              <p:nvPr/>
            </p:nvCxnSpPr>
            <p:spPr bwMode="auto">
              <a:xfrm>
                <a:off x="3259978" y="3283300"/>
                <a:ext cx="1096940" cy="347399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01" name="Group 996"/>
            <p:cNvGrpSpPr>
              <a:grpSpLocks/>
            </p:cNvGrpSpPr>
            <p:nvPr/>
          </p:nvGrpSpPr>
          <p:grpSpPr bwMode="auto">
            <a:xfrm>
              <a:off x="3246717" y="4941003"/>
              <a:ext cx="1259623" cy="888768"/>
              <a:chOff x="3251892" y="2820555"/>
              <a:chExt cx="1254681" cy="888768"/>
            </a:xfrm>
          </p:grpSpPr>
          <p:sp>
            <p:nvSpPr>
              <p:cNvPr id="37622" name="Oval 1718"/>
              <p:cNvSpPr>
                <a:spLocks noChangeArrowheads="1"/>
              </p:cNvSpPr>
              <p:nvPr/>
            </p:nvSpPr>
            <p:spPr bwMode="auto">
              <a:xfrm flipH="1">
                <a:off x="4349325" y="282055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23" name="Oval 1719"/>
              <p:cNvSpPr>
                <a:spLocks noChangeArrowheads="1"/>
              </p:cNvSpPr>
              <p:nvPr/>
            </p:nvSpPr>
            <p:spPr bwMode="auto">
              <a:xfrm flipH="1">
                <a:off x="4348712" y="31812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24" name="Oval 1720"/>
              <p:cNvSpPr>
                <a:spLocks noChangeArrowheads="1"/>
              </p:cNvSpPr>
              <p:nvPr/>
            </p:nvSpPr>
            <p:spPr bwMode="auto">
              <a:xfrm flipH="1">
                <a:off x="4349324" y="355207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625" name="Straight Arrow Connector 1721"/>
              <p:cNvCxnSpPr>
                <a:cxnSpLocks noChangeShapeType="1"/>
                <a:endCxn id="37622" idx="6"/>
              </p:cNvCxnSpPr>
              <p:nvPr/>
            </p:nvCxnSpPr>
            <p:spPr bwMode="auto">
              <a:xfrm flipV="1">
                <a:off x="3252386" y="2899179"/>
                <a:ext cx="1096939" cy="36888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26" name="Straight Arrow Connector 1722"/>
              <p:cNvCxnSpPr>
                <a:cxnSpLocks noChangeShapeType="1"/>
                <a:endCxn id="37623" idx="6"/>
              </p:cNvCxnSpPr>
              <p:nvPr/>
            </p:nvCxnSpPr>
            <p:spPr bwMode="auto">
              <a:xfrm flipV="1">
                <a:off x="3251892" y="3259859"/>
                <a:ext cx="1096820" cy="1328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27" name="Straight Arrow Connector 1723"/>
              <p:cNvCxnSpPr>
                <a:cxnSpLocks noChangeShapeType="1"/>
                <a:endCxn id="37624" idx="6"/>
              </p:cNvCxnSpPr>
              <p:nvPr/>
            </p:nvCxnSpPr>
            <p:spPr bwMode="auto">
              <a:xfrm>
                <a:off x="3252386" y="3283300"/>
                <a:ext cx="1096940" cy="347399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02" name="Group 997"/>
            <p:cNvGrpSpPr>
              <a:grpSpLocks/>
            </p:cNvGrpSpPr>
            <p:nvPr/>
          </p:nvGrpSpPr>
          <p:grpSpPr bwMode="auto">
            <a:xfrm>
              <a:off x="4508499" y="2982772"/>
              <a:ext cx="1221417" cy="566385"/>
              <a:chOff x="4516119" y="2982772"/>
              <a:chExt cx="1221417" cy="566385"/>
            </a:xfrm>
          </p:grpSpPr>
          <p:cxnSp>
            <p:nvCxnSpPr>
              <p:cNvPr id="37616" name="Straight Arrow Connector 1712"/>
              <p:cNvCxnSpPr>
                <a:cxnSpLocks noChangeShapeType="1"/>
                <a:stCxn id="37671" idx="2"/>
                <a:endCxn id="37619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17" name="Straight Arrow Connector 1713"/>
              <p:cNvCxnSpPr>
                <a:cxnSpLocks noChangeShapeType="1"/>
                <a:stCxn id="37671" idx="2"/>
                <a:endCxn id="37620" idx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18" name="Straight Arrow Connector 1714"/>
              <p:cNvCxnSpPr>
                <a:cxnSpLocks noChangeShapeType="1"/>
                <a:stCxn id="37671" idx="2"/>
                <a:endCxn id="37621" idx="1"/>
              </p:cNvCxnSpPr>
              <p:nvPr/>
            </p:nvCxnSpPr>
            <p:spPr bwMode="auto">
              <a:xfrm>
                <a:off x="451611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619" name="Rectangle 1715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20" name="Rectangle 1716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21" name="Rectangle 1717"/>
              <p:cNvSpPr>
                <a:spLocks noChangeArrowheads="1"/>
              </p:cNvSpPr>
              <p:nvPr/>
            </p:nvSpPr>
            <p:spPr bwMode="auto">
              <a:xfrm>
                <a:off x="566899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03" name="Group 998"/>
            <p:cNvGrpSpPr>
              <a:grpSpLocks/>
            </p:cNvGrpSpPr>
            <p:nvPr/>
          </p:nvGrpSpPr>
          <p:grpSpPr bwMode="auto">
            <a:xfrm>
              <a:off x="4510404" y="2778937"/>
              <a:ext cx="1221417" cy="566385"/>
              <a:chOff x="4516119" y="2982772"/>
              <a:chExt cx="1221417" cy="566385"/>
            </a:xfrm>
          </p:grpSpPr>
          <p:cxnSp>
            <p:nvCxnSpPr>
              <p:cNvPr id="37610" name="Straight Arrow Connector 1706"/>
              <p:cNvCxnSpPr>
                <a:cxnSpLocks noChangeShapeType="1"/>
                <a:endCxn id="37613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11" name="Straight Arrow Connector 1707"/>
              <p:cNvCxnSpPr>
                <a:cxnSpLocks noChangeShapeType="1"/>
                <a:endCxn id="37614" idx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12" name="Straight Arrow Connector 1708"/>
              <p:cNvCxnSpPr>
                <a:cxnSpLocks noChangeShapeType="1"/>
                <a:endCxn id="37615" idx="1"/>
              </p:cNvCxnSpPr>
              <p:nvPr/>
            </p:nvCxnSpPr>
            <p:spPr bwMode="auto">
              <a:xfrm>
                <a:off x="451611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613" name="Rectangle 1709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14" name="Rectangle 1710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15" name="Rectangle 1711"/>
              <p:cNvSpPr>
                <a:spLocks noChangeArrowheads="1"/>
              </p:cNvSpPr>
              <p:nvPr/>
            </p:nvSpPr>
            <p:spPr bwMode="auto">
              <a:xfrm>
                <a:off x="566899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04" name="Group 999"/>
            <p:cNvGrpSpPr>
              <a:grpSpLocks/>
            </p:cNvGrpSpPr>
            <p:nvPr/>
          </p:nvGrpSpPr>
          <p:grpSpPr bwMode="auto">
            <a:xfrm>
              <a:off x="4508499" y="2609392"/>
              <a:ext cx="1227767" cy="566385"/>
              <a:chOff x="4504689" y="2982772"/>
              <a:chExt cx="1227767" cy="566385"/>
            </a:xfrm>
          </p:grpSpPr>
          <p:cxnSp>
            <p:nvCxnSpPr>
              <p:cNvPr id="37604" name="Straight Arrow Connector 1700"/>
              <p:cNvCxnSpPr>
                <a:cxnSpLocks noChangeShapeType="1"/>
                <a:endCxn id="37607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05" name="Straight Arrow Connector 1701"/>
              <p:cNvCxnSpPr>
                <a:cxnSpLocks noChangeShapeType="1"/>
                <a:endCxn id="37608" idx="1"/>
              </p:cNvCxnSpPr>
              <p:nvPr/>
            </p:nvCxnSpPr>
            <p:spPr bwMode="auto">
              <a:xfrm flipV="1">
                <a:off x="4506594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06" name="Straight Arrow Connector 1702"/>
              <p:cNvCxnSpPr>
                <a:cxnSpLocks noChangeShapeType="1"/>
                <a:endCxn id="37609" idx="1"/>
              </p:cNvCxnSpPr>
              <p:nvPr/>
            </p:nvCxnSpPr>
            <p:spPr bwMode="auto">
              <a:xfrm>
                <a:off x="450468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607" name="Rectangle 1703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08" name="Rectangle 1704"/>
              <p:cNvSpPr>
                <a:spLocks noChangeArrowheads="1"/>
              </p:cNvSpPr>
              <p:nvPr/>
            </p:nvSpPr>
            <p:spPr bwMode="auto">
              <a:xfrm>
                <a:off x="5654386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09" name="Rectangle 1705"/>
              <p:cNvSpPr>
                <a:spLocks noChangeArrowheads="1"/>
              </p:cNvSpPr>
              <p:nvPr/>
            </p:nvSpPr>
            <p:spPr bwMode="auto">
              <a:xfrm>
                <a:off x="565756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05" name="Group 1000"/>
            <p:cNvGrpSpPr>
              <a:grpSpLocks/>
            </p:cNvGrpSpPr>
            <p:nvPr/>
          </p:nvGrpSpPr>
          <p:grpSpPr bwMode="auto">
            <a:xfrm>
              <a:off x="4504689" y="2407462"/>
              <a:ext cx="1227767" cy="566385"/>
              <a:chOff x="4504689" y="2982772"/>
              <a:chExt cx="1227767" cy="566385"/>
            </a:xfrm>
          </p:grpSpPr>
          <p:cxnSp>
            <p:nvCxnSpPr>
              <p:cNvPr id="37598" name="Straight Arrow Connector 1694"/>
              <p:cNvCxnSpPr>
                <a:cxnSpLocks noChangeShapeType="1"/>
                <a:endCxn id="37601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99" name="Straight Arrow Connector 1695"/>
              <p:cNvCxnSpPr>
                <a:cxnSpLocks noChangeShapeType="1"/>
                <a:endCxn id="37602" idx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00" name="Straight Arrow Connector 1696"/>
              <p:cNvCxnSpPr>
                <a:cxnSpLocks noChangeShapeType="1"/>
                <a:endCxn id="37603" idx="1"/>
              </p:cNvCxnSpPr>
              <p:nvPr/>
            </p:nvCxnSpPr>
            <p:spPr bwMode="auto">
              <a:xfrm>
                <a:off x="450468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601" name="Rectangle 1697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02" name="Rectangle 1698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603" name="Rectangle 1699"/>
              <p:cNvSpPr>
                <a:spLocks noChangeArrowheads="1"/>
              </p:cNvSpPr>
              <p:nvPr/>
            </p:nvSpPr>
            <p:spPr bwMode="auto">
              <a:xfrm>
                <a:off x="565756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06" name="Group 1001"/>
            <p:cNvGrpSpPr>
              <a:grpSpLocks/>
            </p:cNvGrpSpPr>
            <p:nvPr/>
          </p:nvGrpSpPr>
          <p:grpSpPr bwMode="auto">
            <a:xfrm>
              <a:off x="4512309" y="2258872"/>
              <a:ext cx="1221417" cy="566385"/>
              <a:chOff x="4516119" y="2982772"/>
              <a:chExt cx="1221417" cy="566385"/>
            </a:xfrm>
          </p:grpSpPr>
          <p:cxnSp>
            <p:nvCxnSpPr>
              <p:cNvPr id="37592" name="Straight Arrow Connector 1688"/>
              <p:cNvCxnSpPr>
                <a:cxnSpLocks noChangeShapeType="1"/>
                <a:endCxn id="37595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93" name="Straight Arrow Connector 1689"/>
              <p:cNvCxnSpPr>
                <a:cxnSpLocks noChangeShapeType="1"/>
                <a:endCxn id="37596" idx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94" name="Straight Arrow Connector 1690"/>
              <p:cNvCxnSpPr>
                <a:cxnSpLocks noChangeShapeType="1"/>
                <a:endCxn id="37597" idx="1"/>
              </p:cNvCxnSpPr>
              <p:nvPr/>
            </p:nvCxnSpPr>
            <p:spPr bwMode="auto">
              <a:xfrm>
                <a:off x="451611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595" name="Rectangle 1691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96" name="Rectangle 1692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97" name="Rectangle 1693"/>
              <p:cNvSpPr>
                <a:spLocks noChangeArrowheads="1"/>
              </p:cNvSpPr>
              <p:nvPr/>
            </p:nvSpPr>
            <p:spPr bwMode="auto">
              <a:xfrm>
                <a:off x="566899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07" name="Group 1002"/>
            <p:cNvGrpSpPr>
              <a:grpSpLocks/>
            </p:cNvGrpSpPr>
            <p:nvPr/>
          </p:nvGrpSpPr>
          <p:grpSpPr bwMode="auto">
            <a:xfrm>
              <a:off x="4512309" y="2041702"/>
              <a:ext cx="1221417" cy="566385"/>
              <a:chOff x="4516119" y="2982772"/>
              <a:chExt cx="1221417" cy="566385"/>
            </a:xfrm>
          </p:grpSpPr>
          <p:cxnSp>
            <p:nvCxnSpPr>
              <p:cNvPr id="37586" name="Straight Arrow Connector 1682"/>
              <p:cNvCxnSpPr>
                <a:cxnSpLocks noChangeShapeType="1"/>
                <a:endCxn id="37589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87" name="Straight Arrow Connector 1683"/>
              <p:cNvCxnSpPr>
                <a:cxnSpLocks noChangeShapeType="1"/>
                <a:endCxn id="37590" idx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88" name="Straight Arrow Connector 1684"/>
              <p:cNvCxnSpPr>
                <a:cxnSpLocks noChangeShapeType="1"/>
                <a:endCxn id="37591" idx="1"/>
              </p:cNvCxnSpPr>
              <p:nvPr/>
            </p:nvCxnSpPr>
            <p:spPr bwMode="auto">
              <a:xfrm>
                <a:off x="451611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589" name="Rectangle 1685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90" name="Rectangle 1686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91" name="Rectangle 1687"/>
              <p:cNvSpPr>
                <a:spLocks noChangeArrowheads="1"/>
              </p:cNvSpPr>
              <p:nvPr/>
            </p:nvSpPr>
            <p:spPr bwMode="auto">
              <a:xfrm>
                <a:off x="566899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08" name="Group 1003"/>
            <p:cNvGrpSpPr>
              <a:grpSpLocks/>
            </p:cNvGrpSpPr>
            <p:nvPr/>
          </p:nvGrpSpPr>
          <p:grpSpPr bwMode="auto">
            <a:xfrm>
              <a:off x="4512309" y="1881682"/>
              <a:ext cx="1221417" cy="566385"/>
              <a:chOff x="4516119" y="2982772"/>
              <a:chExt cx="1221417" cy="566385"/>
            </a:xfrm>
          </p:grpSpPr>
          <p:cxnSp>
            <p:nvCxnSpPr>
              <p:cNvPr id="37580" name="Straight Arrow Connector 1676"/>
              <p:cNvCxnSpPr>
                <a:cxnSpLocks noChangeShapeType="1"/>
                <a:endCxn id="37583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81" name="Straight Arrow Connector 1677"/>
              <p:cNvCxnSpPr>
                <a:cxnSpLocks noChangeShapeType="1"/>
                <a:endCxn id="37584" idx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82" name="Straight Arrow Connector 1678"/>
              <p:cNvCxnSpPr>
                <a:cxnSpLocks noChangeShapeType="1"/>
                <a:endCxn id="37585" idx="1"/>
              </p:cNvCxnSpPr>
              <p:nvPr/>
            </p:nvCxnSpPr>
            <p:spPr bwMode="auto">
              <a:xfrm>
                <a:off x="451611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583" name="Rectangle 1679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84" name="Rectangle 1680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85" name="Rectangle 1681"/>
              <p:cNvSpPr>
                <a:spLocks noChangeArrowheads="1"/>
              </p:cNvSpPr>
              <p:nvPr/>
            </p:nvSpPr>
            <p:spPr bwMode="auto">
              <a:xfrm>
                <a:off x="566899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09" name="Group 1004"/>
            <p:cNvGrpSpPr>
              <a:grpSpLocks/>
            </p:cNvGrpSpPr>
            <p:nvPr/>
          </p:nvGrpSpPr>
          <p:grpSpPr bwMode="auto">
            <a:xfrm>
              <a:off x="4508499" y="1702612"/>
              <a:ext cx="1221417" cy="566385"/>
              <a:chOff x="4516119" y="2982772"/>
              <a:chExt cx="1221417" cy="566385"/>
            </a:xfrm>
          </p:grpSpPr>
          <p:cxnSp>
            <p:nvCxnSpPr>
              <p:cNvPr id="37574" name="Straight Arrow Connector 1670"/>
              <p:cNvCxnSpPr>
                <a:cxnSpLocks noChangeShapeType="1"/>
                <a:endCxn id="37577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75" name="Straight Arrow Connector 1671"/>
              <p:cNvCxnSpPr>
                <a:cxnSpLocks noChangeShapeType="1"/>
                <a:endCxn id="37578" idx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76" name="Straight Arrow Connector 1672"/>
              <p:cNvCxnSpPr>
                <a:cxnSpLocks noChangeShapeType="1"/>
                <a:endCxn id="37579" idx="1"/>
              </p:cNvCxnSpPr>
              <p:nvPr/>
            </p:nvCxnSpPr>
            <p:spPr bwMode="auto">
              <a:xfrm>
                <a:off x="451611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577" name="Rectangle 1673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78" name="Rectangle 1674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79" name="Rectangle 1675"/>
              <p:cNvSpPr>
                <a:spLocks noChangeArrowheads="1"/>
              </p:cNvSpPr>
              <p:nvPr/>
            </p:nvSpPr>
            <p:spPr bwMode="auto">
              <a:xfrm>
                <a:off x="566899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10" name="Group 1005"/>
            <p:cNvGrpSpPr>
              <a:grpSpLocks/>
            </p:cNvGrpSpPr>
            <p:nvPr/>
          </p:nvGrpSpPr>
          <p:grpSpPr bwMode="auto">
            <a:xfrm>
              <a:off x="4508499" y="1531162"/>
              <a:ext cx="1221417" cy="566385"/>
              <a:chOff x="4516119" y="2982772"/>
              <a:chExt cx="1221417" cy="566385"/>
            </a:xfrm>
          </p:grpSpPr>
          <p:cxnSp>
            <p:nvCxnSpPr>
              <p:cNvPr id="37568" name="Straight Arrow Connector 1664"/>
              <p:cNvCxnSpPr>
                <a:cxnSpLocks noChangeShapeType="1"/>
                <a:endCxn id="37571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69" name="Straight Arrow Connector 1665"/>
              <p:cNvCxnSpPr>
                <a:cxnSpLocks noChangeShapeType="1"/>
                <a:endCxn id="37572" idx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70" name="Straight Arrow Connector 1666"/>
              <p:cNvCxnSpPr>
                <a:cxnSpLocks noChangeShapeType="1"/>
                <a:endCxn id="37573" idx="1"/>
              </p:cNvCxnSpPr>
              <p:nvPr/>
            </p:nvCxnSpPr>
            <p:spPr bwMode="auto">
              <a:xfrm>
                <a:off x="451611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571" name="Rectangle 1667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72" name="Rectangle 1668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73" name="Rectangle 1669"/>
              <p:cNvSpPr>
                <a:spLocks noChangeArrowheads="1"/>
              </p:cNvSpPr>
              <p:nvPr/>
            </p:nvSpPr>
            <p:spPr bwMode="auto">
              <a:xfrm>
                <a:off x="566899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11" name="Group 1006"/>
            <p:cNvGrpSpPr>
              <a:grpSpLocks/>
            </p:cNvGrpSpPr>
            <p:nvPr/>
          </p:nvGrpSpPr>
          <p:grpSpPr bwMode="auto">
            <a:xfrm>
              <a:off x="4504689" y="1333042"/>
              <a:ext cx="1221417" cy="566385"/>
              <a:chOff x="4516119" y="2982772"/>
              <a:chExt cx="1221417" cy="566385"/>
            </a:xfrm>
          </p:grpSpPr>
          <p:cxnSp>
            <p:nvCxnSpPr>
              <p:cNvPr id="37562" name="Straight Arrow Connector 1658"/>
              <p:cNvCxnSpPr>
                <a:cxnSpLocks noChangeShapeType="1"/>
                <a:endCxn id="37565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63" name="Straight Arrow Connector 1659"/>
              <p:cNvCxnSpPr>
                <a:cxnSpLocks noChangeShapeType="1"/>
                <a:endCxn id="37566" idx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64" name="Straight Arrow Connector 1660"/>
              <p:cNvCxnSpPr>
                <a:cxnSpLocks noChangeShapeType="1"/>
                <a:endCxn id="37567" idx="1"/>
              </p:cNvCxnSpPr>
              <p:nvPr/>
            </p:nvCxnSpPr>
            <p:spPr bwMode="auto">
              <a:xfrm>
                <a:off x="451611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565" name="Rectangle 1661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66" name="Rectangle 1662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67" name="Rectangle 1663"/>
              <p:cNvSpPr>
                <a:spLocks noChangeArrowheads="1"/>
              </p:cNvSpPr>
              <p:nvPr/>
            </p:nvSpPr>
            <p:spPr bwMode="auto">
              <a:xfrm>
                <a:off x="566899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12" name="Group 1007"/>
            <p:cNvGrpSpPr>
              <a:grpSpLocks/>
            </p:cNvGrpSpPr>
            <p:nvPr/>
          </p:nvGrpSpPr>
          <p:grpSpPr bwMode="auto">
            <a:xfrm>
              <a:off x="4508499" y="1142542"/>
              <a:ext cx="1221417" cy="566385"/>
              <a:chOff x="4516119" y="2982772"/>
              <a:chExt cx="1221417" cy="566385"/>
            </a:xfrm>
          </p:grpSpPr>
          <p:cxnSp>
            <p:nvCxnSpPr>
              <p:cNvPr id="37556" name="Straight Arrow Connector 1652"/>
              <p:cNvCxnSpPr>
                <a:cxnSpLocks noChangeShapeType="1"/>
                <a:endCxn id="37559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57" name="Straight Arrow Connector 1653"/>
              <p:cNvCxnSpPr>
                <a:cxnSpLocks noChangeShapeType="1"/>
                <a:endCxn id="37560" idx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58" name="Straight Arrow Connector 1654"/>
              <p:cNvCxnSpPr>
                <a:cxnSpLocks noChangeShapeType="1"/>
                <a:endCxn id="37561" idx="1"/>
              </p:cNvCxnSpPr>
              <p:nvPr/>
            </p:nvCxnSpPr>
            <p:spPr bwMode="auto">
              <a:xfrm>
                <a:off x="451611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559" name="Rectangle 1655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60" name="Rectangle 1656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61" name="Rectangle 1657"/>
              <p:cNvSpPr>
                <a:spLocks noChangeArrowheads="1"/>
              </p:cNvSpPr>
              <p:nvPr/>
            </p:nvSpPr>
            <p:spPr bwMode="auto">
              <a:xfrm>
                <a:off x="566899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13" name="Group 1008"/>
            <p:cNvGrpSpPr>
              <a:grpSpLocks/>
            </p:cNvGrpSpPr>
            <p:nvPr/>
          </p:nvGrpSpPr>
          <p:grpSpPr bwMode="auto">
            <a:xfrm>
              <a:off x="4512309" y="967282"/>
              <a:ext cx="1221417" cy="566385"/>
              <a:chOff x="4516119" y="2982772"/>
              <a:chExt cx="1221417" cy="566385"/>
            </a:xfrm>
          </p:grpSpPr>
          <p:cxnSp>
            <p:nvCxnSpPr>
              <p:cNvPr id="37550" name="Straight Arrow Connector 1646"/>
              <p:cNvCxnSpPr>
                <a:cxnSpLocks noChangeShapeType="1"/>
                <a:endCxn id="37553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51" name="Straight Arrow Connector 1647"/>
              <p:cNvCxnSpPr>
                <a:cxnSpLocks noChangeShapeType="1"/>
                <a:endCxn id="37554" idx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52" name="Straight Arrow Connector 1648"/>
              <p:cNvCxnSpPr>
                <a:cxnSpLocks noChangeShapeType="1"/>
                <a:endCxn id="37555" idx="1"/>
              </p:cNvCxnSpPr>
              <p:nvPr/>
            </p:nvCxnSpPr>
            <p:spPr bwMode="auto">
              <a:xfrm>
                <a:off x="451611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553" name="Rectangle 1649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54" name="Rectangle 1650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55" name="Rectangle 1651"/>
              <p:cNvSpPr>
                <a:spLocks noChangeArrowheads="1"/>
              </p:cNvSpPr>
              <p:nvPr/>
            </p:nvSpPr>
            <p:spPr bwMode="auto">
              <a:xfrm>
                <a:off x="566899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14" name="Group 1009"/>
            <p:cNvGrpSpPr>
              <a:grpSpLocks/>
            </p:cNvGrpSpPr>
            <p:nvPr/>
          </p:nvGrpSpPr>
          <p:grpSpPr bwMode="auto">
            <a:xfrm>
              <a:off x="4508499" y="776782"/>
              <a:ext cx="1221417" cy="566385"/>
              <a:chOff x="4516119" y="2982772"/>
              <a:chExt cx="1221417" cy="566385"/>
            </a:xfrm>
          </p:grpSpPr>
          <p:cxnSp>
            <p:nvCxnSpPr>
              <p:cNvPr id="37544" name="Straight Arrow Connector 1640"/>
              <p:cNvCxnSpPr>
                <a:cxnSpLocks noChangeShapeType="1"/>
                <a:endCxn id="37547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45" name="Straight Arrow Connector 1641"/>
              <p:cNvCxnSpPr>
                <a:cxnSpLocks noChangeShapeType="1"/>
                <a:endCxn id="37548" idx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46" name="Straight Arrow Connector 1642"/>
              <p:cNvCxnSpPr>
                <a:cxnSpLocks noChangeShapeType="1"/>
                <a:endCxn id="37549" idx="1"/>
              </p:cNvCxnSpPr>
              <p:nvPr/>
            </p:nvCxnSpPr>
            <p:spPr bwMode="auto">
              <a:xfrm>
                <a:off x="451611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547" name="Rectangle 1643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48" name="Rectangle 1644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49" name="Rectangle 1645"/>
              <p:cNvSpPr>
                <a:spLocks noChangeArrowheads="1"/>
              </p:cNvSpPr>
              <p:nvPr/>
            </p:nvSpPr>
            <p:spPr bwMode="auto">
              <a:xfrm>
                <a:off x="566899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15" name="Group 1010"/>
            <p:cNvGrpSpPr>
              <a:grpSpLocks/>
            </p:cNvGrpSpPr>
            <p:nvPr/>
          </p:nvGrpSpPr>
          <p:grpSpPr bwMode="auto">
            <a:xfrm>
              <a:off x="4508499" y="411022"/>
              <a:ext cx="1221417" cy="566385"/>
              <a:chOff x="4516119" y="2982772"/>
              <a:chExt cx="1221417" cy="566385"/>
            </a:xfrm>
          </p:grpSpPr>
          <p:cxnSp>
            <p:nvCxnSpPr>
              <p:cNvPr id="37538" name="Straight Arrow Connector 1634"/>
              <p:cNvCxnSpPr>
                <a:cxnSpLocks noChangeShapeType="1"/>
                <a:endCxn id="37541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39" name="Straight Arrow Connector 1635"/>
              <p:cNvCxnSpPr>
                <a:cxnSpLocks noChangeShapeType="1"/>
                <a:endCxn id="37542" idx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40" name="Straight Arrow Connector 1636"/>
              <p:cNvCxnSpPr>
                <a:cxnSpLocks noChangeShapeType="1"/>
                <a:endCxn id="37543" idx="1"/>
              </p:cNvCxnSpPr>
              <p:nvPr/>
            </p:nvCxnSpPr>
            <p:spPr bwMode="auto">
              <a:xfrm>
                <a:off x="451611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541" name="Rectangle 1637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42" name="Rectangle 1638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43" name="Rectangle 1639"/>
              <p:cNvSpPr>
                <a:spLocks noChangeArrowheads="1"/>
              </p:cNvSpPr>
              <p:nvPr/>
            </p:nvSpPr>
            <p:spPr bwMode="auto">
              <a:xfrm>
                <a:off x="566899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16" name="Group 1011"/>
            <p:cNvGrpSpPr>
              <a:grpSpLocks/>
            </p:cNvGrpSpPr>
            <p:nvPr/>
          </p:nvGrpSpPr>
          <p:grpSpPr bwMode="auto">
            <a:xfrm>
              <a:off x="4512309" y="3146602"/>
              <a:ext cx="1221417" cy="566385"/>
              <a:chOff x="4516119" y="2982772"/>
              <a:chExt cx="1221417" cy="566385"/>
            </a:xfrm>
          </p:grpSpPr>
          <p:cxnSp>
            <p:nvCxnSpPr>
              <p:cNvPr id="37532" name="Straight Arrow Connector 1628"/>
              <p:cNvCxnSpPr>
                <a:cxnSpLocks noChangeShapeType="1"/>
                <a:endCxn id="37535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33" name="Straight Arrow Connector 1629"/>
              <p:cNvCxnSpPr>
                <a:cxnSpLocks noChangeShapeType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34" name="Straight Arrow Connector 1630"/>
              <p:cNvCxnSpPr>
                <a:cxnSpLocks noChangeShapeType="1"/>
                <a:endCxn id="37537" idx="1"/>
              </p:cNvCxnSpPr>
              <p:nvPr/>
            </p:nvCxnSpPr>
            <p:spPr bwMode="auto">
              <a:xfrm>
                <a:off x="451611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535" name="Rectangle 1631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36" name="Rectangle 1632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37" name="Rectangle 1633"/>
              <p:cNvSpPr>
                <a:spLocks noChangeArrowheads="1"/>
              </p:cNvSpPr>
              <p:nvPr/>
            </p:nvSpPr>
            <p:spPr bwMode="auto">
              <a:xfrm>
                <a:off x="566899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17" name="Group 1012"/>
            <p:cNvGrpSpPr>
              <a:grpSpLocks/>
            </p:cNvGrpSpPr>
            <p:nvPr/>
          </p:nvGrpSpPr>
          <p:grpSpPr bwMode="auto">
            <a:xfrm>
              <a:off x="4508499" y="3691432"/>
              <a:ext cx="1221417" cy="566385"/>
              <a:chOff x="4512309" y="2982772"/>
              <a:chExt cx="1221417" cy="566385"/>
            </a:xfrm>
          </p:grpSpPr>
          <p:cxnSp>
            <p:nvCxnSpPr>
              <p:cNvPr id="37526" name="Straight Arrow Connector 1622"/>
              <p:cNvCxnSpPr>
                <a:cxnSpLocks noChangeShapeType="1"/>
                <a:endCxn id="37529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27" name="Straight Arrow Connector 1623"/>
              <p:cNvCxnSpPr>
                <a:cxnSpLocks noChangeShapeType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28" name="Straight Arrow Connector 1624"/>
              <p:cNvCxnSpPr>
                <a:cxnSpLocks noChangeShapeType="1"/>
                <a:endCxn id="37531" idx="1"/>
              </p:cNvCxnSpPr>
              <p:nvPr/>
            </p:nvCxnSpPr>
            <p:spPr bwMode="auto">
              <a:xfrm>
                <a:off x="451230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529" name="Rectangle 1625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30" name="Rectangle 1626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31" name="Rectangle 1627"/>
              <p:cNvSpPr>
                <a:spLocks noChangeArrowheads="1"/>
              </p:cNvSpPr>
              <p:nvPr/>
            </p:nvSpPr>
            <p:spPr bwMode="auto">
              <a:xfrm>
                <a:off x="566518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18" name="Group 1013"/>
            <p:cNvGrpSpPr>
              <a:grpSpLocks/>
            </p:cNvGrpSpPr>
            <p:nvPr/>
          </p:nvGrpSpPr>
          <p:grpSpPr bwMode="auto">
            <a:xfrm>
              <a:off x="4516119" y="3502837"/>
              <a:ext cx="1220147" cy="598770"/>
              <a:chOff x="4512309" y="2982772"/>
              <a:chExt cx="1220147" cy="598770"/>
            </a:xfrm>
          </p:grpSpPr>
          <p:cxnSp>
            <p:nvCxnSpPr>
              <p:cNvPr id="37520" name="Straight Arrow Connector 1616"/>
              <p:cNvCxnSpPr>
                <a:cxnSpLocks noChangeShapeType="1"/>
                <a:endCxn id="37523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21" name="Straight Arrow Connector 1617"/>
              <p:cNvCxnSpPr>
                <a:cxnSpLocks noChangeShapeType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22" name="Straight Arrow Connector 1618"/>
              <p:cNvCxnSpPr>
                <a:cxnSpLocks noChangeShapeType="1"/>
                <a:stCxn id="37659" idx="2"/>
                <a:endCxn id="37525" idx="1"/>
              </p:cNvCxnSpPr>
              <p:nvPr/>
            </p:nvCxnSpPr>
            <p:spPr bwMode="auto">
              <a:xfrm>
                <a:off x="4512309" y="3280814"/>
                <a:ext cx="1145252" cy="26645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523" name="Rectangle 1619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24" name="Rectangle 1620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25" name="Rectangle 1621"/>
              <p:cNvSpPr>
                <a:spLocks noChangeArrowheads="1"/>
              </p:cNvSpPr>
              <p:nvPr/>
            </p:nvSpPr>
            <p:spPr bwMode="auto">
              <a:xfrm>
                <a:off x="5657561" y="3512997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19" name="Group 1014"/>
            <p:cNvGrpSpPr>
              <a:grpSpLocks/>
            </p:cNvGrpSpPr>
            <p:nvPr/>
          </p:nvGrpSpPr>
          <p:grpSpPr bwMode="auto">
            <a:xfrm>
              <a:off x="4512309" y="3329482"/>
              <a:ext cx="1221417" cy="566385"/>
              <a:chOff x="4512309" y="2982772"/>
              <a:chExt cx="1221417" cy="566385"/>
            </a:xfrm>
          </p:grpSpPr>
          <p:cxnSp>
            <p:nvCxnSpPr>
              <p:cNvPr id="37514" name="Straight Arrow Connector 1610"/>
              <p:cNvCxnSpPr>
                <a:cxnSpLocks noChangeShapeType="1"/>
                <a:endCxn id="37517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15" name="Straight Arrow Connector 1611"/>
              <p:cNvCxnSpPr>
                <a:cxnSpLocks noChangeShapeType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16" name="Straight Arrow Connector 1612"/>
              <p:cNvCxnSpPr>
                <a:cxnSpLocks noChangeShapeType="1"/>
                <a:endCxn id="37519" idx="1"/>
              </p:cNvCxnSpPr>
              <p:nvPr/>
            </p:nvCxnSpPr>
            <p:spPr bwMode="auto">
              <a:xfrm>
                <a:off x="451230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517" name="Rectangle 1613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18" name="Rectangle 1614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19" name="Rectangle 1615"/>
              <p:cNvSpPr>
                <a:spLocks noChangeArrowheads="1"/>
              </p:cNvSpPr>
              <p:nvPr/>
            </p:nvSpPr>
            <p:spPr bwMode="auto">
              <a:xfrm>
                <a:off x="566518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20" name="Group 1015"/>
            <p:cNvGrpSpPr>
              <a:grpSpLocks/>
            </p:cNvGrpSpPr>
            <p:nvPr/>
          </p:nvGrpSpPr>
          <p:grpSpPr bwMode="auto">
            <a:xfrm>
              <a:off x="4510404" y="3876217"/>
              <a:ext cx="1221417" cy="566385"/>
              <a:chOff x="4512309" y="2982772"/>
              <a:chExt cx="1221417" cy="566385"/>
            </a:xfrm>
          </p:grpSpPr>
          <p:cxnSp>
            <p:nvCxnSpPr>
              <p:cNvPr id="37508" name="Straight Arrow Connector 1604"/>
              <p:cNvCxnSpPr>
                <a:cxnSpLocks noChangeShapeType="1"/>
                <a:endCxn id="37511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09" name="Straight Arrow Connector 1605"/>
              <p:cNvCxnSpPr>
                <a:cxnSpLocks noChangeShapeType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10" name="Straight Arrow Connector 1606"/>
              <p:cNvCxnSpPr>
                <a:cxnSpLocks noChangeShapeType="1"/>
                <a:endCxn id="37513" idx="1"/>
              </p:cNvCxnSpPr>
              <p:nvPr/>
            </p:nvCxnSpPr>
            <p:spPr bwMode="auto">
              <a:xfrm>
                <a:off x="451230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511" name="Rectangle 1607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12" name="Rectangle 1608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13" name="Rectangle 1609"/>
              <p:cNvSpPr>
                <a:spLocks noChangeArrowheads="1"/>
              </p:cNvSpPr>
              <p:nvPr/>
            </p:nvSpPr>
            <p:spPr bwMode="auto">
              <a:xfrm>
                <a:off x="566518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21" name="Group 1016"/>
            <p:cNvGrpSpPr>
              <a:grpSpLocks/>
            </p:cNvGrpSpPr>
            <p:nvPr/>
          </p:nvGrpSpPr>
          <p:grpSpPr bwMode="auto">
            <a:xfrm>
              <a:off x="4510404" y="4009567"/>
              <a:ext cx="1221417" cy="566385"/>
              <a:chOff x="4512309" y="2982772"/>
              <a:chExt cx="1221417" cy="566385"/>
            </a:xfrm>
          </p:grpSpPr>
          <p:cxnSp>
            <p:nvCxnSpPr>
              <p:cNvPr id="37502" name="Straight Arrow Connector 1598"/>
              <p:cNvCxnSpPr>
                <a:cxnSpLocks noChangeShapeType="1"/>
                <a:endCxn id="37505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03" name="Straight Arrow Connector 1599"/>
              <p:cNvCxnSpPr>
                <a:cxnSpLocks noChangeShapeType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04" name="Straight Arrow Connector 1600"/>
              <p:cNvCxnSpPr>
                <a:cxnSpLocks noChangeShapeType="1"/>
                <a:endCxn id="37507" idx="1"/>
              </p:cNvCxnSpPr>
              <p:nvPr/>
            </p:nvCxnSpPr>
            <p:spPr bwMode="auto">
              <a:xfrm>
                <a:off x="451230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505" name="Rectangle 1601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06" name="Rectangle 1602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07" name="Rectangle 1603"/>
              <p:cNvSpPr>
                <a:spLocks noChangeArrowheads="1"/>
              </p:cNvSpPr>
              <p:nvPr/>
            </p:nvSpPr>
            <p:spPr bwMode="auto">
              <a:xfrm>
                <a:off x="566518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22" name="Group 1017"/>
            <p:cNvGrpSpPr>
              <a:grpSpLocks/>
            </p:cNvGrpSpPr>
            <p:nvPr/>
          </p:nvGrpSpPr>
          <p:grpSpPr bwMode="auto">
            <a:xfrm>
              <a:off x="4510404" y="4179112"/>
              <a:ext cx="1221417" cy="566385"/>
              <a:chOff x="4512309" y="2982772"/>
              <a:chExt cx="1221417" cy="566385"/>
            </a:xfrm>
          </p:grpSpPr>
          <p:cxnSp>
            <p:nvCxnSpPr>
              <p:cNvPr id="37496" name="Straight Arrow Connector 1592"/>
              <p:cNvCxnSpPr>
                <a:cxnSpLocks noChangeShapeType="1"/>
                <a:endCxn id="37499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97" name="Straight Arrow Connector 1593"/>
              <p:cNvCxnSpPr>
                <a:cxnSpLocks noChangeShapeType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98" name="Straight Arrow Connector 1594"/>
              <p:cNvCxnSpPr>
                <a:cxnSpLocks noChangeShapeType="1"/>
                <a:endCxn id="37501" idx="1"/>
              </p:cNvCxnSpPr>
              <p:nvPr/>
            </p:nvCxnSpPr>
            <p:spPr bwMode="auto">
              <a:xfrm>
                <a:off x="451230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499" name="Rectangle 1595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00" name="Rectangle 1596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501" name="Rectangle 1597"/>
              <p:cNvSpPr>
                <a:spLocks noChangeArrowheads="1"/>
              </p:cNvSpPr>
              <p:nvPr/>
            </p:nvSpPr>
            <p:spPr bwMode="auto">
              <a:xfrm>
                <a:off x="566518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23" name="Group 1018"/>
            <p:cNvGrpSpPr>
              <a:grpSpLocks/>
            </p:cNvGrpSpPr>
            <p:nvPr/>
          </p:nvGrpSpPr>
          <p:grpSpPr bwMode="auto">
            <a:xfrm>
              <a:off x="4510404" y="4358182"/>
              <a:ext cx="1221417" cy="566385"/>
              <a:chOff x="4512309" y="2982772"/>
              <a:chExt cx="1221417" cy="566385"/>
            </a:xfrm>
          </p:grpSpPr>
          <p:cxnSp>
            <p:nvCxnSpPr>
              <p:cNvPr id="37490" name="Straight Arrow Connector 1586"/>
              <p:cNvCxnSpPr>
                <a:cxnSpLocks noChangeShapeType="1"/>
                <a:endCxn id="37493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91" name="Straight Arrow Connector 1587"/>
              <p:cNvCxnSpPr>
                <a:cxnSpLocks noChangeShapeType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92" name="Straight Arrow Connector 1588"/>
              <p:cNvCxnSpPr>
                <a:cxnSpLocks noChangeShapeType="1"/>
                <a:endCxn id="37495" idx="1"/>
              </p:cNvCxnSpPr>
              <p:nvPr/>
            </p:nvCxnSpPr>
            <p:spPr bwMode="auto">
              <a:xfrm>
                <a:off x="451230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493" name="Rectangle 1589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94" name="Rectangle 1590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95" name="Rectangle 1591"/>
              <p:cNvSpPr>
                <a:spLocks noChangeArrowheads="1"/>
              </p:cNvSpPr>
              <p:nvPr/>
            </p:nvSpPr>
            <p:spPr bwMode="auto">
              <a:xfrm>
                <a:off x="566518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24" name="Group 1019"/>
            <p:cNvGrpSpPr>
              <a:grpSpLocks/>
            </p:cNvGrpSpPr>
            <p:nvPr/>
          </p:nvGrpSpPr>
          <p:grpSpPr bwMode="auto">
            <a:xfrm>
              <a:off x="4512309" y="4529632"/>
              <a:ext cx="1221417" cy="566385"/>
              <a:chOff x="4512309" y="2982772"/>
              <a:chExt cx="1221417" cy="566385"/>
            </a:xfrm>
          </p:grpSpPr>
          <p:cxnSp>
            <p:nvCxnSpPr>
              <p:cNvPr id="37484" name="Straight Arrow Connector 1580"/>
              <p:cNvCxnSpPr>
                <a:cxnSpLocks noChangeShapeType="1"/>
                <a:endCxn id="37487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85" name="Straight Arrow Connector 1581"/>
              <p:cNvCxnSpPr>
                <a:cxnSpLocks noChangeShapeType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86" name="Straight Arrow Connector 1582"/>
              <p:cNvCxnSpPr>
                <a:cxnSpLocks noChangeShapeType="1"/>
                <a:endCxn id="37489" idx="1"/>
              </p:cNvCxnSpPr>
              <p:nvPr/>
            </p:nvCxnSpPr>
            <p:spPr bwMode="auto">
              <a:xfrm>
                <a:off x="451230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487" name="Rectangle 1583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88" name="Rectangle 1584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89" name="Rectangle 1585"/>
              <p:cNvSpPr>
                <a:spLocks noChangeArrowheads="1"/>
              </p:cNvSpPr>
              <p:nvPr/>
            </p:nvSpPr>
            <p:spPr bwMode="auto">
              <a:xfrm>
                <a:off x="566518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25" name="Group 1020"/>
            <p:cNvGrpSpPr>
              <a:grpSpLocks/>
            </p:cNvGrpSpPr>
            <p:nvPr/>
          </p:nvGrpSpPr>
          <p:grpSpPr bwMode="auto">
            <a:xfrm>
              <a:off x="4514214" y="4723942"/>
              <a:ext cx="1221417" cy="566385"/>
              <a:chOff x="4512309" y="2982772"/>
              <a:chExt cx="1221417" cy="566385"/>
            </a:xfrm>
          </p:grpSpPr>
          <p:cxnSp>
            <p:nvCxnSpPr>
              <p:cNvPr id="37478" name="Straight Arrow Connector 1574"/>
              <p:cNvCxnSpPr>
                <a:cxnSpLocks noChangeShapeType="1"/>
                <a:endCxn id="37481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79" name="Straight Arrow Connector 1575"/>
              <p:cNvCxnSpPr>
                <a:cxnSpLocks noChangeShapeType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80" name="Straight Arrow Connector 1576"/>
              <p:cNvCxnSpPr>
                <a:cxnSpLocks noChangeShapeType="1"/>
                <a:endCxn id="37483" idx="1"/>
              </p:cNvCxnSpPr>
              <p:nvPr/>
            </p:nvCxnSpPr>
            <p:spPr bwMode="auto">
              <a:xfrm>
                <a:off x="451230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481" name="Rectangle 1577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82" name="Rectangle 1578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83" name="Rectangle 1579"/>
              <p:cNvSpPr>
                <a:spLocks noChangeArrowheads="1"/>
              </p:cNvSpPr>
              <p:nvPr/>
            </p:nvSpPr>
            <p:spPr bwMode="auto">
              <a:xfrm>
                <a:off x="566518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26" name="Group 1021"/>
            <p:cNvGrpSpPr>
              <a:grpSpLocks/>
            </p:cNvGrpSpPr>
            <p:nvPr/>
          </p:nvGrpSpPr>
          <p:grpSpPr bwMode="auto">
            <a:xfrm>
              <a:off x="4514214" y="4904917"/>
              <a:ext cx="1221417" cy="566385"/>
              <a:chOff x="4512309" y="2982772"/>
              <a:chExt cx="1221417" cy="566385"/>
            </a:xfrm>
          </p:grpSpPr>
          <p:cxnSp>
            <p:nvCxnSpPr>
              <p:cNvPr id="37472" name="Straight Arrow Connector 1568"/>
              <p:cNvCxnSpPr>
                <a:cxnSpLocks noChangeShapeType="1"/>
                <a:endCxn id="37475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73" name="Straight Arrow Connector 1569"/>
              <p:cNvCxnSpPr>
                <a:cxnSpLocks noChangeShapeType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74" name="Straight Arrow Connector 1570"/>
              <p:cNvCxnSpPr>
                <a:cxnSpLocks noChangeShapeType="1"/>
                <a:endCxn id="37477" idx="1"/>
              </p:cNvCxnSpPr>
              <p:nvPr/>
            </p:nvCxnSpPr>
            <p:spPr bwMode="auto">
              <a:xfrm>
                <a:off x="451230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475" name="Rectangle 1571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76" name="Rectangle 1572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77" name="Rectangle 1573"/>
              <p:cNvSpPr>
                <a:spLocks noChangeArrowheads="1"/>
              </p:cNvSpPr>
              <p:nvPr/>
            </p:nvSpPr>
            <p:spPr bwMode="auto">
              <a:xfrm>
                <a:off x="566518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27" name="Group 1022"/>
            <p:cNvGrpSpPr>
              <a:grpSpLocks/>
            </p:cNvGrpSpPr>
            <p:nvPr/>
          </p:nvGrpSpPr>
          <p:grpSpPr bwMode="auto">
            <a:xfrm>
              <a:off x="4514214" y="5082082"/>
              <a:ext cx="1221417" cy="566385"/>
              <a:chOff x="4512309" y="2982772"/>
              <a:chExt cx="1221417" cy="566385"/>
            </a:xfrm>
          </p:grpSpPr>
          <p:cxnSp>
            <p:nvCxnSpPr>
              <p:cNvPr id="37466" name="Straight Arrow Connector 1562"/>
              <p:cNvCxnSpPr>
                <a:cxnSpLocks noChangeShapeType="1"/>
                <a:endCxn id="37469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67" name="Straight Arrow Connector 1563"/>
              <p:cNvCxnSpPr>
                <a:cxnSpLocks noChangeShapeType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68" name="Straight Arrow Connector 1564"/>
              <p:cNvCxnSpPr>
                <a:cxnSpLocks noChangeShapeType="1"/>
                <a:endCxn id="37471" idx="1"/>
              </p:cNvCxnSpPr>
              <p:nvPr/>
            </p:nvCxnSpPr>
            <p:spPr bwMode="auto">
              <a:xfrm>
                <a:off x="451230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469" name="Rectangle 1565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70" name="Rectangle 1566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71" name="Rectangle 1567"/>
              <p:cNvSpPr>
                <a:spLocks noChangeArrowheads="1"/>
              </p:cNvSpPr>
              <p:nvPr/>
            </p:nvSpPr>
            <p:spPr bwMode="auto">
              <a:xfrm>
                <a:off x="566518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28" name="Group 1023"/>
            <p:cNvGrpSpPr>
              <a:grpSpLocks/>
            </p:cNvGrpSpPr>
            <p:nvPr/>
          </p:nvGrpSpPr>
          <p:grpSpPr bwMode="auto">
            <a:xfrm>
              <a:off x="4516119" y="5453557"/>
              <a:ext cx="1221417" cy="566385"/>
              <a:chOff x="4512309" y="2982772"/>
              <a:chExt cx="1221417" cy="566385"/>
            </a:xfrm>
          </p:grpSpPr>
          <p:cxnSp>
            <p:nvCxnSpPr>
              <p:cNvPr id="37460" name="Straight Arrow Connector 1556"/>
              <p:cNvCxnSpPr>
                <a:cxnSpLocks noChangeShapeType="1"/>
                <a:endCxn id="37463" idx="1"/>
              </p:cNvCxnSpPr>
              <p:nvPr/>
            </p:nvCxnSpPr>
            <p:spPr bwMode="auto">
              <a:xfrm flipV="1">
                <a:off x="4516119" y="3017045"/>
                <a:ext cx="1147792" cy="258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61" name="Straight Arrow Connector 1557"/>
              <p:cNvCxnSpPr>
                <a:cxnSpLocks noChangeShapeType="1"/>
              </p:cNvCxnSpPr>
              <p:nvPr/>
            </p:nvCxnSpPr>
            <p:spPr bwMode="auto">
              <a:xfrm flipV="1">
                <a:off x="4516119" y="3271045"/>
                <a:ext cx="1147792" cy="4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62" name="Straight Arrow Connector 1558"/>
              <p:cNvCxnSpPr>
                <a:cxnSpLocks noChangeShapeType="1"/>
                <a:endCxn id="37465" idx="1"/>
              </p:cNvCxnSpPr>
              <p:nvPr/>
            </p:nvCxnSpPr>
            <p:spPr bwMode="auto">
              <a:xfrm>
                <a:off x="4512309" y="3275099"/>
                <a:ext cx="1152872" cy="2397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463" name="Rectangle 1559"/>
              <p:cNvSpPr>
                <a:spLocks noChangeArrowheads="1"/>
              </p:cNvSpPr>
              <p:nvPr/>
            </p:nvSpPr>
            <p:spPr bwMode="auto">
              <a:xfrm>
                <a:off x="5663911" y="2982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64" name="Rectangle 1560"/>
              <p:cNvSpPr>
                <a:spLocks noChangeArrowheads="1"/>
              </p:cNvSpPr>
              <p:nvPr/>
            </p:nvSpPr>
            <p:spPr bwMode="auto">
              <a:xfrm>
                <a:off x="5663911" y="323677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65" name="Rectangle 1561"/>
              <p:cNvSpPr>
                <a:spLocks noChangeArrowheads="1"/>
              </p:cNvSpPr>
              <p:nvPr/>
            </p:nvSpPr>
            <p:spPr bwMode="auto">
              <a:xfrm>
                <a:off x="5665181" y="3480612"/>
                <a:ext cx="68545" cy="6854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6929" name="Group 1024"/>
            <p:cNvGrpSpPr>
              <a:grpSpLocks/>
            </p:cNvGrpSpPr>
            <p:nvPr/>
          </p:nvGrpSpPr>
          <p:grpSpPr bwMode="auto">
            <a:xfrm>
              <a:off x="5731821" y="2820555"/>
              <a:ext cx="1269410" cy="777239"/>
              <a:chOff x="3250142" y="2820555"/>
              <a:chExt cx="1264445" cy="777239"/>
            </a:xfrm>
          </p:grpSpPr>
          <p:sp>
            <p:nvSpPr>
              <p:cNvPr id="37454" name="Oval 1550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55" name="Oval 1551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56" name="Oval 1552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457" name="Straight Arrow Connector 1553"/>
              <p:cNvCxnSpPr>
                <a:cxnSpLocks noChangeShapeType="1"/>
                <a:stCxn id="37615" idx="3"/>
                <a:endCxn id="37454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58" name="Straight Arrow Connector 1554"/>
              <p:cNvCxnSpPr>
                <a:cxnSpLocks noChangeShapeType="1"/>
                <a:stCxn id="37615" idx="3"/>
                <a:endCxn id="37455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59" name="Straight Arrow Connector 1555"/>
              <p:cNvCxnSpPr>
                <a:cxnSpLocks noChangeShapeType="1"/>
                <a:stCxn id="37615" idx="3"/>
                <a:endCxn id="37456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30" name="Group 1025"/>
            <p:cNvGrpSpPr>
              <a:grpSpLocks/>
            </p:cNvGrpSpPr>
            <p:nvPr/>
          </p:nvGrpSpPr>
          <p:grpSpPr bwMode="auto">
            <a:xfrm>
              <a:off x="5733726" y="2950095"/>
              <a:ext cx="1269410" cy="777239"/>
              <a:chOff x="3250142" y="2820555"/>
              <a:chExt cx="1264445" cy="777239"/>
            </a:xfrm>
          </p:grpSpPr>
          <p:sp>
            <p:nvSpPr>
              <p:cNvPr id="37448" name="Oval 1544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49" name="Oval 1545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50" name="Oval 1546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451" name="Straight Arrow Connector 1547"/>
              <p:cNvCxnSpPr>
                <a:cxnSpLocks noChangeShapeType="1"/>
                <a:endCxn id="37448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52" name="Straight Arrow Connector 1548"/>
              <p:cNvCxnSpPr>
                <a:cxnSpLocks noChangeShapeType="1"/>
                <a:endCxn id="37449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53" name="Straight Arrow Connector 1549"/>
              <p:cNvCxnSpPr>
                <a:cxnSpLocks noChangeShapeType="1"/>
                <a:endCxn id="37450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31" name="Group 1026"/>
            <p:cNvGrpSpPr>
              <a:grpSpLocks/>
            </p:cNvGrpSpPr>
            <p:nvPr/>
          </p:nvGrpSpPr>
          <p:grpSpPr bwMode="auto">
            <a:xfrm>
              <a:off x="5731821" y="3043440"/>
              <a:ext cx="1269410" cy="777239"/>
              <a:chOff x="3250142" y="2820555"/>
              <a:chExt cx="1264445" cy="777239"/>
            </a:xfrm>
          </p:grpSpPr>
          <p:sp>
            <p:nvSpPr>
              <p:cNvPr id="37442" name="Oval 1538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43" name="Oval 1539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44" name="Oval 1540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445" name="Straight Arrow Connector 1541"/>
              <p:cNvCxnSpPr>
                <a:cxnSpLocks noChangeShapeType="1"/>
                <a:endCxn id="37442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46" name="Straight Arrow Connector 1542"/>
              <p:cNvCxnSpPr>
                <a:cxnSpLocks noChangeShapeType="1"/>
                <a:endCxn id="37443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47" name="Straight Arrow Connector 1543"/>
              <p:cNvCxnSpPr>
                <a:cxnSpLocks noChangeShapeType="1"/>
                <a:endCxn id="37444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32" name="Group 1027"/>
            <p:cNvGrpSpPr>
              <a:grpSpLocks/>
            </p:cNvGrpSpPr>
            <p:nvPr/>
          </p:nvGrpSpPr>
          <p:grpSpPr bwMode="auto">
            <a:xfrm>
              <a:off x="5727376" y="3127260"/>
              <a:ext cx="1275760" cy="822959"/>
              <a:chOff x="3250142" y="2774835"/>
              <a:chExt cx="1264445" cy="822959"/>
            </a:xfrm>
          </p:grpSpPr>
          <p:sp>
            <p:nvSpPr>
              <p:cNvPr id="37436" name="Oval 1532"/>
              <p:cNvSpPr>
                <a:spLocks noChangeArrowheads="1"/>
              </p:cNvSpPr>
              <p:nvPr/>
            </p:nvSpPr>
            <p:spPr bwMode="auto">
              <a:xfrm flipH="1">
                <a:off x="4468858" y="277483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37" name="Oval 1533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38" name="Oval 1534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439" name="Straight Arrow Connector 1535"/>
              <p:cNvCxnSpPr>
                <a:cxnSpLocks noChangeShapeType="1"/>
                <a:stCxn id="37537" idx="3"/>
                <a:endCxn id="37436" idx="6"/>
              </p:cNvCxnSpPr>
              <p:nvPr/>
            </p:nvCxnSpPr>
            <p:spPr bwMode="auto">
              <a:xfrm flipV="1">
                <a:off x="3256436" y="2797695"/>
                <a:ext cx="1212423" cy="52859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40" name="Straight Arrow Connector 1536"/>
              <p:cNvCxnSpPr>
                <a:cxnSpLocks noChangeShapeType="1"/>
                <a:endCxn id="37437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41" name="Straight Arrow Connector 1537"/>
              <p:cNvCxnSpPr>
                <a:cxnSpLocks noChangeShapeType="1"/>
                <a:endCxn id="37438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33" name="Group 1028"/>
            <p:cNvGrpSpPr>
              <a:grpSpLocks/>
            </p:cNvGrpSpPr>
            <p:nvPr/>
          </p:nvGrpSpPr>
          <p:grpSpPr bwMode="auto">
            <a:xfrm>
              <a:off x="5724201" y="2689110"/>
              <a:ext cx="1269410" cy="777239"/>
              <a:chOff x="3250142" y="2820555"/>
              <a:chExt cx="1264445" cy="777239"/>
            </a:xfrm>
          </p:grpSpPr>
          <p:sp>
            <p:nvSpPr>
              <p:cNvPr id="37430" name="Oval 1526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31" name="Oval 1527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32" name="Oval 1528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433" name="Straight Arrow Connector 1529"/>
              <p:cNvCxnSpPr>
                <a:cxnSpLocks noChangeShapeType="1"/>
                <a:endCxn id="37430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34" name="Straight Arrow Connector 1530"/>
              <p:cNvCxnSpPr>
                <a:cxnSpLocks noChangeShapeType="1"/>
                <a:endCxn id="37431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35" name="Straight Arrow Connector 1531"/>
              <p:cNvCxnSpPr>
                <a:cxnSpLocks noChangeShapeType="1"/>
                <a:endCxn id="37432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34" name="Group 1029"/>
            <p:cNvGrpSpPr>
              <a:grpSpLocks/>
            </p:cNvGrpSpPr>
            <p:nvPr/>
          </p:nvGrpSpPr>
          <p:grpSpPr bwMode="auto">
            <a:xfrm>
              <a:off x="5726106" y="2818650"/>
              <a:ext cx="1269410" cy="777239"/>
              <a:chOff x="3250142" y="2820555"/>
              <a:chExt cx="1264445" cy="777239"/>
            </a:xfrm>
          </p:grpSpPr>
          <p:sp>
            <p:nvSpPr>
              <p:cNvPr id="37424" name="Oval 1520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25" name="Oval 1521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26" name="Oval 1522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427" name="Straight Arrow Connector 1523"/>
              <p:cNvCxnSpPr>
                <a:cxnSpLocks noChangeShapeType="1"/>
                <a:endCxn id="37424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28" name="Straight Arrow Connector 1524"/>
              <p:cNvCxnSpPr>
                <a:cxnSpLocks noChangeShapeType="1"/>
                <a:endCxn id="37425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29" name="Straight Arrow Connector 1525"/>
              <p:cNvCxnSpPr>
                <a:cxnSpLocks noChangeShapeType="1"/>
                <a:endCxn id="37426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35" name="Group 1030"/>
            <p:cNvGrpSpPr>
              <a:grpSpLocks/>
            </p:cNvGrpSpPr>
            <p:nvPr/>
          </p:nvGrpSpPr>
          <p:grpSpPr bwMode="auto">
            <a:xfrm>
              <a:off x="5733726" y="2868180"/>
              <a:ext cx="1269410" cy="777239"/>
              <a:chOff x="3250142" y="2820555"/>
              <a:chExt cx="1264445" cy="777239"/>
            </a:xfrm>
          </p:grpSpPr>
          <p:sp>
            <p:nvSpPr>
              <p:cNvPr id="37418" name="Oval 1514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19" name="Oval 1515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20" name="Oval 1516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421" name="Straight Arrow Connector 1517"/>
              <p:cNvCxnSpPr>
                <a:cxnSpLocks noChangeShapeType="1"/>
                <a:endCxn id="37418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22" name="Straight Arrow Connector 1518"/>
              <p:cNvCxnSpPr>
                <a:cxnSpLocks noChangeShapeType="1"/>
                <a:endCxn id="37419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23" name="Straight Arrow Connector 1519"/>
              <p:cNvCxnSpPr>
                <a:cxnSpLocks noChangeShapeType="1"/>
                <a:endCxn id="37420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36" name="Group 1031"/>
            <p:cNvGrpSpPr>
              <a:grpSpLocks/>
            </p:cNvGrpSpPr>
            <p:nvPr/>
          </p:nvGrpSpPr>
          <p:grpSpPr bwMode="auto">
            <a:xfrm>
              <a:off x="5735631" y="2997720"/>
              <a:ext cx="1269410" cy="777239"/>
              <a:chOff x="3250142" y="2820555"/>
              <a:chExt cx="1264445" cy="777239"/>
            </a:xfrm>
          </p:grpSpPr>
          <p:sp>
            <p:nvSpPr>
              <p:cNvPr id="37412" name="Oval 1508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13" name="Oval 1509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14" name="Oval 1510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415" name="Straight Arrow Connector 1511"/>
              <p:cNvCxnSpPr>
                <a:cxnSpLocks noChangeShapeType="1"/>
                <a:endCxn id="37412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16" name="Straight Arrow Connector 1512"/>
              <p:cNvCxnSpPr>
                <a:cxnSpLocks noChangeShapeType="1"/>
                <a:endCxn id="37413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17" name="Straight Arrow Connector 1513"/>
              <p:cNvCxnSpPr>
                <a:cxnSpLocks noChangeShapeType="1"/>
                <a:endCxn id="37414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37" name="Group 1032"/>
            <p:cNvGrpSpPr>
              <a:grpSpLocks/>
            </p:cNvGrpSpPr>
            <p:nvPr/>
          </p:nvGrpSpPr>
          <p:grpSpPr bwMode="auto">
            <a:xfrm>
              <a:off x="5728011" y="2447175"/>
              <a:ext cx="1269410" cy="777239"/>
              <a:chOff x="3250142" y="2820555"/>
              <a:chExt cx="1264445" cy="777239"/>
            </a:xfrm>
          </p:grpSpPr>
          <p:sp>
            <p:nvSpPr>
              <p:cNvPr id="37406" name="Oval 1502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07" name="Oval 1503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08" name="Oval 1504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409" name="Straight Arrow Connector 1505"/>
              <p:cNvCxnSpPr>
                <a:cxnSpLocks noChangeShapeType="1"/>
                <a:endCxn id="37406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10" name="Straight Arrow Connector 1506"/>
              <p:cNvCxnSpPr>
                <a:cxnSpLocks noChangeShapeType="1"/>
                <a:endCxn id="37407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11" name="Straight Arrow Connector 1507"/>
              <p:cNvCxnSpPr>
                <a:cxnSpLocks noChangeShapeType="1"/>
                <a:endCxn id="37408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38" name="Group 1033"/>
            <p:cNvGrpSpPr>
              <a:grpSpLocks/>
            </p:cNvGrpSpPr>
            <p:nvPr/>
          </p:nvGrpSpPr>
          <p:grpSpPr bwMode="auto">
            <a:xfrm>
              <a:off x="5729916" y="2576715"/>
              <a:ext cx="1269410" cy="777239"/>
              <a:chOff x="3250142" y="2820555"/>
              <a:chExt cx="1264445" cy="777239"/>
            </a:xfrm>
          </p:grpSpPr>
          <p:sp>
            <p:nvSpPr>
              <p:cNvPr id="37400" name="Oval 1496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01" name="Oval 1497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402" name="Oval 1498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403" name="Straight Arrow Connector 1499"/>
              <p:cNvCxnSpPr>
                <a:cxnSpLocks noChangeShapeType="1"/>
                <a:endCxn id="37400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04" name="Straight Arrow Connector 1500"/>
              <p:cNvCxnSpPr>
                <a:cxnSpLocks noChangeShapeType="1"/>
                <a:endCxn id="37401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05" name="Straight Arrow Connector 1501"/>
              <p:cNvCxnSpPr>
                <a:cxnSpLocks noChangeShapeType="1"/>
                <a:endCxn id="37402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39" name="Group 1034"/>
            <p:cNvGrpSpPr>
              <a:grpSpLocks/>
            </p:cNvGrpSpPr>
            <p:nvPr/>
          </p:nvGrpSpPr>
          <p:grpSpPr bwMode="auto">
            <a:xfrm>
              <a:off x="5731821" y="2148090"/>
              <a:ext cx="1269410" cy="777239"/>
              <a:chOff x="3250142" y="2820555"/>
              <a:chExt cx="1264445" cy="777239"/>
            </a:xfrm>
          </p:grpSpPr>
          <p:sp>
            <p:nvSpPr>
              <p:cNvPr id="37394" name="Oval 1490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395" name="Oval 1491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396" name="Oval 1492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397" name="Straight Arrow Connector 1493"/>
              <p:cNvCxnSpPr>
                <a:cxnSpLocks noChangeShapeType="1"/>
                <a:endCxn id="37394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398" name="Straight Arrow Connector 1494"/>
              <p:cNvCxnSpPr>
                <a:cxnSpLocks noChangeShapeType="1"/>
                <a:endCxn id="37395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399" name="Straight Arrow Connector 1495"/>
              <p:cNvCxnSpPr>
                <a:cxnSpLocks noChangeShapeType="1"/>
                <a:endCxn id="37396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40" name="Group 1035"/>
            <p:cNvGrpSpPr>
              <a:grpSpLocks/>
            </p:cNvGrpSpPr>
            <p:nvPr/>
          </p:nvGrpSpPr>
          <p:grpSpPr bwMode="auto">
            <a:xfrm>
              <a:off x="5731821" y="2300490"/>
              <a:ext cx="1269410" cy="777239"/>
              <a:chOff x="3250142" y="2820555"/>
              <a:chExt cx="1264445" cy="777239"/>
            </a:xfrm>
          </p:grpSpPr>
          <p:sp>
            <p:nvSpPr>
              <p:cNvPr id="37388" name="Oval 1484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389" name="Oval 1485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390" name="Oval 1486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391" name="Straight Arrow Connector 1487"/>
              <p:cNvCxnSpPr>
                <a:cxnSpLocks noChangeShapeType="1"/>
                <a:endCxn id="37388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392" name="Straight Arrow Connector 1488"/>
              <p:cNvCxnSpPr>
                <a:cxnSpLocks noChangeShapeType="1"/>
                <a:endCxn id="37389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393" name="Straight Arrow Connector 1489"/>
              <p:cNvCxnSpPr>
                <a:cxnSpLocks noChangeShapeType="1"/>
                <a:endCxn id="37390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41" name="Group 1036"/>
            <p:cNvGrpSpPr>
              <a:grpSpLocks/>
            </p:cNvGrpSpPr>
            <p:nvPr/>
          </p:nvGrpSpPr>
          <p:grpSpPr bwMode="auto">
            <a:xfrm>
              <a:off x="5728011" y="1788045"/>
              <a:ext cx="1272607" cy="1009649"/>
              <a:chOff x="5728011" y="1788045"/>
              <a:chExt cx="1272607" cy="1009649"/>
            </a:xfrm>
          </p:grpSpPr>
          <p:grpSp>
            <p:nvGrpSpPr>
              <p:cNvPr id="37379" name="Group 1475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382" name="Oval 1478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83" name="Oval 1479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84" name="Oval 1480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385" name="Straight Arrow Connector 1481"/>
                <p:cNvCxnSpPr>
                  <a:cxnSpLocks noChangeShapeType="1"/>
                  <a:stCxn id="37585" idx="3"/>
                  <a:endCxn id="37382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86" name="Straight Arrow Connector 1482"/>
                <p:cNvCxnSpPr>
                  <a:cxnSpLocks noChangeShapeType="1"/>
                  <a:endCxn id="37383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87" name="Straight Arrow Connector 1483"/>
                <p:cNvCxnSpPr>
                  <a:cxnSpLocks noChangeShapeType="1"/>
                  <a:stCxn id="37585" idx="3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380" name="Oval 1476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381" name="Straight Arrow Connector 1477"/>
              <p:cNvCxnSpPr>
                <a:cxnSpLocks noChangeShapeType="1"/>
                <a:stCxn id="37585" idx="3"/>
                <a:endCxn id="37380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42" name="Group 1037"/>
            <p:cNvGrpSpPr>
              <a:grpSpLocks/>
            </p:cNvGrpSpPr>
            <p:nvPr/>
          </p:nvGrpSpPr>
          <p:grpSpPr bwMode="auto">
            <a:xfrm>
              <a:off x="5720391" y="2264295"/>
              <a:ext cx="1272607" cy="1009649"/>
              <a:chOff x="5728011" y="1788045"/>
              <a:chExt cx="1272607" cy="1009649"/>
            </a:xfrm>
          </p:grpSpPr>
          <p:grpSp>
            <p:nvGrpSpPr>
              <p:cNvPr id="37370" name="Group 1466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373" name="Oval 1469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74" name="Oval 1470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75" name="Oval 1471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376" name="Straight Arrow Connector 1472"/>
                <p:cNvCxnSpPr>
                  <a:cxnSpLocks noChangeShapeType="1"/>
                  <a:endCxn id="37373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77" name="Straight Arrow Connector 1473"/>
                <p:cNvCxnSpPr>
                  <a:cxnSpLocks noChangeShapeType="1"/>
                  <a:endCxn id="37374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78" name="Straight Arrow Connector 1474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371" name="Oval 1467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372" name="Straight Arrow Connector 1468"/>
              <p:cNvCxnSpPr>
                <a:cxnSpLocks noChangeShapeType="1"/>
                <a:endCxn id="37371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43" name="Group 1038"/>
            <p:cNvGrpSpPr>
              <a:grpSpLocks/>
            </p:cNvGrpSpPr>
            <p:nvPr/>
          </p:nvGrpSpPr>
          <p:grpSpPr bwMode="auto">
            <a:xfrm>
              <a:off x="5726106" y="1948065"/>
              <a:ext cx="1272607" cy="1009649"/>
              <a:chOff x="5728011" y="1788045"/>
              <a:chExt cx="1272607" cy="1009649"/>
            </a:xfrm>
          </p:grpSpPr>
          <p:grpSp>
            <p:nvGrpSpPr>
              <p:cNvPr id="37361" name="Group 1457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364" name="Oval 1460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65" name="Oval 1461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66" name="Oval 1462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367" name="Straight Arrow Connector 1463"/>
                <p:cNvCxnSpPr>
                  <a:cxnSpLocks noChangeShapeType="1"/>
                  <a:endCxn id="37364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68" name="Straight Arrow Connector 1464"/>
                <p:cNvCxnSpPr>
                  <a:cxnSpLocks noChangeShapeType="1"/>
                  <a:endCxn id="37365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69" name="Straight Arrow Connector 1465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362" name="Oval 1458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363" name="Straight Arrow Connector 1459"/>
              <p:cNvCxnSpPr>
                <a:cxnSpLocks noChangeShapeType="1"/>
                <a:endCxn id="37362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44" name="Group 1039"/>
            <p:cNvGrpSpPr>
              <a:grpSpLocks/>
            </p:cNvGrpSpPr>
            <p:nvPr/>
          </p:nvGrpSpPr>
          <p:grpSpPr bwMode="auto">
            <a:xfrm>
              <a:off x="5724201" y="2071890"/>
              <a:ext cx="1272607" cy="1009649"/>
              <a:chOff x="5728011" y="1788045"/>
              <a:chExt cx="1272607" cy="1009649"/>
            </a:xfrm>
          </p:grpSpPr>
          <p:grpSp>
            <p:nvGrpSpPr>
              <p:cNvPr id="37352" name="Group 1448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355" name="Oval 1451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56" name="Oval 1452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57" name="Oval 1453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358" name="Straight Arrow Connector 1454"/>
                <p:cNvCxnSpPr>
                  <a:cxnSpLocks noChangeShapeType="1"/>
                  <a:endCxn id="37355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59" name="Straight Arrow Connector 1455"/>
                <p:cNvCxnSpPr>
                  <a:cxnSpLocks noChangeShapeType="1"/>
                  <a:endCxn id="37356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60" name="Straight Arrow Connector 1456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353" name="Oval 1449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354" name="Straight Arrow Connector 1450"/>
              <p:cNvCxnSpPr>
                <a:cxnSpLocks noChangeShapeType="1"/>
                <a:endCxn id="37353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45" name="Group 1040"/>
            <p:cNvGrpSpPr>
              <a:grpSpLocks/>
            </p:cNvGrpSpPr>
            <p:nvPr/>
          </p:nvGrpSpPr>
          <p:grpSpPr bwMode="auto">
            <a:xfrm>
              <a:off x="5724201" y="2388120"/>
              <a:ext cx="1272607" cy="1009649"/>
              <a:chOff x="5728011" y="1788045"/>
              <a:chExt cx="1272607" cy="1009649"/>
            </a:xfrm>
          </p:grpSpPr>
          <p:grpSp>
            <p:nvGrpSpPr>
              <p:cNvPr id="37343" name="Group 1439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346" name="Oval 1442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47" name="Oval 1443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48" name="Oval 1444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349" name="Straight Arrow Connector 1445"/>
                <p:cNvCxnSpPr>
                  <a:cxnSpLocks noChangeShapeType="1"/>
                  <a:endCxn id="37346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50" name="Straight Arrow Connector 1446"/>
                <p:cNvCxnSpPr>
                  <a:cxnSpLocks noChangeShapeType="1"/>
                  <a:endCxn id="37347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51" name="Straight Arrow Connector 1447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344" name="Oval 1440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345" name="Straight Arrow Connector 1441"/>
              <p:cNvCxnSpPr>
                <a:cxnSpLocks noChangeShapeType="1"/>
                <a:endCxn id="37344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46" name="Group 1041"/>
            <p:cNvGrpSpPr>
              <a:grpSpLocks/>
            </p:cNvGrpSpPr>
            <p:nvPr/>
          </p:nvGrpSpPr>
          <p:grpSpPr bwMode="auto">
            <a:xfrm>
              <a:off x="5729916" y="2511945"/>
              <a:ext cx="1272607" cy="1009649"/>
              <a:chOff x="5728011" y="1788045"/>
              <a:chExt cx="1272607" cy="1009649"/>
            </a:xfrm>
          </p:grpSpPr>
          <p:grpSp>
            <p:nvGrpSpPr>
              <p:cNvPr id="37334" name="Group 1430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337" name="Oval 1433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38" name="Oval 1434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39" name="Oval 1435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340" name="Straight Arrow Connector 1436"/>
                <p:cNvCxnSpPr>
                  <a:cxnSpLocks noChangeShapeType="1"/>
                  <a:endCxn id="37337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41" name="Straight Arrow Connector 1437"/>
                <p:cNvCxnSpPr>
                  <a:cxnSpLocks noChangeShapeType="1"/>
                  <a:endCxn id="37338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42" name="Straight Arrow Connector 1438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335" name="Oval 1431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336" name="Straight Arrow Connector 1432"/>
              <p:cNvCxnSpPr>
                <a:cxnSpLocks noChangeShapeType="1"/>
                <a:endCxn id="37335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47" name="Group 1042"/>
            <p:cNvGrpSpPr>
              <a:grpSpLocks/>
            </p:cNvGrpSpPr>
            <p:nvPr/>
          </p:nvGrpSpPr>
          <p:grpSpPr bwMode="auto">
            <a:xfrm>
              <a:off x="5724201" y="2993910"/>
              <a:ext cx="1272607" cy="1009649"/>
              <a:chOff x="5728011" y="1788045"/>
              <a:chExt cx="1272607" cy="1009649"/>
            </a:xfrm>
          </p:grpSpPr>
          <p:grpSp>
            <p:nvGrpSpPr>
              <p:cNvPr id="37325" name="Group 1421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328" name="Oval 1424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29" name="Oval 1425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30" name="Oval 1426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331" name="Straight Arrow Connector 1427"/>
                <p:cNvCxnSpPr>
                  <a:cxnSpLocks noChangeShapeType="1"/>
                  <a:endCxn id="37328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32" name="Straight Arrow Connector 1428"/>
                <p:cNvCxnSpPr>
                  <a:cxnSpLocks noChangeShapeType="1"/>
                  <a:endCxn id="37329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33" name="Straight Arrow Connector 1429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326" name="Oval 1422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327" name="Straight Arrow Connector 1423"/>
              <p:cNvCxnSpPr>
                <a:cxnSpLocks noChangeShapeType="1"/>
                <a:endCxn id="37326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48" name="Group 1043"/>
            <p:cNvGrpSpPr>
              <a:grpSpLocks/>
            </p:cNvGrpSpPr>
            <p:nvPr/>
          </p:nvGrpSpPr>
          <p:grpSpPr bwMode="auto">
            <a:xfrm>
              <a:off x="5729916" y="3169170"/>
              <a:ext cx="1272607" cy="1009649"/>
              <a:chOff x="5728011" y="1788045"/>
              <a:chExt cx="1272607" cy="1009649"/>
            </a:xfrm>
          </p:grpSpPr>
          <p:grpSp>
            <p:nvGrpSpPr>
              <p:cNvPr id="37316" name="Group 1412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319" name="Oval 1415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20" name="Oval 1416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21" name="Oval 1417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322" name="Straight Arrow Connector 1418"/>
                <p:cNvCxnSpPr>
                  <a:cxnSpLocks noChangeShapeType="1"/>
                  <a:endCxn id="37319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23" name="Straight Arrow Connector 1419"/>
                <p:cNvCxnSpPr>
                  <a:cxnSpLocks noChangeShapeType="1"/>
                  <a:endCxn id="37320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24" name="Straight Arrow Connector 1420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317" name="Oval 1413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318" name="Straight Arrow Connector 1414"/>
              <p:cNvCxnSpPr>
                <a:cxnSpLocks noChangeShapeType="1"/>
                <a:endCxn id="37317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49" name="Group 1044"/>
            <p:cNvGrpSpPr>
              <a:grpSpLocks/>
            </p:cNvGrpSpPr>
            <p:nvPr/>
          </p:nvGrpSpPr>
          <p:grpSpPr bwMode="auto">
            <a:xfrm>
              <a:off x="5727885" y="3288092"/>
              <a:ext cx="1272607" cy="1009649"/>
              <a:chOff x="5728011" y="1788045"/>
              <a:chExt cx="1272607" cy="1009649"/>
            </a:xfrm>
          </p:grpSpPr>
          <p:grpSp>
            <p:nvGrpSpPr>
              <p:cNvPr id="37307" name="Group 1403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310" name="Oval 1406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11" name="Oval 1407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12" name="Oval 1408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313" name="Straight Arrow Connector 1409"/>
                <p:cNvCxnSpPr>
                  <a:cxnSpLocks noChangeShapeType="1"/>
                  <a:endCxn id="37310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14" name="Straight Arrow Connector 1410"/>
                <p:cNvCxnSpPr>
                  <a:cxnSpLocks noChangeShapeType="1"/>
                  <a:endCxn id="37311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15" name="Straight Arrow Connector 1411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308" name="Oval 1404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309" name="Straight Arrow Connector 1405"/>
              <p:cNvCxnSpPr>
                <a:cxnSpLocks noChangeShapeType="1"/>
                <a:endCxn id="37308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50" name="Group 1045"/>
            <p:cNvGrpSpPr>
              <a:grpSpLocks/>
            </p:cNvGrpSpPr>
            <p:nvPr/>
          </p:nvGrpSpPr>
          <p:grpSpPr bwMode="auto">
            <a:xfrm>
              <a:off x="5728686" y="3416012"/>
              <a:ext cx="1272607" cy="1009649"/>
              <a:chOff x="5728011" y="1788045"/>
              <a:chExt cx="1272607" cy="1009649"/>
            </a:xfrm>
          </p:grpSpPr>
          <p:grpSp>
            <p:nvGrpSpPr>
              <p:cNvPr id="37298" name="Group 1394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301" name="Oval 1397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02" name="Oval 1398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303" name="Oval 1399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304" name="Straight Arrow Connector 1400"/>
                <p:cNvCxnSpPr>
                  <a:cxnSpLocks noChangeShapeType="1"/>
                  <a:endCxn id="37301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05" name="Straight Arrow Connector 1401"/>
                <p:cNvCxnSpPr>
                  <a:cxnSpLocks noChangeShapeType="1"/>
                  <a:endCxn id="37302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306" name="Straight Arrow Connector 1402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299" name="Oval 1395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300" name="Straight Arrow Connector 1396"/>
              <p:cNvCxnSpPr>
                <a:cxnSpLocks noChangeShapeType="1"/>
                <a:endCxn id="37299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51" name="Group 1046"/>
            <p:cNvGrpSpPr>
              <a:grpSpLocks/>
            </p:cNvGrpSpPr>
            <p:nvPr/>
          </p:nvGrpSpPr>
          <p:grpSpPr bwMode="auto">
            <a:xfrm>
              <a:off x="5725909" y="3591827"/>
              <a:ext cx="1272607" cy="1009649"/>
              <a:chOff x="5728011" y="1788045"/>
              <a:chExt cx="1272607" cy="1009649"/>
            </a:xfrm>
          </p:grpSpPr>
          <p:grpSp>
            <p:nvGrpSpPr>
              <p:cNvPr id="37289" name="Group 1385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292" name="Oval 1388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93" name="Oval 1389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94" name="Oval 1390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295" name="Straight Arrow Connector 1391"/>
                <p:cNvCxnSpPr>
                  <a:cxnSpLocks noChangeShapeType="1"/>
                  <a:endCxn id="37292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96" name="Straight Arrow Connector 1392"/>
                <p:cNvCxnSpPr>
                  <a:cxnSpLocks noChangeShapeType="1"/>
                  <a:endCxn id="37293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97" name="Straight Arrow Connector 1393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290" name="Oval 1386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291" name="Straight Arrow Connector 1387"/>
              <p:cNvCxnSpPr>
                <a:cxnSpLocks noChangeShapeType="1"/>
                <a:endCxn id="37290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52" name="Group 1047"/>
            <p:cNvGrpSpPr>
              <a:grpSpLocks/>
            </p:cNvGrpSpPr>
            <p:nvPr/>
          </p:nvGrpSpPr>
          <p:grpSpPr bwMode="auto">
            <a:xfrm>
              <a:off x="5731493" y="3771172"/>
              <a:ext cx="1272607" cy="1009649"/>
              <a:chOff x="5728011" y="1788045"/>
              <a:chExt cx="1272607" cy="1009649"/>
            </a:xfrm>
          </p:grpSpPr>
          <p:grpSp>
            <p:nvGrpSpPr>
              <p:cNvPr id="37280" name="Group 1376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283" name="Oval 1379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84" name="Oval 1380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85" name="Oval 1381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286" name="Straight Arrow Connector 1382"/>
                <p:cNvCxnSpPr>
                  <a:cxnSpLocks noChangeShapeType="1"/>
                  <a:endCxn id="37283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87" name="Straight Arrow Connector 1383"/>
                <p:cNvCxnSpPr>
                  <a:cxnSpLocks noChangeShapeType="1"/>
                  <a:endCxn id="37284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88" name="Straight Arrow Connector 1384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281" name="Oval 1377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282" name="Straight Arrow Connector 1378"/>
              <p:cNvCxnSpPr>
                <a:cxnSpLocks noChangeShapeType="1"/>
                <a:endCxn id="37281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53" name="Group 1048"/>
            <p:cNvGrpSpPr>
              <a:grpSpLocks/>
            </p:cNvGrpSpPr>
            <p:nvPr/>
          </p:nvGrpSpPr>
          <p:grpSpPr bwMode="auto">
            <a:xfrm>
              <a:off x="5730519" y="3940300"/>
              <a:ext cx="1272607" cy="1009649"/>
              <a:chOff x="5728011" y="1788045"/>
              <a:chExt cx="1272607" cy="1009649"/>
            </a:xfrm>
          </p:grpSpPr>
          <p:grpSp>
            <p:nvGrpSpPr>
              <p:cNvPr id="37271" name="Group 1367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274" name="Oval 1370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75" name="Oval 1371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76" name="Oval 1372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277" name="Straight Arrow Connector 1373"/>
                <p:cNvCxnSpPr>
                  <a:cxnSpLocks noChangeShapeType="1"/>
                  <a:endCxn id="37274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78" name="Straight Arrow Connector 1374"/>
                <p:cNvCxnSpPr>
                  <a:cxnSpLocks noChangeShapeType="1"/>
                  <a:endCxn id="37275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79" name="Straight Arrow Connector 1375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272" name="Oval 1368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273" name="Straight Arrow Connector 1369"/>
              <p:cNvCxnSpPr>
                <a:cxnSpLocks noChangeShapeType="1"/>
                <a:endCxn id="37272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54" name="Group 1049"/>
            <p:cNvGrpSpPr>
              <a:grpSpLocks/>
            </p:cNvGrpSpPr>
            <p:nvPr/>
          </p:nvGrpSpPr>
          <p:grpSpPr bwMode="auto">
            <a:xfrm>
              <a:off x="5731952" y="4134404"/>
              <a:ext cx="1272607" cy="1009649"/>
              <a:chOff x="5728011" y="1788045"/>
              <a:chExt cx="1272607" cy="1009649"/>
            </a:xfrm>
          </p:grpSpPr>
          <p:grpSp>
            <p:nvGrpSpPr>
              <p:cNvPr id="37262" name="Group 1358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265" name="Oval 1361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66" name="Oval 1362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67" name="Oval 1363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268" name="Straight Arrow Connector 1364"/>
                <p:cNvCxnSpPr>
                  <a:cxnSpLocks noChangeShapeType="1"/>
                  <a:endCxn id="37265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69" name="Straight Arrow Connector 1365"/>
                <p:cNvCxnSpPr>
                  <a:cxnSpLocks noChangeShapeType="1"/>
                  <a:endCxn id="37266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70" name="Straight Arrow Connector 1366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263" name="Oval 1359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264" name="Straight Arrow Connector 1360"/>
              <p:cNvCxnSpPr>
                <a:cxnSpLocks noChangeShapeType="1"/>
                <a:endCxn id="37263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55" name="Group 1050"/>
            <p:cNvGrpSpPr>
              <a:grpSpLocks/>
            </p:cNvGrpSpPr>
            <p:nvPr/>
          </p:nvGrpSpPr>
          <p:grpSpPr bwMode="auto">
            <a:xfrm>
              <a:off x="5730519" y="4318021"/>
              <a:ext cx="1272607" cy="1009649"/>
              <a:chOff x="5728011" y="1788045"/>
              <a:chExt cx="1272607" cy="1009649"/>
            </a:xfrm>
          </p:grpSpPr>
          <p:grpSp>
            <p:nvGrpSpPr>
              <p:cNvPr id="37253" name="Group 1349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256" name="Oval 1352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57" name="Oval 1353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58" name="Oval 1354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259" name="Straight Arrow Connector 1355"/>
                <p:cNvCxnSpPr>
                  <a:cxnSpLocks noChangeShapeType="1"/>
                  <a:endCxn id="37256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60" name="Straight Arrow Connector 1356"/>
                <p:cNvCxnSpPr>
                  <a:cxnSpLocks noChangeShapeType="1"/>
                  <a:endCxn id="37257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61" name="Straight Arrow Connector 1357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254" name="Oval 1350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255" name="Straight Arrow Connector 1351"/>
              <p:cNvCxnSpPr>
                <a:cxnSpLocks noChangeShapeType="1"/>
                <a:endCxn id="37254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56" name="Group 1051"/>
            <p:cNvGrpSpPr>
              <a:grpSpLocks/>
            </p:cNvGrpSpPr>
            <p:nvPr/>
          </p:nvGrpSpPr>
          <p:grpSpPr bwMode="auto">
            <a:xfrm>
              <a:off x="5731839" y="4488340"/>
              <a:ext cx="1272607" cy="1009649"/>
              <a:chOff x="5728011" y="1788045"/>
              <a:chExt cx="1272607" cy="1009649"/>
            </a:xfrm>
          </p:grpSpPr>
          <p:grpSp>
            <p:nvGrpSpPr>
              <p:cNvPr id="37244" name="Group 1340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247" name="Oval 1343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48" name="Oval 1344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49" name="Oval 1345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250" name="Straight Arrow Connector 1346"/>
                <p:cNvCxnSpPr>
                  <a:cxnSpLocks noChangeShapeType="1"/>
                  <a:endCxn id="37247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51" name="Straight Arrow Connector 1347"/>
                <p:cNvCxnSpPr>
                  <a:cxnSpLocks noChangeShapeType="1"/>
                  <a:endCxn id="37248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52" name="Straight Arrow Connector 1348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245" name="Oval 1341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246" name="Straight Arrow Connector 1342"/>
              <p:cNvCxnSpPr>
                <a:cxnSpLocks noChangeShapeType="1"/>
                <a:endCxn id="37245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57" name="Group 1052"/>
            <p:cNvGrpSpPr>
              <a:grpSpLocks/>
            </p:cNvGrpSpPr>
            <p:nvPr/>
          </p:nvGrpSpPr>
          <p:grpSpPr bwMode="auto">
            <a:xfrm>
              <a:off x="5728686" y="4747163"/>
              <a:ext cx="1272607" cy="1009649"/>
              <a:chOff x="5728011" y="1788045"/>
              <a:chExt cx="1272607" cy="1009649"/>
            </a:xfrm>
          </p:grpSpPr>
          <p:grpSp>
            <p:nvGrpSpPr>
              <p:cNvPr id="37235" name="Group 1331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238" name="Oval 1334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39" name="Oval 1335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40" name="Oval 1336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241" name="Straight Arrow Connector 1337"/>
                <p:cNvCxnSpPr>
                  <a:cxnSpLocks noChangeShapeType="1"/>
                  <a:endCxn id="37238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42" name="Straight Arrow Connector 1338"/>
                <p:cNvCxnSpPr>
                  <a:cxnSpLocks noChangeShapeType="1"/>
                  <a:endCxn id="37239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43" name="Straight Arrow Connector 1339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236" name="Oval 1332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237" name="Straight Arrow Connector 1333"/>
              <p:cNvCxnSpPr>
                <a:cxnSpLocks noChangeShapeType="1"/>
                <a:endCxn id="37236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58" name="Group 1053"/>
            <p:cNvGrpSpPr>
              <a:grpSpLocks/>
            </p:cNvGrpSpPr>
            <p:nvPr/>
          </p:nvGrpSpPr>
          <p:grpSpPr bwMode="auto">
            <a:xfrm>
              <a:off x="5726781" y="4746906"/>
              <a:ext cx="1272607" cy="1009649"/>
              <a:chOff x="5728011" y="1788045"/>
              <a:chExt cx="1272607" cy="1009649"/>
            </a:xfrm>
          </p:grpSpPr>
          <p:grpSp>
            <p:nvGrpSpPr>
              <p:cNvPr id="37226" name="Group 1322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229" name="Oval 1325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30" name="Oval 1326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31" name="Oval 1327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232" name="Straight Arrow Connector 1328"/>
                <p:cNvCxnSpPr>
                  <a:cxnSpLocks noChangeShapeType="1"/>
                  <a:endCxn id="37229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33" name="Straight Arrow Connector 1329"/>
                <p:cNvCxnSpPr>
                  <a:cxnSpLocks noChangeShapeType="1"/>
                  <a:endCxn id="37230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34" name="Straight Arrow Connector 1330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227" name="Oval 1323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228" name="Straight Arrow Connector 1324"/>
              <p:cNvCxnSpPr>
                <a:cxnSpLocks noChangeShapeType="1"/>
                <a:endCxn id="37227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59" name="Group 1054"/>
            <p:cNvGrpSpPr>
              <a:grpSpLocks/>
            </p:cNvGrpSpPr>
            <p:nvPr/>
          </p:nvGrpSpPr>
          <p:grpSpPr bwMode="auto">
            <a:xfrm>
              <a:off x="5729844" y="4989320"/>
              <a:ext cx="1272607" cy="1009649"/>
              <a:chOff x="5728011" y="1788045"/>
              <a:chExt cx="1272607" cy="1009649"/>
            </a:xfrm>
          </p:grpSpPr>
          <p:grpSp>
            <p:nvGrpSpPr>
              <p:cNvPr id="37217" name="Group 1313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220" name="Oval 1316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21" name="Oval 1317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222" name="Oval 1318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223" name="Straight Arrow Connector 1319"/>
                <p:cNvCxnSpPr>
                  <a:cxnSpLocks noChangeShapeType="1"/>
                  <a:endCxn id="37220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24" name="Straight Arrow Connector 1320"/>
                <p:cNvCxnSpPr>
                  <a:cxnSpLocks noChangeShapeType="1"/>
                  <a:endCxn id="37221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225" name="Straight Arrow Connector 1321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218" name="Oval 1314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219" name="Straight Arrow Connector 1315"/>
              <p:cNvCxnSpPr>
                <a:cxnSpLocks noChangeShapeType="1"/>
                <a:endCxn id="37218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60" name="Group 1055"/>
            <p:cNvGrpSpPr>
              <a:grpSpLocks/>
            </p:cNvGrpSpPr>
            <p:nvPr/>
          </p:nvGrpSpPr>
          <p:grpSpPr bwMode="auto">
            <a:xfrm>
              <a:off x="5735692" y="3236624"/>
              <a:ext cx="1269410" cy="777239"/>
              <a:chOff x="3250142" y="2820555"/>
              <a:chExt cx="1264445" cy="777239"/>
            </a:xfrm>
          </p:grpSpPr>
          <p:sp>
            <p:nvSpPr>
              <p:cNvPr id="37211" name="Oval 1307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212" name="Oval 1308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213" name="Oval 1309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214" name="Straight Arrow Connector 1310"/>
              <p:cNvCxnSpPr>
                <a:cxnSpLocks noChangeShapeType="1"/>
                <a:endCxn id="37211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215" name="Straight Arrow Connector 1311"/>
              <p:cNvCxnSpPr>
                <a:cxnSpLocks noChangeShapeType="1"/>
                <a:endCxn id="37212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216" name="Straight Arrow Connector 1312"/>
              <p:cNvCxnSpPr>
                <a:cxnSpLocks noChangeShapeType="1"/>
                <a:endCxn id="37213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61" name="Group 1056"/>
            <p:cNvGrpSpPr>
              <a:grpSpLocks/>
            </p:cNvGrpSpPr>
            <p:nvPr/>
          </p:nvGrpSpPr>
          <p:grpSpPr bwMode="auto">
            <a:xfrm>
              <a:off x="5732785" y="3359657"/>
              <a:ext cx="1269410" cy="777239"/>
              <a:chOff x="3250142" y="2820555"/>
              <a:chExt cx="1264445" cy="777239"/>
            </a:xfrm>
          </p:grpSpPr>
          <p:sp>
            <p:nvSpPr>
              <p:cNvPr id="37205" name="Oval 1301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206" name="Oval 1302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207" name="Oval 1303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208" name="Straight Arrow Connector 1304"/>
              <p:cNvCxnSpPr>
                <a:cxnSpLocks noChangeShapeType="1"/>
                <a:endCxn id="37205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209" name="Straight Arrow Connector 1305"/>
              <p:cNvCxnSpPr>
                <a:cxnSpLocks noChangeShapeType="1"/>
                <a:endCxn id="37206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210" name="Straight Arrow Connector 1306"/>
              <p:cNvCxnSpPr>
                <a:cxnSpLocks noChangeShapeType="1"/>
                <a:endCxn id="37207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62" name="Group 1057"/>
            <p:cNvGrpSpPr>
              <a:grpSpLocks/>
            </p:cNvGrpSpPr>
            <p:nvPr/>
          </p:nvGrpSpPr>
          <p:grpSpPr bwMode="auto">
            <a:xfrm>
              <a:off x="5732775" y="3485243"/>
              <a:ext cx="1269410" cy="777239"/>
              <a:chOff x="3250142" y="2820555"/>
              <a:chExt cx="1264445" cy="777239"/>
            </a:xfrm>
          </p:grpSpPr>
          <p:sp>
            <p:nvSpPr>
              <p:cNvPr id="37199" name="Oval 1295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200" name="Oval 1296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201" name="Oval 1297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202" name="Straight Arrow Connector 1298"/>
              <p:cNvCxnSpPr>
                <a:cxnSpLocks noChangeShapeType="1"/>
                <a:endCxn id="37199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203" name="Straight Arrow Connector 1299"/>
              <p:cNvCxnSpPr>
                <a:cxnSpLocks noChangeShapeType="1"/>
                <a:endCxn id="37200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204" name="Straight Arrow Connector 1300"/>
              <p:cNvCxnSpPr>
                <a:cxnSpLocks noChangeShapeType="1"/>
                <a:endCxn id="37201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63" name="Group 1058"/>
            <p:cNvGrpSpPr>
              <a:grpSpLocks/>
            </p:cNvGrpSpPr>
            <p:nvPr/>
          </p:nvGrpSpPr>
          <p:grpSpPr bwMode="auto">
            <a:xfrm>
              <a:off x="5729304" y="3665724"/>
              <a:ext cx="1269410" cy="777239"/>
              <a:chOff x="3250142" y="2820555"/>
              <a:chExt cx="1264445" cy="777239"/>
            </a:xfrm>
          </p:grpSpPr>
          <p:sp>
            <p:nvSpPr>
              <p:cNvPr id="37193" name="Oval 1289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94" name="Oval 1290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95" name="Oval 1291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196" name="Straight Arrow Connector 1292"/>
              <p:cNvCxnSpPr>
                <a:cxnSpLocks noChangeShapeType="1"/>
                <a:endCxn id="37193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97" name="Straight Arrow Connector 1293"/>
              <p:cNvCxnSpPr>
                <a:cxnSpLocks noChangeShapeType="1"/>
                <a:endCxn id="37194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98" name="Straight Arrow Connector 1294"/>
              <p:cNvCxnSpPr>
                <a:cxnSpLocks noChangeShapeType="1"/>
                <a:endCxn id="37195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64" name="Group 1059"/>
            <p:cNvGrpSpPr>
              <a:grpSpLocks/>
            </p:cNvGrpSpPr>
            <p:nvPr/>
          </p:nvGrpSpPr>
          <p:grpSpPr bwMode="auto">
            <a:xfrm>
              <a:off x="5738161" y="3805440"/>
              <a:ext cx="1269410" cy="777239"/>
              <a:chOff x="3250142" y="2820555"/>
              <a:chExt cx="1264445" cy="777239"/>
            </a:xfrm>
          </p:grpSpPr>
          <p:sp>
            <p:nvSpPr>
              <p:cNvPr id="37187" name="Oval 1283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88" name="Oval 1284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89" name="Oval 1285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190" name="Straight Arrow Connector 1286"/>
              <p:cNvCxnSpPr>
                <a:cxnSpLocks noChangeShapeType="1"/>
                <a:endCxn id="37187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91" name="Straight Arrow Connector 1287"/>
              <p:cNvCxnSpPr>
                <a:cxnSpLocks noChangeShapeType="1"/>
                <a:endCxn id="37188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92" name="Straight Arrow Connector 1288"/>
              <p:cNvCxnSpPr>
                <a:cxnSpLocks noChangeShapeType="1"/>
                <a:endCxn id="37189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65" name="Group 1060"/>
            <p:cNvGrpSpPr>
              <a:grpSpLocks/>
            </p:cNvGrpSpPr>
            <p:nvPr/>
          </p:nvGrpSpPr>
          <p:grpSpPr bwMode="auto">
            <a:xfrm>
              <a:off x="5733589" y="3977476"/>
              <a:ext cx="1269410" cy="777239"/>
              <a:chOff x="3250142" y="2820555"/>
              <a:chExt cx="1264445" cy="777239"/>
            </a:xfrm>
          </p:grpSpPr>
          <p:sp>
            <p:nvSpPr>
              <p:cNvPr id="37181" name="Oval 1277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82" name="Oval 1278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83" name="Oval 1279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184" name="Straight Arrow Connector 1280"/>
              <p:cNvCxnSpPr>
                <a:cxnSpLocks noChangeShapeType="1"/>
                <a:endCxn id="37181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85" name="Straight Arrow Connector 1281"/>
              <p:cNvCxnSpPr>
                <a:cxnSpLocks noChangeShapeType="1"/>
                <a:endCxn id="37182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86" name="Straight Arrow Connector 1282"/>
              <p:cNvCxnSpPr>
                <a:cxnSpLocks noChangeShapeType="1"/>
                <a:endCxn id="37183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66" name="Group 1061"/>
            <p:cNvGrpSpPr>
              <a:grpSpLocks/>
            </p:cNvGrpSpPr>
            <p:nvPr/>
          </p:nvGrpSpPr>
          <p:grpSpPr bwMode="auto">
            <a:xfrm>
              <a:off x="5731208" y="4158122"/>
              <a:ext cx="1269410" cy="777239"/>
              <a:chOff x="3250142" y="2820555"/>
              <a:chExt cx="1264445" cy="777239"/>
            </a:xfrm>
          </p:grpSpPr>
          <p:sp>
            <p:nvSpPr>
              <p:cNvPr id="37175" name="Oval 1271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76" name="Oval 1272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77" name="Oval 1273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178" name="Straight Arrow Connector 1274"/>
              <p:cNvCxnSpPr>
                <a:cxnSpLocks noChangeShapeType="1"/>
                <a:endCxn id="37175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79" name="Straight Arrow Connector 1275"/>
              <p:cNvCxnSpPr>
                <a:cxnSpLocks noChangeShapeType="1"/>
                <a:endCxn id="37176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80" name="Straight Arrow Connector 1276"/>
              <p:cNvCxnSpPr>
                <a:cxnSpLocks noChangeShapeType="1"/>
                <a:endCxn id="37177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67" name="Group 1062"/>
            <p:cNvGrpSpPr>
              <a:grpSpLocks/>
            </p:cNvGrpSpPr>
            <p:nvPr/>
          </p:nvGrpSpPr>
          <p:grpSpPr bwMode="auto">
            <a:xfrm>
              <a:off x="5733091" y="4331916"/>
              <a:ext cx="1269410" cy="777239"/>
              <a:chOff x="3250142" y="2820555"/>
              <a:chExt cx="1264445" cy="777239"/>
            </a:xfrm>
          </p:grpSpPr>
          <p:sp>
            <p:nvSpPr>
              <p:cNvPr id="37169" name="Oval 1265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70" name="Oval 1266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71" name="Oval 1267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172" name="Straight Arrow Connector 1268"/>
              <p:cNvCxnSpPr>
                <a:cxnSpLocks noChangeShapeType="1"/>
                <a:endCxn id="37169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73" name="Straight Arrow Connector 1269"/>
              <p:cNvCxnSpPr>
                <a:cxnSpLocks noChangeShapeType="1"/>
                <a:endCxn id="37170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74" name="Straight Arrow Connector 1270"/>
              <p:cNvCxnSpPr>
                <a:cxnSpLocks noChangeShapeType="1"/>
                <a:endCxn id="37171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68" name="Group 1063"/>
            <p:cNvGrpSpPr>
              <a:grpSpLocks/>
            </p:cNvGrpSpPr>
            <p:nvPr/>
          </p:nvGrpSpPr>
          <p:grpSpPr bwMode="auto">
            <a:xfrm>
              <a:off x="5738827" y="4518315"/>
              <a:ext cx="1269410" cy="777239"/>
              <a:chOff x="3250142" y="2820555"/>
              <a:chExt cx="1264445" cy="777239"/>
            </a:xfrm>
          </p:grpSpPr>
          <p:sp>
            <p:nvSpPr>
              <p:cNvPr id="37163" name="Oval 1259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64" name="Oval 1260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65" name="Oval 1261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166" name="Straight Arrow Connector 1262"/>
              <p:cNvCxnSpPr>
                <a:cxnSpLocks noChangeShapeType="1"/>
                <a:endCxn id="37163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67" name="Straight Arrow Connector 1263"/>
              <p:cNvCxnSpPr>
                <a:cxnSpLocks noChangeShapeType="1"/>
                <a:endCxn id="37164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68" name="Straight Arrow Connector 1264"/>
              <p:cNvCxnSpPr>
                <a:cxnSpLocks noChangeShapeType="1"/>
                <a:endCxn id="37165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69" name="Group 1064"/>
            <p:cNvGrpSpPr>
              <a:grpSpLocks/>
            </p:cNvGrpSpPr>
            <p:nvPr/>
          </p:nvGrpSpPr>
          <p:grpSpPr bwMode="auto">
            <a:xfrm>
              <a:off x="5735621" y="4702535"/>
              <a:ext cx="1269410" cy="777239"/>
              <a:chOff x="3250142" y="2820555"/>
              <a:chExt cx="1264445" cy="777239"/>
            </a:xfrm>
          </p:grpSpPr>
          <p:sp>
            <p:nvSpPr>
              <p:cNvPr id="37157" name="Oval 1253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58" name="Oval 1254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59" name="Oval 1255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160" name="Straight Arrow Connector 1256"/>
              <p:cNvCxnSpPr>
                <a:cxnSpLocks noChangeShapeType="1"/>
                <a:endCxn id="37157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61" name="Straight Arrow Connector 1257"/>
              <p:cNvCxnSpPr>
                <a:cxnSpLocks noChangeShapeType="1"/>
                <a:endCxn id="37158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62" name="Straight Arrow Connector 1258"/>
              <p:cNvCxnSpPr>
                <a:cxnSpLocks noChangeShapeType="1"/>
                <a:endCxn id="37159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70" name="Group 1065"/>
            <p:cNvGrpSpPr>
              <a:grpSpLocks/>
            </p:cNvGrpSpPr>
            <p:nvPr/>
          </p:nvGrpSpPr>
          <p:grpSpPr bwMode="auto">
            <a:xfrm>
              <a:off x="5731845" y="4771014"/>
              <a:ext cx="1269410" cy="777239"/>
              <a:chOff x="3250142" y="2820555"/>
              <a:chExt cx="1264445" cy="777239"/>
            </a:xfrm>
          </p:grpSpPr>
          <p:sp>
            <p:nvSpPr>
              <p:cNvPr id="37151" name="Oval 1247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52" name="Oval 1248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53" name="Oval 1249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154" name="Straight Arrow Connector 1250"/>
              <p:cNvCxnSpPr>
                <a:cxnSpLocks noChangeShapeType="1"/>
                <a:endCxn id="37151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55" name="Straight Arrow Connector 1251"/>
              <p:cNvCxnSpPr>
                <a:cxnSpLocks noChangeShapeType="1"/>
                <a:endCxn id="37152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56" name="Straight Arrow Connector 1252"/>
              <p:cNvCxnSpPr>
                <a:cxnSpLocks noChangeShapeType="1"/>
                <a:endCxn id="37153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71" name="Group 1066"/>
            <p:cNvGrpSpPr>
              <a:grpSpLocks/>
            </p:cNvGrpSpPr>
            <p:nvPr/>
          </p:nvGrpSpPr>
          <p:grpSpPr bwMode="auto">
            <a:xfrm>
              <a:off x="5739450" y="4991829"/>
              <a:ext cx="1269410" cy="777239"/>
              <a:chOff x="3250142" y="2820555"/>
              <a:chExt cx="1264445" cy="777239"/>
            </a:xfrm>
          </p:grpSpPr>
          <p:sp>
            <p:nvSpPr>
              <p:cNvPr id="37145" name="Oval 1241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46" name="Oval 1242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47" name="Oval 1243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148" name="Straight Arrow Connector 1244"/>
              <p:cNvCxnSpPr>
                <a:cxnSpLocks noChangeShapeType="1"/>
                <a:endCxn id="37145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49" name="Straight Arrow Connector 1245"/>
              <p:cNvCxnSpPr>
                <a:cxnSpLocks noChangeShapeType="1"/>
                <a:endCxn id="37146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50" name="Straight Arrow Connector 1246"/>
              <p:cNvCxnSpPr>
                <a:cxnSpLocks noChangeShapeType="1"/>
                <a:endCxn id="37147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72" name="Group 1067"/>
            <p:cNvGrpSpPr>
              <a:grpSpLocks/>
            </p:cNvGrpSpPr>
            <p:nvPr/>
          </p:nvGrpSpPr>
          <p:grpSpPr bwMode="auto">
            <a:xfrm>
              <a:off x="5738330" y="5249234"/>
              <a:ext cx="1269410" cy="777239"/>
              <a:chOff x="3250142" y="2820555"/>
              <a:chExt cx="1264445" cy="777239"/>
            </a:xfrm>
          </p:grpSpPr>
          <p:sp>
            <p:nvSpPr>
              <p:cNvPr id="37139" name="Oval 1235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40" name="Oval 1236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41" name="Oval 1237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142" name="Straight Arrow Connector 1238"/>
              <p:cNvCxnSpPr>
                <a:cxnSpLocks noChangeShapeType="1"/>
                <a:endCxn id="37139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43" name="Straight Arrow Connector 1239"/>
              <p:cNvCxnSpPr>
                <a:cxnSpLocks noChangeShapeType="1"/>
                <a:endCxn id="37140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44" name="Straight Arrow Connector 1240"/>
              <p:cNvCxnSpPr>
                <a:cxnSpLocks noChangeShapeType="1"/>
                <a:endCxn id="37141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73" name="Group 1068"/>
            <p:cNvGrpSpPr>
              <a:grpSpLocks/>
            </p:cNvGrpSpPr>
            <p:nvPr/>
          </p:nvGrpSpPr>
          <p:grpSpPr bwMode="auto">
            <a:xfrm>
              <a:off x="5739600" y="5492320"/>
              <a:ext cx="1269410" cy="777239"/>
              <a:chOff x="3250142" y="2820555"/>
              <a:chExt cx="1264445" cy="777239"/>
            </a:xfrm>
          </p:grpSpPr>
          <p:sp>
            <p:nvSpPr>
              <p:cNvPr id="37133" name="Oval 1229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34" name="Oval 1230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35" name="Oval 1231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136" name="Straight Arrow Connector 1232"/>
              <p:cNvCxnSpPr>
                <a:cxnSpLocks noChangeShapeType="1"/>
                <a:endCxn id="37133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37" name="Straight Arrow Connector 1233"/>
              <p:cNvCxnSpPr>
                <a:cxnSpLocks noChangeShapeType="1"/>
                <a:endCxn id="37134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38" name="Straight Arrow Connector 1234"/>
              <p:cNvCxnSpPr>
                <a:cxnSpLocks noChangeShapeType="1"/>
                <a:endCxn id="37135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74" name="Group 1069"/>
            <p:cNvGrpSpPr>
              <a:grpSpLocks/>
            </p:cNvGrpSpPr>
            <p:nvPr/>
          </p:nvGrpSpPr>
          <p:grpSpPr bwMode="auto">
            <a:xfrm>
              <a:off x="5728011" y="1669935"/>
              <a:ext cx="1269410" cy="777239"/>
              <a:chOff x="3250142" y="2820555"/>
              <a:chExt cx="1264445" cy="777239"/>
            </a:xfrm>
          </p:grpSpPr>
          <p:sp>
            <p:nvSpPr>
              <p:cNvPr id="37127" name="Oval 1223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28" name="Oval 1224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29" name="Oval 1225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130" name="Straight Arrow Connector 1226"/>
              <p:cNvCxnSpPr>
                <a:cxnSpLocks noChangeShapeType="1"/>
                <a:endCxn id="37127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31" name="Straight Arrow Connector 1227"/>
              <p:cNvCxnSpPr>
                <a:cxnSpLocks noChangeShapeType="1"/>
                <a:endCxn id="37128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32" name="Straight Arrow Connector 1228"/>
              <p:cNvCxnSpPr>
                <a:cxnSpLocks noChangeShapeType="1"/>
                <a:endCxn id="37129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75" name="Group 1070"/>
            <p:cNvGrpSpPr>
              <a:grpSpLocks/>
            </p:cNvGrpSpPr>
            <p:nvPr/>
          </p:nvGrpSpPr>
          <p:grpSpPr bwMode="auto">
            <a:xfrm>
              <a:off x="5729916" y="1799475"/>
              <a:ext cx="1269410" cy="777239"/>
              <a:chOff x="3250142" y="2820555"/>
              <a:chExt cx="1264445" cy="777239"/>
            </a:xfrm>
          </p:grpSpPr>
          <p:sp>
            <p:nvSpPr>
              <p:cNvPr id="37121" name="Oval 1217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22" name="Oval 1218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23" name="Oval 1219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124" name="Straight Arrow Connector 1220"/>
              <p:cNvCxnSpPr>
                <a:cxnSpLocks noChangeShapeType="1"/>
                <a:endCxn id="37121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25" name="Straight Arrow Connector 1221"/>
              <p:cNvCxnSpPr>
                <a:cxnSpLocks noChangeShapeType="1"/>
                <a:endCxn id="37122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26" name="Straight Arrow Connector 1222"/>
              <p:cNvCxnSpPr>
                <a:cxnSpLocks noChangeShapeType="1"/>
                <a:endCxn id="37123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76" name="Group 1071"/>
            <p:cNvGrpSpPr>
              <a:grpSpLocks/>
            </p:cNvGrpSpPr>
            <p:nvPr/>
          </p:nvGrpSpPr>
          <p:grpSpPr bwMode="auto">
            <a:xfrm>
              <a:off x="5731821" y="1370850"/>
              <a:ext cx="1269410" cy="777239"/>
              <a:chOff x="3250142" y="2820555"/>
              <a:chExt cx="1264445" cy="777239"/>
            </a:xfrm>
          </p:grpSpPr>
          <p:sp>
            <p:nvSpPr>
              <p:cNvPr id="37115" name="Oval 1211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16" name="Oval 1212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17" name="Oval 1213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118" name="Straight Arrow Connector 1214"/>
              <p:cNvCxnSpPr>
                <a:cxnSpLocks noChangeShapeType="1"/>
                <a:endCxn id="37115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19" name="Straight Arrow Connector 1215"/>
              <p:cNvCxnSpPr>
                <a:cxnSpLocks noChangeShapeType="1"/>
                <a:endCxn id="37116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20" name="Straight Arrow Connector 1216"/>
              <p:cNvCxnSpPr>
                <a:cxnSpLocks noChangeShapeType="1"/>
                <a:endCxn id="37117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77" name="Group 1072"/>
            <p:cNvGrpSpPr>
              <a:grpSpLocks/>
            </p:cNvGrpSpPr>
            <p:nvPr/>
          </p:nvGrpSpPr>
          <p:grpSpPr bwMode="auto">
            <a:xfrm>
              <a:off x="5731821" y="1523250"/>
              <a:ext cx="1269410" cy="777239"/>
              <a:chOff x="3250142" y="2820555"/>
              <a:chExt cx="1264445" cy="777239"/>
            </a:xfrm>
          </p:grpSpPr>
          <p:sp>
            <p:nvSpPr>
              <p:cNvPr id="37109" name="Oval 1205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10" name="Oval 1206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111" name="Oval 1207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112" name="Straight Arrow Connector 1208"/>
              <p:cNvCxnSpPr>
                <a:cxnSpLocks noChangeShapeType="1"/>
                <a:endCxn id="37109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13" name="Straight Arrow Connector 1209"/>
              <p:cNvCxnSpPr>
                <a:cxnSpLocks noChangeShapeType="1"/>
                <a:endCxn id="37110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114" name="Straight Arrow Connector 1210"/>
              <p:cNvCxnSpPr>
                <a:cxnSpLocks noChangeShapeType="1"/>
                <a:endCxn id="37111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78" name="Group 1073"/>
            <p:cNvGrpSpPr>
              <a:grpSpLocks/>
            </p:cNvGrpSpPr>
            <p:nvPr/>
          </p:nvGrpSpPr>
          <p:grpSpPr bwMode="auto">
            <a:xfrm>
              <a:off x="5728011" y="1010805"/>
              <a:ext cx="1272607" cy="1009649"/>
              <a:chOff x="5728011" y="1788045"/>
              <a:chExt cx="1272607" cy="1009649"/>
            </a:xfrm>
          </p:grpSpPr>
          <p:grpSp>
            <p:nvGrpSpPr>
              <p:cNvPr id="37100" name="Group 1196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103" name="Oval 1199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104" name="Oval 1200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105" name="Oval 1201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106" name="Straight Arrow Connector 1202"/>
                <p:cNvCxnSpPr>
                  <a:cxnSpLocks noChangeShapeType="1"/>
                  <a:endCxn id="37103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107" name="Straight Arrow Connector 1203"/>
                <p:cNvCxnSpPr>
                  <a:cxnSpLocks noChangeShapeType="1"/>
                  <a:endCxn id="37104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108" name="Straight Arrow Connector 1204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101" name="Oval 1197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102" name="Straight Arrow Connector 1198"/>
              <p:cNvCxnSpPr>
                <a:cxnSpLocks noChangeShapeType="1"/>
                <a:endCxn id="37101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79" name="Group 1074"/>
            <p:cNvGrpSpPr>
              <a:grpSpLocks/>
            </p:cNvGrpSpPr>
            <p:nvPr/>
          </p:nvGrpSpPr>
          <p:grpSpPr bwMode="auto">
            <a:xfrm>
              <a:off x="5720391" y="1487055"/>
              <a:ext cx="1272607" cy="1009649"/>
              <a:chOff x="5728011" y="1788045"/>
              <a:chExt cx="1272607" cy="1009649"/>
            </a:xfrm>
          </p:grpSpPr>
          <p:grpSp>
            <p:nvGrpSpPr>
              <p:cNvPr id="37091" name="Group 1187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094" name="Oval 1190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95" name="Oval 1191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96" name="Oval 1192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097" name="Straight Arrow Connector 1193"/>
                <p:cNvCxnSpPr>
                  <a:cxnSpLocks noChangeShapeType="1"/>
                  <a:endCxn id="37094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98" name="Straight Arrow Connector 1194"/>
                <p:cNvCxnSpPr>
                  <a:cxnSpLocks noChangeShapeType="1"/>
                  <a:endCxn id="37095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99" name="Straight Arrow Connector 1195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092" name="Oval 1188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093" name="Straight Arrow Connector 1189"/>
              <p:cNvCxnSpPr>
                <a:cxnSpLocks noChangeShapeType="1"/>
                <a:endCxn id="37092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80" name="Group 1075"/>
            <p:cNvGrpSpPr>
              <a:grpSpLocks/>
            </p:cNvGrpSpPr>
            <p:nvPr/>
          </p:nvGrpSpPr>
          <p:grpSpPr bwMode="auto">
            <a:xfrm>
              <a:off x="5726106" y="1170825"/>
              <a:ext cx="1272607" cy="1009649"/>
              <a:chOff x="5728011" y="1788045"/>
              <a:chExt cx="1272607" cy="1009649"/>
            </a:xfrm>
          </p:grpSpPr>
          <p:grpSp>
            <p:nvGrpSpPr>
              <p:cNvPr id="37082" name="Group 1178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085" name="Oval 1181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86" name="Oval 1182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87" name="Oval 1183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088" name="Straight Arrow Connector 1184"/>
                <p:cNvCxnSpPr>
                  <a:cxnSpLocks noChangeShapeType="1"/>
                  <a:endCxn id="37085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89" name="Straight Arrow Connector 1185"/>
                <p:cNvCxnSpPr>
                  <a:cxnSpLocks noChangeShapeType="1"/>
                  <a:endCxn id="37086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90" name="Straight Arrow Connector 1186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083" name="Oval 1179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084" name="Straight Arrow Connector 1180"/>
              <p:cNvCxnSpPr>
                <a:cxnSpLocks noChangeShapeType="1"/>
                <a:endCxn id="37083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81" name="Group 1076"/>
            <p:cNvGrpSpPr>
              <a:grpSpLocks/>
            </p:cNvGrpSpPr>
            <p:nvPr/>
          </p:nvGrpSpPr>
          <p:grpSpPr bwMode="auto">
            <a:xfrm>
              <a:off x="5724201" y="1294650"/>
              <a:ext cx="1272607" cy="1009649"/>
              <a:chOff x="5728011" y="1788045"/>
              <a:chExt cx="1272607" cy="1009649"/>
            </a:xfrm>
          </p:grpSpPr>
          <p:grpSp>
            <p:nvGrpSpPr>
              <p:cNvPr id="37073" name="Group 1169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076" name="Oval 1172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77" name="Oval 1173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78" name="Oval 1174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079" name="Straight Arrow Connector 1175"/>
                <p:cNvCxnSpPr>
                  <a:cxnSpLocks noChangeShapeType="1"/>
                  <a:endCxn id="37076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80" name="Straight Arrow Connector 1176"/>
                <p:cNvCxnSpPr>
                  <a:cxnSpLocks noChangeShapeType="1"/>
                  <a:endCxn id="37077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81" name="Straight Arrow Connector 1177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074" name="Oval 1170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075" name="Straight Arrow Connector 1171"/>
              <p:cNvCxnSpPr>
                <a:cxnSpLocks noChangeShapeType="1"/>
                <a:endCxn id="37074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82" name="Group 1077"/>
            <p:cNvGrpSpPr>
              <a:grpSpLocks/>
            </p:cNvGrpSpPr>
            <p:nvPr/>
          </p:nvGrpSpPr>
          <p:grpSpPr bwMode="auto">
            <a:xfrm>
              <a:off x="5724201" y="1610880"/>
              <a:ext cx="1272607" cy="1009649"/>
              <a:chOff x="5728011" y="1788045"/>
              <a:chExt cx="1272607" cy="1009649"/>
            </a:xfrm>
          </p:grpSpPr>
          <p:grpSp>
            <p:nvGrpSpPr>
              <p:cNvPr id="37064" name="Group 1160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067" name="Oval 1163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68" name="Oval 1164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69" name="Oval 1165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070" name="Straight Arrow Connector 1166"/>
                <p:cNvCxnSpPr>
                  <a:cxnSpLocks noChangeShapeType="1"/>
                  <a:endCxn id="37067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71" name="Straight Arrow Connector 1167"/>
                <p:cNvCxnSpPr>
                  <a:cxnSpLocks noChangeShapeType="1"/>
                  <a:endCxn id="37068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72" name="Straight Arrow Connector 1168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065" name="Oval 1161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066" name="Straight Arrow Connector 1162"/>
              <p:cNvCxnSpPr>
                <a:cxnSpLocks noChangeShapeType="1"/>
                <a:endCxn id="37065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83" name="Group 1078"/>
            <p:cNvGrpSpPr>
              <a:grpSpLocks/>
            </p:cNvGrpSpPr>
            <p:nvPr/>
          </p:nvGrpSpPr>
          <p:grpSpPr bwMode="auto">
            <a:xfrm>
              <a:off x="5726741" y="821764"/>
              <a:ext cx="1269410" cy="777239"/>
              <a:chOff x="3250142" y="2820555"/>
              <a:chExt cx="1264445" cy="777239"/>
            </a:xfrm>
          </p:grpSpPr>
          <p:sp>
            <p:nvSpPr>
              <p:cNvPr id="37058" name="Oval 1154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059" name="Oval 1155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060" name="Oval 1156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061" name="Straight Arrow Connector 1157"/>
              <p:cNvCxnSpPr>
                <a:cxnSpLocks noChangeShapeType="1"/>
                <a:endCxn id="37058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062" name="Straight Arrow Connector 1158"/>
              <p:cNvCxnSpPr>
                <a:cxnSpLocks noChangeShapeType="1"/>
                <a:endCxn id="37059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063" name="Straight Arrow Connector 1159"/>
              <p:cNvCxnSpPr>
                <a:cxnSpLocks noChangeShapeType="1"/>
                <a:endCxn id="37060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84" name="Group 1079"/>
            <p:cNvGrpSpPr>
              <a:grpSpLocks/>
            </p:cNvGrpSpPr>
            <p:nvPr/>
          </p:nvGrpSpPr>
          <p:grpSpPr bwMode="auto">
            <a:xfrm>
              <a:off x="5726741" y="974164"/>
              <a:ext cx="1269410" cy="777239"/>
              <a:chOff x="3250142" y="2820555"/>
              <a:chExt cx="1264445" cy="777239"/>
            </a:xfrm>
          </p:grpSpPr>
          <p:sp>
            <p:nvSpPr>
              <p:cNvPr id="37052" name="Oval 1148"/>
              <p:cNvSpPr>
                <a:spLocks noChangeArrowheads="1"/>
              </p:cNvSpPr>
              <p:nvPr/>
            </p:nvSpPr>
            <p:spPr bwMode="auto">
              <a:xfrm flipH="1">
                <a:off x="4468858" y="28205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053" name="Oval 1149"/>
              <p:cNvSpPr>
                <a:spLocks noChangeArrowheads="1"/>
              </p:cNvSpPr>
              <p:nvPr/>
            </p:nvSpPr>
            <p:spPr bwMode="auto">
              <a:xfrm flipH="1">
                <a:off x="4466359" y="31964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054" name="Oval 1150"/>
              <p:cNvSpPr>
                <a:spLocks noChangeArrowheads="1"/>
              </p:cNvSpPr>
              <p:nvPr/>
            </p:nvSpPr>
            <p:spPr bwMode="auto">
              <a:xfrm flipH="1">
                <a:off x="4468868" y="35520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055" name="Straight Arrow Connector 1151"/>
              <p:cNvCxnSpPr>
                <a:cxnSpLocks noChangeShapeType="1"/>
                <a:endCxn id="37052" idx="6"/>
              </p:cNvCxnSpPr>
              <p:nvPr/>
            </p:nvCxnSpPr>
            <p:spPr bwMode="auto">
              <a:xfrm flipV="1">
                <a:off x="3250142" y="2843415"/>
                <a:ext cx="1218716" cy="46763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056" name="Straight Arrow Connector 1152"/>
              <p:cNvCxnSpPr>
                <a:cxnSpLocks noChangeShapeType="1"/>
                <a:endCxn id="37053" idx="6"/>
              </p:cNvCxnSpPr>
              <p:nvPr/>
            </p:nvCxnSpPr>
            <p:spPr bwMode="auto">
              <a:xfrm flipV="1">
                <a:off x="3250142" y="3219335"/>
                <a:ext cx="1216217" cy="9171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057" name="Straight Arrow Connector 1153"/>
              <p:cNvCxnSpPr>
                <a:cxnSpLocks noChangeShapeType="1"/>
                <a:endCxn id="37054" idx="6"/>
              </p:cNvCxnSpPr>
              <p:nvPr/>
            </p:nvCxnSpPr>
            <p:spPr bwMode="auto">
              <a:xfrm>
                <a:off x="3250142" y="3311050"/>
                <a:ext cx="1218726" cy="263885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85" name="Group 1080"/>
            <p:cNvGrpSpPr>
              <a:grpSpLocks/>
            </p:cNvGrpSpPr>
            <p:nvPr/>
          </p:nvGrpSpPr>
          <p:grpSpPr bwMode="auto">
            <a:xfrm>
              <a:off x="5722931" y="461719"/>
              <a:ext cx="1272607" cy="1009649"/>
              <a:chOff x="5728011" y="1788045"/>
              <a:chExt cx="1272607" cy="1009649"/>
            </a:xfrm>
          </p:grpSpPr>
          <p:grpSp>
            <p:nvGrpSpPr>
              <p:cNvPr id="37043" name="Group 1139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046" name="Oval 1142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47" name="Oval 1143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48" name="Oval 1144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049" name="Straight Arrow Connector 1145"/>
                <p:cNvCxnSpPr>
                  <a:cxnSpLocks noChangeShapeType="1"/>
                  <a:endCxn id="37046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50" name="Straight Arrow Connector 1146"/>
                <p:cNvCxnSpPr>
                  <a:cxnSpLocks noChangeShapeType="1"/>
                  <a:endCxn id="37047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51" name="Straight Arrow Connector 1147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044" name="Oval 1140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045" name="Straight Arrow Connector 1141"/>
              <p:cNvCxnSpPr>
                <a:cxnSpLocks noChangeShapeType="1"/>
                <a:endCxn id="37044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86" name="Group 1081"/>
            <p:cNvGrpSpPr>
              <a:grpSpLocks/>
            </p:cNvGrpSpPr>
            <p:nvPr/>
          </p:nvGrpSpPr>
          <p:grpSpPr bwMode="auto">
            <a:xfrm>
              <a:off x="5721026" y="621739"/>
              <a:ext cx="1272607" cy="1009649"/>
              <a:chOff x="5728011" y="1788045"/>
              <a:chExt cx="1272607" cy="1009649"/>
            </a:xfrm>
          </p:grpSpPr>
          <p:grpSp>
            <p:nvGrpSpPr>
              <p:cNvPr id="37034" name="Group 1130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037" name="Oval 1133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38" name="Oval 1134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39" name="Oval 1135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040" name="Straight Arrow Connector 1136"/>
                <p:cNvCxnSpPr>
                  <a:cxnSpLocks noChangeShapeType="1"/>
                  <a:endCxn id="37037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41" name="Straight Arrow Connector 1137"/>
                <p:cNvCxnSpPr>
                  <a:cxnSpLocks noChangeShapeType="1"/>
                  <a:endCxn id="37038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42" name="Straight Arrow Connector 1138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035" name="Oval 1131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036" name="Straight Arrow Connector 1132"/>
              <p:cNvCxnSpPr>
                <a:cxnSpLocks noChangeShapeType="1"/>
                <a:endCxn id="37035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87" name="Group 1082"/>
            <p:cNvGrpSpPr>
              <a:grpSpLocks/>
            </p:cNvGrpSpPr>
            <p:nvPr/>
          </p:nvGrpSpPr>
          <p:grpSpPr bwMode="auto">
            <a:xfrm>
              <a:off x="5719121" y="745564"/>
              <a:ext cx="1272607" cy="1009649"/>
              <a:chOff x="5728011" y="1788045"/>
              <a:chExt cx="1272607" cy="1009649"/>
            </a:xfrm>
          </p:grpSpPr>
          <p:grpSp>
            <p:nvGrpSpPr>
              <p:cNvPr id="37025" name="Group 1121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028" name="Oval 1124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29" name="Oval 1125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30" name="Oval 1126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031" name="Straight Arrow Connector 1127"/>
                <p:cNvCxnSpPr>
                  <a:cxnSpLocks noChangeShapeType="1"/>
                  <a:endCxn id="37028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32" name="Straight Arrow Connector 1128"/>
                <p:cNvCxnSpPr>
                  <a:cxnSpLocks noChangeShapeType="1"/>
                  <a:endCxn id="37029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33" name="Straight Arrow Connector 1129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026" name="Oval 1122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027" name="Straight Arrow Connector 1123"/>
              <p:cNvCxnSpPr>
                <a:cxnSpLocks noChangeShapeType="1"/>
                <a:endCxn id="37026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88" name="Group 1083"/>
            <p:cNvGrpSpPr>
              <a:grpSpLocks/>
            </p:cNvGrpSpPr>
            <p:nvPr/>
          </p:nvGrpSpPr>
          <p:grpSpPr bwMode="auto">
            <a:xfrm>
              <a:off x="5728011" y="347845"/>
              <a:ext cx="1272607" cy="1009649"/>
              <a:chOff x="5728011" y="1788045"/>
              <a:chExt cx="1272607" cy="1009649"/>
            </a:xfrm>
          </p:grpSpPr>
          <p:grpSp>
            <p:nvGrpSpPr>
              <p:cNvPr id="37016" name="Group 1112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019" name="Oval 1115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20" name="Oval 1116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21" name="Oval 1117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022" name="Straight Arrow Connector 1118"/>
                <p:cNvCxnSpPr>
                  <a:cxnSpLocks noChangeShapeType="1"/>
                  <a:endCxn id="37019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23" name="Straight Arrow Connector 1119"/>
                <p:cNvCxnSpPr>
                  <a:cxnSpLocks noChangeShapeType="1"/>
                  <a:endCxn id="37020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24" name="Straight Arrow Connector 1120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017" name="Oval 1113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018" name="Straight Arrow Connector 1114"/>
              <p:cNvCxnSpPr>
                <a:cxnSpLocks noChangeShapeType="1"/>
                <a:endCxn id="37017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89" name="Group 1084"/>
            <p:cNvGrpSpPr>
              <a:grpSpLocks/>
            </p:cNvGrpSpPr>
            <p:nvPr/>
          </p:nvGrpSpPr>
          <p:grpSpPr bwMode="auto">
            <a:xfrm>
              <a:off x="5718898" y="197593"/>
              <a:ext cx="1272607" cy="1009649"/>
              <a:chOff x="5728011" y="1788045"/>
              <a:chExt cx="1272607" cy="1009649"/>
            </a:xfrm>
          </p:grpSpPr>
          <p:grpSp>
            <p:nvGrpSpPr>
              <p:cNvPr id="37007" name="Group 1103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010" name="Oval 1106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11" name="Oval 1107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12" name="Oval 1108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013" name="Straight Arrow Connector 1109"/>
                <p:cNvCxnSpPr>
                  <a:cxnSpLocks noChangeShapeType="1"/>
                  <a:endCxn id="37010" idx="6"/>
                </p:cNvCxnSpPr>
                <p:nvPr/>
              </p:nvCxnSpPr>
              <p:spPr bwMode="auto">
                <a:xfrm flipV="1">
                  <a:off x="3255835" y="2708160"/>
                  <a:ext cx="1213023" cy="602890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14" name="Straight Arrow Connector 1110"/>
                <p:cNvCxnSpPr>
                  <a:cxnSpLocks noChangeShapeType="1"/>
                  <a:endCxn id="37011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15" name="Straight Arrow Connector 1111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008" name="Oval 1104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009" name="Straight Arrow Connector 1105"/>
              <p:cNvCxnSpPr>
                <a:cxnSpLocks noChangeShapeType="1"/>
                <a:endCxn id="37008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90" name="Group 1085"/>
            <p:cNvGrpSpPr>
              <a:grpSpLocks/>
            </p:cNvGrpSpPr>
            <p:nvPr/>
          </p:nvGrpSpPr>
          <p:grpSpPr bwMode="auto">
            <a:xfrm>
              <a:off x="5709248" y="75895"/>
              <a:ext cx="1272607" cy="1009649"/>
              <a:chOff x="5728011" y="1788045"/>
              <a:chExt cx="1272607" cy="1009649"/>
            </a:xfrm>
          </p:grpSpPr>
          <p:grpSp>
            <p:nvGrpSpPr>
              <p:cNvPr id="36999" name="Group 1095"/>
              <p:cNvGrpSpPr>
                <a:grpSpLocks/>
              </p:cNvGrpSpPr>
              <p:nvPr/>
            </p:nvGrpSpPr>
            <p:grpSpPr bwMode="auto">
              <a:xfrm>
                <a:off x="5728011" y="1788045"/>
                <a:ext cx="1269410" cy="1009649"/>
                <a:chOff x="3250142" y="2685300"/>
                <a:chExt cx="1264445" cy="1009649"/>
              </a:xfrm>
            </p:grpSpPr>
            <p:sp>
              <p:nvSpPr>
                <p:cNvPr id="37002" name="Oval 1098"/>
                <p:cNvSpPr>
                  <a:spLocks noChangeArrowheads="1"/>
                </p:cNvSpPr>
                <p:nvPr/>
              </p:nvSpPr>
              <p:spPr bwMode="auto">
                <a:xfrm flipH="1">
                  <a:off x="4468858" y="268530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03" name="Oval 1099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004" name="Oval 1100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7005" name="Straight Arrow Connector 1101"/>
                <p:cNvCxnSpPr>
                  <a:cxnSpLocks noChangeShapeType="1"/>
                  <a:endCxn id="37003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006" name="Straight Arrow Connector 1102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7000" name="Oval 1096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7001" name="Straight Arrow Connector 1097"/>
              <p:cNvCxnSpPr>
                <a:cxnSpLocks noChangeShapeType="1"/>
                <a:endCxn id="37000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6991" name="Group 1086"/>
            <p:cNvGrpSpPr>
              <a:grpSpLocks/>
            </p:cNvGrpSpPr>
            <p:nvPr/>
          </p:nvGrpSpPr>
          <p:grpSpPr bwMode="auto">
            <a:xfrm>
              <a:off x="5685652" y="43935"/>
              <a:ext cx="1272607" cy="786129"/>
              <a:chOff x="5728011" y="2011565"/>
              <a:chExt cx="1272607" cy="786129"/>
            </a:xfrm>
          </p:grpSpPr>
          <p:grpSp>
            <p:nvGrpSpPr>
              <p:cNvPr id="36992" name="Group 1087"/>
              <p:cNvGrpSpPr>
                <a:grpSpLocks/>
              </p:cNvGrpSpPr>
              <p:nvPr/>
            </p:nvGrpSpPr>
            <p:grpSpPr bwMode="auto">
              <a:xfrm>
                <a:off x="5728011" y="2299220"/>
                <a:ext cx="1269410" cy="498474"/>
                <a:chOff x="3250142" y="3196475"/>
                <a:chExt cx="1264445" cy="498474"/>
              </a:xfrm>
            </p:grpSpPr>
            <p:sp>
              <p:nvSpPr>
                <p:cNvPr id="36995" name="Oval 1091"/>
                <p:cNvSpPr>
                  <a:spLocks noChangeArrowheads="1"/>
                </p:cNvSpPr>
                <p:nvPr/>
              </p:nvSpPr>
              <p:spPr bwMode="auto">
                <a:xfrm flipH="1">
                  <a:off x="4466359" y="319647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996" name="Oval 1092"/>
                <p:cNvSpPr>
                  <a:spLocks noChangeArrowheads="1"/>
                </p:cNvSpPr>
                <p:nvPr/>
              </p:nvSpPr>
              <p:spPr bwMode="auto">
                <a:xfrm flipH="1">
                  <a:off x="4468868" y="3649230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 type="stealth" w="med" len="lg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cxnSp>
              <p:nvCxnSpPr>
                <p:cNvPr id="36997" name="Straight Arrow Connector 1093"/>
                <p:cNvCxnSpPr>
                  <a:cxnSpLocks noChangeShapeType="1"/>
                  <a:endCxn id="36995" idx="6"/>
                </p:cNvCxnSpPr>
                <p:nvPr/>
              </p:nvCxnSpPr>
              <p:spPr bwMode="auto">
                <a:xfrm flipV="1">
                  <a:off x="3250142" y="3219335"/>
                  <a:ext cx="1216217" cy="9171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6998" name="Straight Arrow Connector 1094"/>
                <p:cNvCxnSpPr>
                  <a:cxnSpLocks noChangeShapeType="1"/>
                </p:cNvCxnSpPr>
                <p:nvPr/>
              </p:nvCxnSpPr>
              <p:spPr bwMode="auto">
                <a:xfrm>
                  <a:off x="3255835" y="3311050"/>
                  <a:ext cx="1215901" cy="356595"/>
                </a:xfrm>
                <a:prstGeom prst="straightConnector1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6993" name="Oval 1088"/>
              <p:cNvSpPr>
                <a:spLocks noChangeArrowheads="1"/>
              </p:cNvSpPr>
              <p:nvPr/>
            </p:nvSpPr>
            <p:spPr bwMode="auto">
              <a:xfrm flipH="1">
                <a:off x="6954719" y="2011565"/>
                <a:ext cx="45899" cy="4571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6994" name="Straight Arrow Connector 1089"/>
              <p:cNvCxnSpPr>
                <a:cxnSpLocks noChangeShapeType="1"/>
                <a:endCxn id="36993" idx="6"/>
              </p:cNvCxnSpPr>
              <p:nvPr/>
            </p:nvCxnSpPr>
            <p:spPr bwMode="auto">
              <a:xfrm flipV="1">
                <a:off x="5733726" y="2034425"/>
                <a:ext cx="1220993" cy="379370"/>
              </a:xfrm>
              <a:prstGeom prst="straightConnector1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Warren 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056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2EC3520-3975-40BB-B95B-CCE825AF95DB}" type="slidenum">
              <a:rPr lang="en-US" sz="1400" smtClean="0"/>
              <a:pPr/>
              <a:t>5</a:t>
            </a:fld>
            <a:endParaRPr lang="en-US" sz="1400"/>
          </a:p>
        </p:txBody>
      </p:sp>
      <p:sp>
        <p:nvSpPr>
          <p:cNvPr id="126980" name="Slide Number Placeholder 5"/>
          <p:cNvSpPr txBox="1">
            <a:spLocks noGrp="1"/>
          </p:cNvSpPr>
          <p:nvPr/>
        </p:nvSpPr>
        <p:spPr bwMode="auto">
          <a:xfrm>
            <a:off x="6553200" y="6553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81B6C52F-038C-46B2-BE37-EC36BB9FFA2A}" type="slidenum">
              <a:rPr lang="en-US" sz="1400"/>
              <a:pPr algn="r"/>
              <a:t>5</a:t>
            </a:fld>
            <a:endParaRPr lang="en-US" sz="1400"/>
          </a:p>
        </p:txBody>
      </p:sp>
      <p:sp>
        <p:nvSpPr>
          <p:cNvPr id="1269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/>
              <a:t>Learning policies</a:t>
            </a:r>
          </a:p>
        </p:txBody>
      </p:sp>
      <p:sp>
        <p:nvSpPr>
          <p:cNvPr id="1269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43000"/>
            <a:ext cx="7772400" cy="5381625"/>
          </a:xfrm>
        </p:spPr>
        <p:txBody>
          <a:bodyPr/>
          <a:lstStyle/>
          <a:p>
            <a:r>
              <a:rPr lang="en-US" sz="2400" dirty="0"/>
              <a:t>Heuristic measurement policies</a:t>
            </a:r>
          </a:p>
          <a:p>
            <a:pPr lvl="1"/>
            <a:r>
              <a:rPr lang="en-US" sz="2000" b="1" dirty="0"/>
              <a:t>Boltzmann exploration</a:t>
            </a:r>
          </a:p>
          <a:p>
            <a:pPr lvl="2"/>
            <a:r>
              <a:rPr lang="en-US" sz="1800" dirty="0"/>
              <a:t>Explore choice </a:t>
            </a:r>
            <a:r>
              <a:rPr lang="en-US" sz="1800" i="1" dirty="0"/>
              <a:t>x</a:t>
            </a:r>
            <a:r>
              <a:rPr lang="en-US" sz="1800" dirty="0"/>
              <a:t> with probability</a:t>
            </a:r>
          </a:p>
          <a:p>
            <a:pPr lvl="2"/>
            <a:endParaRPr lang="en-US" sz="1800" dirty="0"/>
          </a:p>
          <a:p>
            <a:pPr lvl="2"/>
            <a:r>
              <a:rPr lang="en-US" sz="1800" dirty="0"/>
              <a:t> </a:t>
            </a:r>
          </a:p>
          <a:p>
            <a:pPr lvl="1"/>
            <a:r>
              <a:rPr lang="en-US" sz="2000" b="1" dirty="0"/>
              <a:t>Upper confidence bounding</a:t>
            </a:r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1"/>
            <a:r>
              <a:rPr lang="en-US" sz="2000" b="1" dirty="0"/>
              <a:t>Thompson sampling – Highlight this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r>
              <a:rPr lang="en-US" sz="2000" b="1" dirty="0"/>
              <a:t>Interval estimation</a:t>
            </a:r>
            <a:r>
              <a:rPr lang="en-US" sz="2000" dirty="0"/>
              <a:t> (or upper confidence bounding)</a:t>
            </a:r>
          </a:p>
          <a:p>
            <a:pPr lvl="2"/>
            <a:r>
              <a:rPr lang="en-US" sz="1800" dirty="0"/>
              <a:t>Choose </a:t>
            </a:r>
            <a:r>
              <a:rPr lang="en-US" sz="1800" i="1" dirty="0"/>
              <a:t>x </a:t>
            </a:r>
            <a:r>
              <a:rPr lang="en-US" sz="1800" dirty="0"/>
              <a:t>which maximizes</a:t>
            </a:r>
          </a:p>
          <a:p>
            <a:pPr marL="914400" lvl="2" indent="0">
              <a:buNone/>
            </a:pPr>
            <a:endParaRPr lang="en-US" sz="18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</p:txBody>
      </p:sp>
      <p:graphicFrame>
        <p:nvGraphicFramePr>
          <p:cNvPr id="126983" name="Object 8"/>
          <p:cNvGraphicFramePr>
            <a:graphicFrameLocks noChangeAspect="1"/>
          </p:cNvGraphicFramePr>
          <p:nvPr>
            <p:extLst/>
          </p:nvPr>
        </p:nvGraphicFramePr>
        <p:xfrm>
          <a:off x="5146675" y="1595438"/>
          <a:ext cx="15430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4" imgW="1002960" imgH="609480" progId="Equation.DSMT4">
                  <p:embed/>
                </p:oleObj>
              </mc:Choice>
              <mc:Fallback>
                <p:oleObj name="Equation" r:id="rId4" imgW="1002960" imgH="609480" progId="Equation.DSMT4">
                  <p:embed/>
                  <p:pic>
                    <p:nvPicPr>
                      <p:cNvPr id="12698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6675" y="1595438"/>
                        <a:ext cx="154305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552640" y="5822950"/>
            <a:ext cx="5438835" cy="914400"/>
            <a:chOff x="2674938" y="5163706"/>
            <a:chExt cx="5438835" cy="914400"/>
          </a:xfrm>
        </p:grpSpPr>
        <p:graphicFrame>
          <p:nvGraphicFramePr>
            <p:cNvPr id="126984" name="Object 9"/>
            <p:cNvGraphicFramePr>
              <a:graphicFrameLocks noChangeAspect="1"/>
            </p:cNvGraphicFramePr>
            <p:nvPr>
              <p:extLst/>
            </p:nvPr>
          </p:nvGraphicFramePr>
          <p:xfrm>
            <a:off x="4943536" y="5163706"/>
            <a:ext cx="3170237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2" name="Equation" r:id="rId6" imgW="2209680" imgH="241200" progId="Equation.DSMT4">
                    <p:embed/>
                  </p:oleObj>
                </mc:Choice>
                <mc:Fallback>
                  <p:oleObj name="Equation" r:id="rId6" imgW="2209680" imgH="241200" progId="Equation.DSMT4">
                    <p:embed/>
                    <p:pic>
                      <p:nvPicPr>
                        <p:cNvPr id="126984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3536" y="5163706"/>
                          <a:ext cx="3170237" cy="346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6985" name="Line 11"/>
            <p:cNvSpPr>
              <a:spLocks noChangeShapeType="1"/>
            </p:cNvSpPr>
            <p:nvPr/>
          </p:nvSpPr>
          <p:spPr bwMode="auto">
            <a:xfrm>
              <a:off x="2674938" y="5742641"/>
              <a:ext cx="2547937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986" name="Group 12"/>
            <p:cNvGrpSpPr>
              <a:grpSpLocks/>
            </p:cNvGrpSpPr>
            <p:nvPr/>
          </p:nvGrpSpPr>
          <p:grpSpPr bwMode="auto">
            <a:xfrm>
              <a:off x="2771775" y="5234641"/>
              <a:ext cx="2073275" cy="504825"/>
              <a:chOff x="810" y="2354"/>
              <a:chExt cx="3268" cy="1116"/>
            </a:xfrm>
          </p:grpSpPr>
          <p:sp>
            <p:nvSpPr>
              <p:cNvPr id="126992" name="Freeform 13"/>
              <p:cNvSpPr>
                <a:spLocks/>
              </p:cNvSpPr>
              <p:nvPr/>
            </p:nvSpPr>
            <p:spPr bwMode="auto">
              <a:xfrm>
                <a:off x="810" y="2354"/>
                <a:ext cx="1641" cy="1115"/>
              </a:xfrm>
              <a:custGeom>
                <a:avLst/>
                <a:gdLst>
                  <a:gd name="T0" fmla="*/ 0 w 1641"/>
                  <a:gd name="T1" fmla="*/ 1115 h 1115"/>
                  <a:gd name="T2" fmla="*/ 352 w 1641"/>
                  <a:gd name="T3" fmla="*/ 1083 h 1115"/>
                  <a:gd name="T4" fmla="*/ 664 w 1641"/>
                  <a:gd name="T5" fmla="*/ 1003 h 1115"/>
                  <a:gd name="T6" fmla="*/ 944 w 1641"/>
                  <a:gd name="T7" fmla="*/ 779 h 1115"/>
                  <a:gd name="T8" fmla="*/ 1160 w 1641"/>
                  <a:gd name="T9" fmla="*/ 475 h 1115"/>
                  <a:gd name="T10" fmla="*/ 1296 w 1641"/>
                  <a:gd name="T11" fmla="*/ 243 h 1115"/>
                  <a:gd name="T12" fmla="*/ 1432 w 1641"/>
                  <a:gd name="T13" fmla="*/ 67 h 1115"/>
                  <a:gd name="T14" fmla="*/ 1569 w 1641"/>
                  <a:gd name="T15" fmla="*/ 10 h 1115"/>
                  <a:gd name="T16" fmla="*/ 1641 w 1641"/>
                  <a:gd name="T17" fmla="*/ 4 h 11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41"/>
                  <a:gd name="T28" fmla="*/ 0 h 1115"/>
                  <a:gd name="T29" fmla="*/ 1641 w 1641"/>
                  <a:gd name="T30" fmla="*/ 1115 h 11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41" h="1115">
                    <a:moveTo>
                      <a:pt x="0" y="1115"/>
                    </a:moveTo>
                    <a:cubicBezTo>
                      <a:pt x="120" y="1108"/>
                      <a:pt x="241" y="1102"/>
                      <a:pt x="352" y="1083"/>
                    </a:cubicBezTo>
                    <a:cubicBezTo>
                      <a:pt x="463" y="1064"/>
                      <a:pt x="565" y="1054"/>
                      <a:pt x="664" y="1003"/>
                    </a:cubicBezTo>
                    <a:cubicBezTo>
                      <a:pt x="763" y="952"/>
                      <a:pt x="861" y="867"/>
                      <a:pt x="944" y="779"/>
                    </a:cubicBezTo>
                    <a:cubicBezTo>
                      <a:pt x="1027" y="691"/>
                      <a:pt x="1101" y="564"/>
                      <a:pt x="1160" y="475"/>
                    </a:cubicBezTo>
                    <a:cubicBezTo>
                      <a:pt x="1219" y="386"/>
                      <a:pt x="1251" y="311"/>
                      <a:pt x="1296" y="243"/>
                    </a:cubicBezTo>
                    <a:cubicBezTo>
                      <a:pt x="1341" y="175"/>
                      <a:pt x="1387" y="106"/>
                      <a:pt x="1432" y="67"/>
                    </a:cubicBezTo>
                    <a:cubicBezTo>
                      <a:pt x="1477" y="28"/>
                      <a:pt x="1534" y="20"/>
                      <a:pt x="1569" y="10"/>
                    </a:cubicBezTo>
                    <a:cubicBezTo>
                      <a:pt x="1604" y="0"/>
                      <a:pt x="1626" y="5"/>
                      <a:pt x="1641" y="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93" name="Freeform 14"/>
              <p:cNvSpPr>
                <a:spLocks/>
              </p:cNvSpPr>
              <p:nvPr/>
            </p:nvSpPr>
            <p:spPr bwMode="auto">
              <a:xfrm flipH="1">
                <a:off x="2437" y="2355"/>
                <a:ext cx="1641" cy="1115"/>
              </a:xfrm>
              <a:custGeom>
                <a:avLst/>
                <a:gdLst>
                  <a:gd name="T0" fmla="*/ 0 w 1641"/>
                  <a:gd name="T1" fmla="*/ 1115 h 1115"/>
                  <a:gd name="T2" fmla="*/ 352 w 1641"/>
                  <a:gd name="T3" fmla="*/ 1083 h 1115"/>
                  <a:gd name="T4" fmla="*/ 664 w 1641"/>
                  <a:gd name="T5" fmla="*/ 1003 h 1115"/>
                  <a:gd name="T6" fmla="*/ 944 w 1641"/>
                  <a:gd name="T7" fmla="*/ 779 h 1115"/>
                  <a:gd name="T8" fmla="*/ 1160 w 1641"/>
                  <a:gd name="T9" fmla="*/ 475 h 1115"/>
                  <a:gd name="T10" fmla="*/ 1296 w 1641"/>
                  <a:gd name="T11" fmla="*/ 243 h 1115"/>
                  <a:gd name="T12" fmla="*/ 1432 w 1641"/>
                  <a:gd name="T13" fmla="*/ 67 h 1115"/>
                  <a:gd name="T14" fmla="*/ 1569 w 1641"/>
                  <a:gd name="T15" fmla="*/ 10 h 1115"/>
                  <a:gd name="T16" fmla="*/ 1641 w 1641"/>
                  <a:gd name="T17" fmla="*/ 4 h 11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41"/>
                  <a:gd name="T28" fmla="*/ 0 h 1115"/>
                  <a:gd name="T29" fmla="*/ 1641 w 1641"/>
                  <a:gd name="T30" fmla="*/ 1115 h 11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41" h="1115">
                    <a:moveTo>
                      <a:pt x="0" y="1115"/>
                    </a:moveTo>
                    <a:cubicBezTo>
                      <a:pt x="120" y="1108"/>
                      <a:pt x="241" y="1102"/>
                      <a:pt x="352" y="1083"/>
                    </a:cubicBezTo>
                    <a:cubicBezTo>
                      <a:pt x="463" y="1064"/>
                      <a:pt x="565" y="1054"/>
                      <a:pt x="664" y="1003"/>
                    </a:cubicBezTo>
                    <a:cubicBezTo>
                      <a:pt x="763" y="952"/>
                      <a:pt x="861" y="867"/>
                      <a:pt x="944" y="779"/>
                    </a:cubicBezTo>
                    <a:cubicBezTo>
                      <a:pt x="1027" y="691"/>
                      <a:pt x="1101" y="564"/>
                      <a:pt x="1160" y="475"/>
                    </a:cubicBezTo>
                    <a:cubicBezTo>
                      <a:pt x="1219" y="386"/>
                      <a:pt x="1251" y="311"/>
                      <a:pt x="1296" y="243"/>
                    </a:cubicBezTo>
                    <a:cubicBezTo>
                      <a:pt x="1341" y="175"/>
                      <a:pt x="1387" y="106"/>
                      <a:pt x="1432" y="67"/>
                    </a:cubicBezTo>
                    <a:cubicBezTo>
                      <a:pt x="1477" y="28"/>
                      <a:pt x="1534" y="20"/>
                      <a:pt x="1569" y="10"/>
                    </a:cubicBezTo>
                    <a:cubicBezTo>
                      <a:pt x="1604" y="0"/>
                      <a:pt x="1626" y="5"/>
                      <a:pt x="1641" y="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26987" name="Object 15"/>
            <p:cNvGraphicFramePr>
              <a:graphicFrameLocks noChangeAspect="1"/>
            </p:cNvGraphicFramePr>
            <p:nvPr>
              <p:extLst/>
            </p:nvPr>
          </p:nvGraphicFramePr>
          <p:xfrm>
            <a:off x="3662423" y="5706631"/>
            <a:ext cx="33020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3" name="Equation" r:id="rId8" imgW="203040" imgH="228600" progId="Equation.DSMT4">
                    <p:embed/>
                  </p:oleObj>
                </mc:Choice>
                <mc:Fallback>
                  <p:oleObj name="Equation" r:id="rId8" imgW="203040" imgH="228600" progId="Equation.DSMT4">
                    <p:embed/>
                    <p:pic>
                      <p:nvPicPr>
                        <p:cNvPr id="126987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2423" y="5706631"/>
                          <a:ext cx="330200" cy="371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6988" name="Line 17"/>
            <p:cNvSpPr>
              <a:spLocks noChangeShapeType="1"/>
            </p:cNvSpPr>
            <p:nvPr/>
          </p:nvSpPr>
          <p:spPr bwMode="auto">
            <a:xfrm>
              <a:off x="3800475" y="5583891"/>
              <a:ext cx="685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89" name="Line 18"/>
            <p:cNvSpPr>
              <a:spLocks noChangeShapeType="1"/>
            </p:cNvSpPr>
            <p:nvPr/>
          </p:nvSpPr>
          <p:spPr bwMode="auto">
            <a:xfrm>
              <a:off x="3800475" y="5183841"/>
              <a:ext cx="0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26990" name="Object 19"/>
            <p:cNvGraphicFramePr>
              <a:graphicFrameLocks noChangeAspect="1"/>
            </p:cNvGraphicFramePr>
            <p:nvPr>
              <p:extLst/>
            </p:nvPr>
          </p:nvGraphicFramePr>
          <p:xfrm>
            <a:off x="3914775" y="5272741"/>
            <a:ext cx="428625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4" name="Equation" r:id="rId10" imgW="342751" imgH="241195" progId="Equation.DSMT4">
                    <p:embed/>
                  </p:oleObj>
                </mc:Choice>
                <mc:Fallback>
                  <p:oleObj name="Equation" r:id="rId10" imgW="342751" imgH="241195" progId="Equation.DSMT4">
                    <p:embed/>
                    <p:pic>
                      <p:nvPicPr>
                        <p:cNvPr id="12699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14775" y="5272741"/>
                          <a:ext cx="428625" cy="30162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6991" name="Line 20"/>
            <p:cNvSpPr>
              <a:spLocks noChangeShapeType="1"/>
            </p:cNvSpPr>
            <p:nvPr/>
          </p:nvSpPr>
          <p:spPr bwMode="auto">
            <a:xfrm>
              <a:off x="4478338" y="5204479"/>
              <a:ext cx="0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778000" y="3138488"/>
          <a:ext cx="4511675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12" imgW="2882880" imgH="507960" progId="Equation.DSMT4">
                  <p:embed/>
                </p:oleObj>
              </mc:Choice>
              <mc:Fallback>
                <p:oleObj name="Equation" r:id="rId12" imgW="2882880" imgH="5079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3138488"/>
                        <a:ext cx="4511675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9"/>
          <p:cNvGraphicFramePr>
            <a:graphicFrameLocks noChangeAspect="1"/>
          </p:cNvGraphicFramePr>
          <p:nvPr>
            <p:extLst/>
          </p:nvPr>
        </p:nvGraphicFramePr>
        <p:xfrm>
          <a:off x="1438275" y="4495800"/>
          <a:ext cx="43195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14" imgW="3009600" imgH="241200" progId="Equation.DSMT4">
                  <p:embed/>
                </p:oleObj>
              </mc:Choice>
              <mc:Fallback>
                <p:oleObj name="Equation" r:id="rId14" imgW="3009600" imgH="241200" progId="Equation.DSMT4">
                  <p:embed/>
                  <p:pic>
                    <p:nvPicPr>
                      <p:cNvPr id="1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4495800"/>
                        <a:ext cx="431958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37582" y="2403462"/>
            <a:ext cx="3513124" cy="449619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5350077" y="2490796"/>
          <a:ext cx="939598" cy="326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17" imgW="583920" imgH="203040" progId="Equation.DSMT4">
                  <p:embed/>
                </p:oleObj>
              </mc:Choice>
              <mc:Fallback>
                <p:oleObj name="Equation" r:id="rId17" imgW="583920" imgH="203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350077" y="2490796"/>
                        <a:ext cx="939598" cy="326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863600" y="3901440"/>
            <a:ext cx="7203440" cy="107696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63600" y="1564640"/>
            <a:ext cx="7203440" cy="125888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</p:spTree>
    <p:extLst>
      <p:ext uri="{BB962C8B-B14F-4D97-AF65-F5344CB8AC3E}">
        <p14:creationId xmlns:p14="http://schemas.microsoft.com/office/powerpoint/2010/main" val="37922250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MDPs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Decision trees:</a:t>
            </a:r>
          </a:p>
          <a:p>
            <a:pPr lvl="1"/>
            <a:r>
              <a:rPr lang="en-US" dirty="0"/>
              <a:t>Discuss the concept of a “state” in a decision tree.</a:t>
            </a:r>
          </a:p>
          <a:p>
            <a:pPr lvl="1"/>
            <a:r>
              <a:rPr lang="en-US" dirty="0"/>
              <a:t>Implicit in a decision node is the entire history leading up to the decision, which is unique.</a:t>
            </a:r>
          </a:p>
          <a:p>
            <a:pPr lvl="1"/>
            <a:r>
              <a:rPr lang="en-US" dirty="0"/>
              <a:t>We may not need the entire history, but we do not need to articulate this.</a:t>
            </a:r>
          </a:p>
          <a:p>
            <a:pPr lvl="1"/>
            <a:r>
              <a:rPr lang="en-US" dirty="0"/>
              <a:t>The complexity of a decision tree is independent of the complexity of the state variable.  Instead, it depends on the number of possible decisions (actions) and outcomes.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Warren 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4772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val 394"/>
          <p:cNvSpPr>
            <a:spLocks noChangeArrowheads="1"/>
          </p:cNvSpPr>
          <p:nvPr/>
        </p:nvSpPr>
        <p:spPr bwMode="auto">
          <a:xfrm flipH="1">
            <a:off x="4344988" y="546100"/>
            <a:ext cx="157162" cy="157163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 type="stealth" w="med" len="lg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15" name="Oval 834"/>
          <p:cNvSpPr>
            <a:spLocks noChangeArrowheads="1"/>
          </p:cNvSpPr>
          <p:nvPr/>
        </p:nvSpPr>
        <p:spPr bwMode="auto">
          <a:xfrm flipH="1">
            <a:off x="6908800" y="552450"/>
            <a:ext cx="157163" cy="157163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 type="stealth" w="med" len="lg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38916" name="Group 369"/>
          <p:cNvGrpSpPr>
            <a:grpSpLocks/>
          </p:cNvGrpSpPr>
          <p:nvPr/>
        </p:nvGrpSpPr>
        <p:grpSpPr bwMode="auto">
          <a:xfrm>
            <a:off x="554038" y="582613"/>
            <a:ext cx="7821612" cy="5902325"/>
            <a:chOff x="529936" y="421905"/>
            <a:chExt cx="7820426" cy="5901471"/>
          </a:xfrm>
        </p:grpSpPr>
        <p:sp>
          <p:nvSpPr>
            <p:cNvPr id="38941" name="Rectangle 24"/>
            <p:cNvSpPr>
              <a:spLocks noChangeArrowheads="1"/>
            </p:cNvSpPr>
            <p:nvPr/>
          </p:nvSpPr>
          <p:spPr bwMode="auto">
            <a:xfrm>
              <a:off x="529936" y="3179622"/>
              <a:ext cx="187036" cy="187036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38942" name="Straight Arrow Connector 44"/>
            <p:cNvCxnSpPr>
              <a:cxnSpLocks noChangeShapeType="1"/>
              <a:endCxn id="38946" idx="1"/>
            </p:cNvCxnSpPr>
            <p:nvPr/>
          </p:nvCxnSpPr>
          <p:spPr bwMode="auto">
            <a:xfrm flipV="1">
              <a:off x="1971732" y="2626132"/>
              <a:ext cx="1093124" cy="647009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43" name="Straight Arrow Connector 45"/>
            <p:cNvCxnSpPr>
              <a:cxnSpLocks noChangeShapeType="1"/>
              <a:endCxn id="38945" idx="1"/>
            </p:cNvCxnSpPr>
            <p:nvPr/>
          </p:nvCxnSpPr>
          <p:spPr bwMode="auto">
            <a:xfrm flipV="1">
              <a:off x="1971732" y="3268060"/>
              <a:ext cx="1093124" cy="508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44" name="Straight Arrow Connector 46"/>
            <p:cNvCxnSpPr>
              <a:cxnSpLocks noChangeShapeType="1"/>
              <a:endCxn id="38947" idx="1"/>
            </p:cNvCxnSpPr>
            <p:nvPr/>
          </p:nvCxnSpPr>
          <p:spPr bwMode="auto">
            <a:xfrm>
              <a:off x="1971732" y="3273140"/>
              <a:ext cx="1093124" cy="637079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945" name="Rectangle 47"/>
            <p:cNvSpPr>
              <a:spLocks noChangeArrowheads="1"/>
            </p:cNvSpPr>
            <p:nvPr/>
          </p:nvSpPr>
          <p:spPr bwMode="auto">
            <a:xfrm>
              <a:off x="3064856" y="3174542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46" name="Rectangle 48"/>
            <p:cNvSpPr>
              <a:spLocks noChangeArrowheads="1"/>
            </p:cNvSpPr>
            <p:nvPr/>
          </p:nvSpPr>
          <p:spPr bwMode="auto">
            <a:xfrm>
              <a:off x="3064856" y="2532614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47" name="Rectangle 49"/>
            <p:cNvSpPr>
              <a:spLocks noChangeArrowheads="1"/>
            </p:cNvSpPr>
            <p:nvPr/>
          </p:nvSpPr>
          <p:spPr bwMode="auto">
            <a:xfrm>
              <a:off x="3064856" y="3816701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38948" name="Group 144"/>
            <p:cNvGrpSpPr>
              <a:grpSpLocks/>
            </p:cNvGrpSpPr>
            <p:nvPr/>
          </p:nvGrpSpPr>
          <p:grpSpPr bwMode="auto">
            <a:xfrm>
              <a:off x="716972" y="2441404"/>
              <a:ext cx="1254068" cy="1658388"/>
              <a:chOff x="716972" y="2441404"/>
              <a:chExt cx="1254068" cy="1658388"/>
            </a:xfrm>
          </p:grpSpPr>
          <p:sp>
            <p:nvSpPr>
              <p:cNvPr id="39246" name="Oval 28"/>
              <p:cNvSpPr>
                <a:spLocks noChangeArrowheads="1"/>
              </p:cNvSpPr>
              <p:nvPr/>
            </p:nvSpPr>
            <p:spPr bwMode="auto">
              <a:xfrm flipH="1">
                <a:off x="1808712" y="2814784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247" name="Oval 31"/>
              <p:cNvSpPr>
                <a:spLocks noChangeArrowheads="1"/>
              </p:cNvSpPr>
              <p:nvPr/>
            </p:nvSpPr>
            <p:spPr bwMode="auto">
              <a:xfrm flipH="1">
                <a:off x="1813792" y="31812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248" name="Straight Arrow Connector 28672"/>
              <p:cNvCxnSpPr>
                <a:cxnSpLocks noChangeShapeType="1"/>
                <a:stCxn id="38941" idx="3"/>
                <a:endCxn id="39246" idx="6"/>
              </p:cNvCxnSpPr>
              <p:nvPr/>
            </p:nvCxnSpPr>
            <p:spPr bwMode="auto">
              <a:xfrm flipV="1">
                <a:off x="716972" y="2893408"/>
                <a:ext cx="1091740" cy="37973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249" name="Straight Arrow Connector 38"/>
              <p:cNvCxnSpPr>
                <a:cxnSpLocks noChangeShapeType="1"/>
                <a:stCxn id="38941" idx="3"/>
                <a:endCxn id="39247" idx="6"/>
              </p:cNvCxnSpPr>
              <p:nvPr/>
            </p:nvCxnSpPr>
            <p:spPr bwMode="auto">
              <a:xfrm flipV="1">
                <a:off x="716972" y="3259859"/>
                <a:ext cx="1096820" cy="132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250" name="Oval 75"/>
              <p:cNvSpPr>
                <a:spLocks noChangeArrowheads="1"/>
              </p:cNvSpPr>
              <p:nvPr/>
            </p:nvSpPr>
            <p:spPr bwMode="auto">
              <a:xfrm flipH="1">
                <a:off x="1808712" y="2441404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251" name="Straight Arrow Connector 76"/>
              <p:cNvCxnSpPr>
                <a:cxnSpLocks noChangeShapeType="1"/>
                <a:stCxn id="38941" idx="3"/>
                <a:endCxn id="39250" idx="6"/>
              </p:cNvCxnSpPr>
              <p:nvPr/>
            </p:nvCxnSpPr>
            <p:spPr bwMode="auto">
              <a:xfrm flipV="1">
                <a:off x="716972" y="2520028"/>
                <a:ext cx="1091740" cy="75311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252" name="Oval 78"/>
              <p:cNvSpPr>
                <a:spLocks noChangeArrowheads="1"/>
              </p:cNvSpPr>
              <p:nvPr/>
            </p:nvSpPr>
            <p:spPr bwMode="auto">
              <a:xfrm flipH="1">
                <a:off x="1804902" y="3561544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253" name="Straight Arrow Connector 79"/>
              <p:cNvCxnSpPr>
                <a:cxnSpLocks noChangeShapeType="1"/>
                <a:stCxn id="38941" idx="3"/>
                <a:endCxn id="39252" idx="6"/>
              </p:cNvCxnSpPr>
              <p:nvPr/>
            </p:nvCxnSpPr>
            <p:spPr bwMode="auto">
              <a:xfrm>
                <a:off x="716972" y="3273140"/>
                <a:ext cx="1087930" cy="367028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254" name="Oval 80"/>
              <p:cNvSpPr>
                <a:spLocks noChangeArrowheads="1"/>
              </p:cNvSpPr>
              <p:nvPr/>
            </p:nvSpPr>
            <p:spPr bwMode="auto">
              <a:xfrm flipH="1">
                <a:off x="1808712" y="3942544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255" name="Straight Arrow Connector 81"/>
              <p:cNvCxnSpPr>
                <a:cxnSpLocks noChangeShapeType="1"/>
                <a:stCxn id="38941" idx="3"/>
                <a:endCxn id="39254" idx="6"/>
              </p:cNvCxnSpPr>
              <p:nvPr/>
            </p:nvCxnSpPr>
            <p:spPr bwMode="auto">
              <a:xfrm>
                <a:off x="716972" y="3273140"/>
                <a:ext cx="1091740" cy="748028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949" name="Rectangle 82"/>
            <p:cNvSpPr>
              <a:spLocks noChangeArrowheads="1"/>
            </p:cNvSpPr>
            <p:nvPr/>
          </p:nvSpPr>
          <p:spPr bwMode="auto">
            <a:xfrm>
              <a:off x="3061391" y="1259153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50" name="Rectangle 83"/>
            <p:cNvSpPr>
              <a:spLocks noChangeArrowheads="1"/>
            </p:cNvSpPr>
            <p:nvPr/>
          </p:nvSpPr>
          <p:spPr bwMode="auto">
            <a:xfrm>
              <a:off x="3061391" y="617225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51" name="Rectangle 84"/>
            <p:cNvSpPr>
              <a:spLocks noChangeArrowheads="1"/>
            </p:cNvSpPr>
            <p:nvPr/>
          </p:nvSpPr>
          <p:spPr bwMode="auto">
            <a:xfrm>
              <a:off x="3061391" y="1901312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52" name="Rectangle 85"/>
            <p:cNvSpPr>
              <a:spLocks noChangeArrowheads="1"/>
            </p:cNvSpPr>
            <p:nvPr/>
          </p:nvSpPr>
          <p:spPr bwMode="auto">
            <a:xfrm>
              <a:off x="3071782" y="5103790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53" name="Rectangle 86"/>
            <p:cNvSpPr>
              <a:spLocks noChangeArrowheads="1"/>
            </p:cNvSpPr>
            <p:nvPr/>
          </p:nvSpPr>
          <p:spPr bwMode="auto">
            <a:xfrm>
              <a:off x="3071782" y="4461862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54" name="Rectangle 87"/>
            <p:cNvSpPr>
              <a:spLocks noChangeArrowheads="1"/>
            </p:cNvSpPr>
            <p:nvPr/>
          </p:nvSpPr>
          <p:spPr bwMode="auto">
            <a:xfrm>
              <a:off x="3071782" y="5745949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55" name="Rectangle 97"/>
            <p:cNvSpPr>
              <a:spLocks noChangeArrowheads="1"/>
            </p:cNvSpPr>
            <p:nvPr/>
          </p:nvSpPr>
          <p:spPr bwMode="auto">
            <a:xfrm>
              <a:off x="5614092" y="3178003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56" name="Rectangle 98"/>
            <p:cNvSpPr>
              <a:spLocks noChangeArrowheads="1"/>
            </p:cNvSpPr>
            <p:nvPr/>
          </p:nvSpPr>
          <p:spPr bwMode="auto">
            <a:xfrm>
              <a:off x="5614092" y="2536075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57" name="Rectangle 99"/>
            <p:cNvSpPr>
              <a:spLocks noChangeArrowheads="1"/>
            </p:cNvSpPr>
            <p:nvPr/>
          </p:nvSpPr>
          <p:spPr bwMode="auto">
            <a:xfrm>
              <a:off x="5614092" y="3820162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58" name="Rectangle 100"/>
            <p:cNvSpPr>
              <a:spLocks noChangeArrowheads="1"/>
            </p:cNvSpPr>
            <p:nvPr/>
          </p:nvSpPr>
          <p:spPr bwMode="auto">
            <a:xfrm>
              <a:off x="5610627" y="1262614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59" name="Rectangle 101"/>
            <p:cNvSpPr>
              <a:spLocks noChangeArrowheads="1"/>
            </p:cNvSpPr>
            <p:nvPr/>
          </p:nvSpPr>
          <p:spPr bwMode="auto">
            <a:xfrm>
              <a:off x="5610627" y="620686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60" name="Rectangle 102"/>
            <p:cNvSpPr>
              <a:spLocks noChangeArrowheads="1"/>
            </p:cNvSpPr>
            <p:nvPr/>
          </p:nvSpPr>
          <p:spPr bwMode="auto">
            <a:xfrm>
              <a:off x="5610627" y="1904773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61" name="Rectangle 103"/>
            <p:cNvSpPr>
              <a:spLocks noChangeArrowheads="1"/>
            </p:cNvSpPr>
            <p:nvPr/>
          </p:nvSpPr>
          <p:spPr bwMode="auto">
            <a:xfrm>
              <a:off x="5621018" y="5107251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62" name="Rectangle 104"/>
            <p:cNvSpPr>
              <a:spLocks noChangeArrowheads="1"/>
            </p:cNvSpPr>
            <p:nvPr/>
          </p:nvSpPr>
          <p:spPr bwMode="auto">
            <a:xfrm>
              <a:off x="5621018" y="4465323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63" name="Rectangle 105"/>
            <p:cNvSpPr>
              <a:spLocks noChangeArrowheads="1"/>
            </p:cNvSpPr>
            <p:nvPr/>
          </p:nvSpPr>
          <p:spPr bwMode="auto">
            <a:xfrm>
              <a:off x="5621018" y="5749410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64" name="Rectangle 115"/>
            <p:cNvSpPr>
              <a:spLocks noChangeArrowheads="1"/>
            </p:cNvSpPr>
            <p:nvPr/>
          </p:nvSpPr>
          <p:spPr bwMode="auto">
            <a:xfrm>
              <a:off x="8156400" y="3195320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65" name="Rectangle 116"/>
            <p:cNvSpPr>
              <a:spLocks noChangeArrowheads="1"/>
            </p:cNvSpPr>
            <p:nvPr/>
          </p:nvSpPr>
          <p:spPr bwMode="auto">
            <a:xfrm>
              <a:off x="8156400" y="2553392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66" name="Rectangle 117"/>
            <p:cNvSpPr>
              <a:spLocks noChangeArrowheads="1"/>
            </p:cNvSpPr>
            <p:nvPr/>
          </p:nvSpPr>
          <p:spPr bwMode="auto">
            <a:xfrm>
              <a:off x="8156400" y="3837479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67" name="Rectangle 118"/>
            <p:cNvSpPr>
              <a:spLocks noChangeArrowheads="1"/>
            </p:cNvSpPr>
            <p:nvPr/>
          </p:nvSpPr>
          <p:spPr bwMode="auto">
            <a:xfrm>
              <a:off x="8152935" y="1279931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68" name="Rectangle 119"/>
            <p:cNvSpPr>
              <a:spLocks noChangeArrowheads="1"/>
            </p:cNvSpPr>
            <p:nvPr/>
          </p:nvSpPr>
          <p:spPr bwMode="auto">
            <a:xfrm>
              <a:off x="8152935" y="638003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69" name="Rectangle 120"/>
            <p:cNvSpPr>
              <a:spLocks noChangeArrowheads="1"/>
            </p:cNvSpPr>
            <p:nvPr/>
          </p:nvSpPr>
          <p:spPr bwMode="auto">
            <a:xfrm>
              <a:off x="8152935" y="1922090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70" name="Rectangle 121"/>
            <p:cNvSpPr>
              <a:spLocks noChangeArrowheads="1"/>
            </p:cNvSpPr>
            <p:nvPr/>
          </p:nvSpPr>
          <p:spPr bwMode="auto">
            <a:xfrm>
              <a:off x="8163326" y="5124568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71" name="Rectangle 122"/>
            <p:cNvSpPr>
              <a:spLocks noChangeArrowheads="1"/>
            </p:cNvSpPr>
            <p:nvPr/>
          </p:nvSpPr>
          <p:spPr bwMode="auto">
            <a:xfrm>
              <a:off x="8163326" y="4482640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72" name="Rectangle 123"/>
            <p:cNvSpPr>
              <a:spLocks noChangeArrowheads="1"/>
            </p:cNvSpPr>
            <p:nvPr/>
          </p:nvSpPr>
          <p:spPr bwMode="auto">
            <a:xfrm>
              <a:off x="8163326" y="5766727"/>
              <a:ext cx="187036" cy="18703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38973" name="Straight Arrow Connector 124"/>
            <p:cNvCxnSpPr>
              <a:cxnSpLocks noChangeShapeType="1"/>
              <a:stCxn id="39246" idx="2"/>
              <a:endCxn id="38946" idx="1"/>
            </p:cNvCxnSpPr>
            <p:nvPr/>
          </p:nvCxnSpPr>
          <p:spPr bwMode="auto">
            <a:xfrm flipV="1">
              <a:off x="1965960" y="2626132"/>
              <a:ext cx="1098896" cy="267276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74" name="Straight Arrow Connector 125"/>
            <p:cNvCxnSpPr>
              <a:cxnSpLocks noChangeShapeType="1"/>
              <a:stCxn id="39250" idx="2"/>
              <a:endCxn id="38946" idx="1"/>
            </p:cNvCxnSpPr>
            <p:nvPr/>
          </p:nvCxnSpPr>
          <p:spPr bwMode="auto">
            <a:xfrm>
              <a:off x="1965960" y="2520028"/>
              <a:ext cx="1098896" cy="106104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75" name="Straight Arrow Connector 126"/>
            <p:cNvCxnSpPr>
              <a:cxnSpLocks noChangeShapeType="1"/>
              <a:stCxn id="39250" idx="2"/>
              <a:endCxn id="38951" idx="1"/>
            </p:cNvCxnSpPr>
            <p:nvPr/>
          </p:nvCxnSpPr>
          <p:spPr bwMode="auto">
            <a:xfrm flipV="1">
              <a:off x="1965960" y="1994830"/>
              <a:ext cx="1095431" cy="52519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76" name="Straight Arrow Connector 127"/>
            <p:cNvCxnSpPr>
              <a:cxnSpLocks noChangeShapeType="1"/>
              <a:stCxn id="39250" idx="2"/>
              <a:endCxn id="38949" idx="1"/>
            </p:cNvCxnSpPr>
            <p:nvPr/>
          </p:nvCxnSpPr>
          <p:spPr bwMode="auto">
            <a:xfrm flipV="1">
              <a:off x="1965960" y="1352671"/>
              <a:ext cx="1095431" cy="116735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77" name="Straight Arrow Connector 130"/>
            <p:cNvCxnSpPr>
              <a:cxnSpLocks noChangeShapeType="1"/>
              <a:stCxn id="39246" idx="2"/>
              <a:endCxn id="38951" idx="1"/>
            </p:cNvCxnSpPr>
            <p:nvPr/>
          </p:nvCxnSpPr>
          <p:spPr bwMode="auto">
            <a:xfrm flipV="1">
              <a:off x="1965960" y="1994830"/>
              <a:ext cx="1095431" cy="89857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78" name="Straight Arrow Connector 133"/>
            <p:cNvCxnSpPr>
              <a:cxnSpLocks noChangeShapeType="1"/>
              <a:stCxn id="39246" idx="2"/>
              <a:endCxn id="38945" idx="1"/>
            </p:cNvCxnSpPr>
            <p:nvPr/>
          </p:nvCxnSpPr>
          <p:spPr bwMode="auto">
            <a:xfrm>
              <a:off x="1965960" y="2893408"/>
              <a:ext cx="1098896" cy="374652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79" name="Straight Arrow Connector 136"/>
            <p:cNvCxnSpPr>
              <a:cxnSpLocks noChangeShapeType="1"/>
              <a:stCxn id="39246" idx="2"/>
              <a:endCxn id="38947" idx="1"/>
            </p:cNvCxnSpPr>
            <p:nvPr/>
          </p:nvCxnSpPr>
          <p:spPr bwMode="auto">
            <a:xfrm>
              <a:off x="1965960" y="2893408"/>
              <a:ext cx="1098896" cy="101681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80" name="Straight Arrow Connector 140"/>
            <p:cNvCxnSpPr>
              <a:cxnSpLocks noChangeShapeType="1"/>
              <a:stCxn id="39247" idx="2"/>
              <a:endCxn id="38953" idx="1"/>
            </p:cNvCxnSpPr>
            <p:nvPr/>
          </p:nvCxnSpPr>
          <p:spPr bwMode="auto">
            <a:xfrm>
              <a:off x="1971040" y="3259859"/>
              <a:ext cx="1100742" cy="129552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81" name="Straight Arrow Connector 143"/>
            <p:cNvCxnSpPr>
              <a:cxnSpLocks noChangeShapeType="1"/>
              <a:stCxn id="39252" idx="2"/>
              <a:endCxn id="38953" idx="1"/>
            </p:cNvCxnSpPr>
            <p:nvPr/>
          </p:nvCxnSpPr>
          <p:spPr bwMode="auto">
            <a:xfrm>
              <a:off x="1962150" y="3640168"/>
              <a:ext cx="1109632" cy="915212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82" name="Straight Arrow Connector 146"/>
            <p:cNvCxnSpPr>
              <a:cxnSpLocks noChangeShapeType="1"/>
              <a:stCxn id="39252" idx="2"/>
              <a:endCxn id="38946" idx="1"/>
            </p:cNvCxnSpPr>
            <p:nvPr/>
          </p:nvCxnSpPr>
          <p:spPr bwMode="auto">
            <a:xfrm flipV="1">
              <a:off x="1962150" y="2626132"/>
              <a:ext cx="1102706" cy="1014036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83" name="Straight Arrow Connector 149"/>
            <p:cNvCxnSpPr>
              <a:cxnSpLocks noChangeShapeType="1"/>
              <a:stCxn id="39252" idx="2"/>
              <a:endCxn id="38945" idx="1"/>
            </p:cNvCxnSpPr>
            <p:nvPr/>
          </p:nvCxnSpPr>
          <p:spPr bwMode="auto">
            <a:xfrm flipV="1">
              <a:off x="1962150" y="3268060"/>
              <a:ext cx="1102706" cy="37210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84" name="Straight Arrow Connector 152"/>
            <p:cNvCxnSpPr>
              <a:cxnSpLocks noChangeShapeType="1"/>
              <a:stCxn id="39252" idx="2"/>
              <a:endCxn id="38947" idx="1"/>
            </p:cNvCxnSpPr>
            <p:nvPr/>
          </p:nvCxnSpPr>
          <p:spPr bwMode="auto">
            <a:xfrm>
              <a:off x="1962150" y="3640168"/>
              <a:ext cx="1102706" cy="27005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85" name="Straight Arrow Connector 155"/>
            <p:cNvCxnSpPr>
              <a:cxnSpLocks noChangeShapeType="1"/>
              <a:stCxn id="39254" idx="2"/>
              <a:endCxn id="38947" idx="1"/>
            </p:cNvCxnSpPr>
            <p:nvPr/>
          </p:nvCxnSpPr>
          <p:spPr bwMode="auto">
            <a:xfrm flipV="1">
              <a:off x="1965960" y="3910219"/>
              <a:ext cx="1098896" cy="110949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86" name="Straight Arrow Connector 158"/>
            <p:cNvCxnSpPr>
              <a:cxnSpLocks noChangeShapeType="1"/>
              <a:stCxn id="39254" idx="2"/>
              <a:endCxn id="38953" idx="1"/>
            </p:cNvCxnSpPr>
            <p:nvPr/>
          </p:nvCxnSpPr>
          <p:spPr bwMode="auto">
            <a:xfrm>
              <a:off x="1965960" y="4021168"/>
              <a:ext cx="1105822" cy="534212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87" name="Straight Arrow Connector 161"/>
            <p:cNvCxnSpPr>
              <a:cxnSpLocks noChangeShapeType="1"/>
              <a:stCxn id="39254" idx="2"/>
              <a:endCxn id="38952" idx="1"/>
            </p:cNvCxnSpPr>
            <p:nvPr/>
          </p:nvCxnSpPr>
          <p:spPr bwMode="auto">
            <a:xfrm>
              <a:off x="1965960" y="4021168"/>
              <a:ext cx="1105822" cy="117614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88" name="Straight Arrow Connector 164"/>
            <p:cNvCxnSpPr>
              <a:cxnSpLocks noChangeShapeType="1"/>
              <a:stCxn id="39254" idx="2"/>
              <a:endCxn id="38945" idx="0"/>
            </p:cNvCxnSpPr>
            <p:nvPr/>
          </p:nvCxnSpPr>
          <p:spPr bwMode="auto">
            <a:xfrm flipV="1">
              <a:off x="1965960" y="3174542"/>
              <a:ext cx="1192414" cy="846626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8989" name="Group 184"/>
            <p:cNvGrpSpPr>
              <a:grpSpLocks/>
            </p:cNvGrpSpPr>
            <p:nvPr/>
          </p:nvGrpSpPr>
          <p:grpSpPr bwMode="auto">
            <a:xfrm>
              <a:off x="3240716" y="2416615"/>
              <a:ext cx="1255084" cy="1774617"/>
              <a:chOff x="716972" y="2416615"/>
              <a:chExt cx="1255084" cy="1774617"/>
            </a:xfrm>
          </p:grpSpPr>
          <p:sp>
            <p:nvSpPr>
              <p:cNvPr id="39237" name="Oval 185"/>
              <p:cNvSpPr>
                <a:spLocks noChangeArrowheads="1"/>
              </p:cNvSpPr>
              <p:nvPr/>
            </p:nvSpPr>
            <p:spPr bwMode="auto">
              <a:xfrm flipH="1">
                <a:off x="1814808" y="2759920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238" name="Oval 186"/>
              <p:cNvSpPr>
                <a:spLocks noChangeArrowheads="1"/>
              </p:cNvSpPr>
              <p:nvPr/>
            </p:nvSpPr>
            <p:spPr bwMode="auto">
              <a:xfrm flipH="1">
                <a:off x="1813792" y="31812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239" name="Straight Arrow Connector 187"/>
              <p:cNvCxnSpPr>
                <a:cxnSpLocks noChangeShapeType="1"/>
                <a:stCxn id="38945" idx="3"/>
                <a:endCxn id="39237" idx="6"/>
              </p:cNvCxnSpPr>
              <p:nvPr/>
            </p:nvCxnSpPr>
            <p:spPr bwMode="auto">
              <a:xfrm flipV="1">
                <a:off x="728148" y="2838544"/>
                <a:ext cx="1086660" cy="429516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240" name="Straight Arrow Connector 188"/>
              <p:cNvCxnSpPr>
                <a:cxnSpLocks noChangeShapeType="1"/>
                <a:endCxn id="39238" idx="6"/>
              </p:cNvCxnSpPr>
              <p:nvPr/>
            </p:nvCxnSpPr>
            <p:spPr bwMode="auto">
              <a:xfrm flipV="1">
                <a:off x="716972" y="3259859"/>
                <a:ext cx="1096820" cy="132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241" name="Straight Arrow Connector 190"/>
              <p:cNvCxnSpPr>
                <a:cxnSpLocks noChangeShapeType="1"/>
                <a:stCxn id="38945" idx="3"/>
                <a:endCxn id="39226" idx="6"/>
              </p:cNvCxnSpPr>
              <p:nvPr/>
            </p:nvCxnSpPr>
            <p:spPr bwMode="auto">
              <a:xfrm flipV="1">
                <a:off x="728148" y="2416615"/>
                <a:ext cx="1090690" cy="851445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242" name="Oval 191"/>
              <p:cNvSpPr>
                <a:spLocks noChangeArrowheads="1"/>
              </p:cNvSpPr>
              <p:nvPr/>
            </p:nvSpPr>
            <p:spPr bwMode="auto">
              <a:xfrm flipH="1">
                <a:off x="1804902" y="3616408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243" name="Straight Arrow Connector 192"/>
              <p:cNvCxnSpPr>
                <a:cxnSpLocks noChangeShapeType="1"/>
                <a:stCxn id="38945" idx="3"/>
                <a:endCxn id="39242" idx="6"/>
              </p:cNvCxnSpPr>
              <p:nvPr/>
            </p:nvCxnSpPr>
            <p:spPr bwMode="auto">
              <a:xfrm>
                <a:off x="728148" y="3268060"/>
                <a:ext cx="1076754" cy="42697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244" name="Oval 193"/>
              <p:cNvSpPr>
                <a:spLocks noChangeArrowheads="1"/>
              </p:cNvSpPr>
              <p:nvPr/>
            </p:nvSpPr>
            <p:spPr bwMode="auto">
              <a:xfrm flipH="1">
                <a:off x="1808712" y="4033984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245" name="Straight Arrow Connector 194"/>
              <p:cNvCxnSpPr>
                <a:cxnSpLocks noChangeShapeType="1"/>
                <a:stCxn id="38945" idx="3"/>
                <a:endCxn id="39244" idx="6"/>
              </p:cNvCxnSpPr>
              <p:nvPr/>
            </p:nvCxnSpPr>
            <p:spPr bwMode="auto">
              <a:xfrm>
                <a:off x="728148" y="3268060"/>
                <a:ext cx="1080564" cy="844548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8990" name="Group 195"/>
            <p:cNvGrpSpPr>
              <a:grpSpLocks/>
            </p:cNvGrpSpPr>
            <p:nvPr/>
          </p:nvGrpSpPr>
          <p:grpSpPr bwMode="auto">
            <a:xfrm>
              <a:off x="3251892" y="1805927"/>
              <a:ext cx="1261180" cy="1720841"/>
              <a:chOff x="709860" y="2446007"/>
              <a:chExt cx="1261180" cy="1720841"/>
            </a:xfrm>
          </p:grpSpPr>
          <p:sp>
            <p:nvSpPr>
              <p:cNvPr id="39229" name="Oval 197"/>
              <p:cNvSpPr>
                <a:spLocks noChangeArrowheads="1"/>
              </p:cNvSpPr>
              <p:nvPr/>
            </p:nvSpPr>
            <p:spPr bwMode="auto">
              <a:xfrm flipH="1">
                <a:off x="1813792" y="31812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230" name="Straight Arrow Connector 198"/>
              <p:cNvCxnSpPr>
                <a:cxnSpLocks noChangeShapeType="1"/>
                <a:endCxn id="39220" idx="6"/>
              </p:cNvCxnSpPr>
              <p:nvPr/>
            </p:nvCxnSpPr>
            <p:spPr bwMode="auto">
              <a:xfrm flipV="1">
                <a:off x="716972" y="2799277"/>
                <a:ext cx="1068372" cy="473863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231" name="Straight Arrow Connector 199"/>
              <p:cNvCxnSpPr>
                <a:cxnSpLocks noChangeShapeType="1"/>
                <a:endCxn id="39229" idx="6"/>
              </p:cNvCxnSpPr>
              <p:nvPr/>
            </p:nvCxnSpPr>
            <p:spPr bwMode="auto">
              <a:xfrm flipV="1">
                <a:off x="716972" y="3259859"/>
                <a:ext cx="1096820" cy="132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232" name="Straight Arrow Connector 201"/>
              <p:cNvCxnSpPr>
                <a:cxnSpLocks noChangeShapeType="1"/>
                <a:stCxn id="38946" idx="3"/>
              </p:cNvCxnSpPr>
              <p:nvPr/>
            </p:nvCxnSpPr>
            <p:spPr bwMode="auto">
              <a:xfrm flipV="1">
                <a:off x="709860" y="2446007"/>
                <a:ext cx="1098852" cy="820205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233" name="Oval 202"/>
              <p:cNvSpPr>
                <a:spLocks noChangeArrowheads="1"/>
              </p:cNvSpPr>
              <p:nvPr/>
            </p:nvSpPr>
            <p:spPr bwMode="auto">
              <a:xfrm flipH="1">
                <a:off x="1804902" y="3622504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234" name="Straight Arrow Connector 203"/>
              <p:cNvCxnSpPr>
                <a:cxnSpLocks noChangeShapeType="1"/>
                <a:stCxn id="38946" idx="3"/>
                <a:endCxn id="39233" idx="6"/>
              </p:cNvCxnSpPr>
              <p:nvPr/>
            </p:nvCxnSpPr>
            <p:spPr bwMode="auto">
              <a:xfrm>
                <a:off x="709860" y="3266212"/>
                <a:ext cx="1095042" cy="434916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235" name="Oval 204"/>
              <p:cNvSpPr>
                <a:spLocks noChangeArrowheads="1"/>
              </p:cNvSpPr>
              <p:nvPr/>
            </p:nvSpPr>
            <p:spPr bwMode="auto">
              <a:xfrm flipH="1">
                <a:off x="1790424" y="4009600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236" name="Straight Arrow Connector 205"/>
              <p:cNvCxnSpPr>
                <a:cxnSpLocks noChangeShapeType="1"/>
                <a:stCxn id="38946" idx="3"/>
                <a:endCxn id="39235" idx="6"/>
              </p:cNvCxnSpPr>
              <p:nvPr/>
            </p:nvCxnSpPr>
            <p:spPr bwMode="auto">
              <a:xfrm>
                <a:off x="709860" y="3266212"/>
                <a:ext cx="1080564" cy="82201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8991" name="Group 211"/>
            <p:cNvGrpSpPr>
              <a:grpSpLocks/>
            </p:cNvGrpSpPr>
            <p:nvPr/>
          </p:nvGrpSpPr>
          <p:grpSpPr bwMode="auto">
            <a:xfrm>
              <a:off x="3247540" y="1150309"/>
              <a:ext cx="1261180" cy="1653402"/>
              <a:chOff x="709860" y="2434822"/>
              <a:chExt cx="1261180" cy="1653402"/>
            </a:xfrm>
          </p:grpSpPr>
          <p:sp>
            <p:nvSpPr>
              <p:cNvPr id="39222" name="Oval 213"/>
              <p:cNvSpPr>
                <a:spLocks noChangeArrowheads="1"/>
              </p:cNvSpPr>
              <p:nvPr/>
            </p:nvSpPr>
            <p:spPr bwMode="auto">
              <a:xfrm flipH="1">
                <a:off x="1813792" y="31812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223" name="Straight Arrow Connector 214"/>
              <p:cNvCxnSpPr>
                <a:cxnSpLocks noChangeShapeType="1"/>
                <a:endCxn id="39212" idx="6"/>
              </p:cNvCxnSpPr>
              <p:nvPr/>
            </p:nvCxnSpPr>
            <p:spPr bwMode="auto">
              <a:xfrm flipV="1">
                <a:off x="716972" y="2821918"/>
                <a:ext cx="1078820" cy="45122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224" name="Straight Arrow Connector 215"/>
              <p:cNvCxnSpPr>
                <a:cxnSpLocks noChangeShapeType="1"/>
                <a:endCxn id="39222" idx="6"/>
              </p:cNvCxnSpPr>
              <p:nvPr/>
            </p:nvCxnSpPr>
            <p:spPr bwMode="auto">
              <a:xfrm flipV="1">
                <a:off x="716972" y="3259859"/>
                <a:ext cx="1096820" cy="132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225" name="Straight Arrow Connector 217"/>
              <p:cNvCxnSpPr>
                <a:cxnSpLocks noChangeShapeType="1"/>
                <a:endCxn id="39210" idx="6"/>
              </p:cNvCxnSpPr>
              <p:nvPr/>
            </p:nvCxnSpPr>
            <p:spPr bwMode="auto">
              <a:xfrm flipV="1">
                <a:off x="716972" y="2434822"/>
                <a:ext cx="1093298" cy="838318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226" name="Oval 218"/>
              <p:cNvSpPr>
                <a:spLocks noChangeArrowheads="1"/>
              </p:cNvSpPr>
              <p:nvPr/>
            </p:nvSpPr>
            <p:spPr bwMode="auto">
              <a:xfrm flipH="1">
                <a:off x="1804902" y="3622504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227" name="Straight Arrow Connector 219"/>
              <p:cNvCxnSpPr>
                <a:cxnSpLocks noChangeShapeType="1"/>
                <a:endCxn id="39226" idx="6"/>
              </p:cNvCxnSpPr>
              <p:nvPr/>
            </p:nvCxnSpPr>
            <p:spPr bwMode="auto">
              <a:xfrm>
                <a:off x="709860" y="3266212"/>
                <a:ext cx="1095042" cy="434916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228" name="Straight Arrow Connector 221"/>
              <p:cNvCxnSpPr>
                <a:cxnSpLocks noChangeShapeType="1"/>
              </p:cNvCxnSpPr>
              <p:nvPr/>
            </p:nvCxnSpPr>
            <p:spPr bwMode="auto">
              <a:xfrm>
                <a:off x="709860" y="3266212"/>
                <a:ext cx="1080564" cy="82201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8992" name="Group 223"/>
            <p:cNvGrpSpPr>
              <a:grpSpLocks/>
            </p:cNvGrpSpPr>
            <p:nvPr/>
          </p:nvGrpSpPr>
          <p:grpSpPr bwMode="auto">
            <a:xfrm>
              <a:off x="3246812" y="885757"/>
              <a:ext cx="1261180" cy="1352064"/>
              <a:chOff x="709860" y="2814784"/>
              <a:chExt cx="1261180" cy="1352064"/>
            </a:xfrm>
          </p:grpSpPr>
          <p:sp>
            <p:nvSpPr>
              <p:cNvPr id="39214" name="Oval 224"/>
              <p:cNvSpPr>
                <a:spLocks noChangeArrowheads="1"/>
              </p:cNvSpPr>
              <p:nvPr/>
            </p:nvSpPr>
            <p:spPr bwMode="auto">
              <a:xfrm flipH="1">
                <a:off x="1808712" y="2814784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215" name="Oval 225"/>
              <p:cNvSpPr>
                <a:spLocks noChangeArrowheads="1"/>
              </p:cNvSpPr>
              <p:nvPr/>
            </p:nvSpPr>
            <p:spPr bwMode="auto">
              <a:xfrm flipH="1">
                <a:off x="1813792" y="31812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216" name="Straight Arrow Connector 226"/>
              <p:cNvCxnSpPr>
                <a:cxnSpLocks noChangeShapeType="1"/>
                <a:endCxn id="39214" idx="6"/>
              </p:cNvCxnSpPr>
              <p:nvPr/>
            </p:nvCxnSpPr>
            <p:spPr bwMode="auto">
              <a:xfrm flipV="1">
                <a:off x="716972" y="2893408"/>
                <a:ext cx="1091740" cy="37973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217" name="Straight Arrow Connector 227"/>
              <p:cNvCxnSpPr>
                <a:cxnSpLocks noChangeShapeType="1"/>
                <a:endCxn id="39215" idx="6"/>
              </p:cNvCxnSpPr>
              <p:nvPr/>
            </p:nvCxnSpPr>
            <p:spPr bwMode="auto">
              <a:xfrm flipV="1">
                <a:off x="716972" y="3259859"/>
                <a:ext cx="1096820" cy="132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218" name="Oval 230"/>
              <p:cNvSpPr>
                <a:spLocks noChangeArrowheads="1"/>
              </p:cNvSpPr>
              <p:nvPr/>
            </p:nvSpPr>
            <p:spPr bwMode="auto">
              <a:xfrm flipH="1">
                <a:off x="1804902" y="3622504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219" name="Straight Arrow Connector 231"/>
              <p:cNvCxnSpPr>
                <a:cxnSpLocks noChangeShapeType="1"/>
                <a:endCxn id="39218" idx="6"/>
              </p:cNvCxnSpPr>
              <p:nvPr/>
            </p:nvCxnSpPr>
            <p:spPr bwMode="auto">
              <a:xfrm>
                <a:off x="709860" y="3266212"/>
                <a:ext cx="1095042" cy="434916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220" name="Oval 232"/>
              <p:cNvSpPr>
                <a:spLocks noChangeArrowheads="1"/>
              </p:cNvSpPr>
              <p:nvPr/>
            </p:nvSpPr>
            <p:spPr bwMode="auto">
              <a:xfrm flipH="1">
                <a:off x="1790424" y="4009600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221" name="Straight Arrow Connector 233"/>
              <p:cNvCxnSpPr>
                <a:cxnSpLocks noChangeShapeType="1"/>
                <a:endCxn id="39220" idx="6"/>
              </p:cNvCxnSpPr>
              <p:nvPr/>
            </p:nvCxnSpPr>
            <p:spPr bwMode="auto">
              <a:xfrm>
                <a:off x="709860" y="3266212"/>
                <a:ext cx="1080564" cy="82201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8993" name="Group 234"/>
            <p:cNvGrpSpPr>
              <a:grpSpLocks/>
            </p:cNvGrpSpPr>
            <p:nvPr/>
          </p:nvGrpSpPr>
          <p:grpSpPr bwMode="auto">
            <a:xfrm>
              <a:off x="3252908" y="630416"/>
              <a:ext cx="1261180" cy="985613"/>
              <a:chOff x="709860" y="3181235"/>
              <a:chExt cx="1261180" cy="985613"/>
            </a:xfrm>
          </p:grpSpPr>
          <p:sp>
            <p:nvSpPr>
              <p:cNvPr id="39208" name="Oval 236"/>
              <p:cNvSpPr>
                <a:spLocks noChangeArrowheads="1"/>
              </p:cNvSpPr>
              <p:nvPr/>
            </p:nvSpPr>
            <p:spPr bwMode="auto">
              <a:xfrm flipH="1">
                <a:off x="1813792" y="31812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209" name="Straight Arrow Connector 238"/>
              <p:cNvCxnSpPr>
                <a:cxnSpLocks noChangeShapeType="1"/>
                <a:endCxn id="39208" idx="6"/>
              </p:cNvCxnSpPr>
              <p:nvPr/>
            </p:nvCxnSpPr>
            <p:spPr bwMode="auto">
              <a:xfrm flipV="1">
                <a:off x="716972" y="3259859"/>
                <a:ext cx="1096820" cy="132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210" name="Oval 241"/>
              <p:cNvSpPr>
                <a:spLocks noChangeArrowheads="1"/>
              </p:cNvSpPr>
              <p:nvPr/>
            </p:nvSpPr>
            <p:spPr bwMode="auto">
              <a:xfrm flipH="1">
                <a:off x="1804902" y="3622504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211" name="Straight Arrow Connector 242"/>
              <p:cNvCxnSpPr>
                <a:cxnSpLocks noChangeShapeType="1"/>
                <a:endCxn id="39210" idx="6"/>
              </p:cNvCxnSpPr>
              <p:nvPr/>
            </p:nvCxnSpPr>
            <p:spPr bwMode="auto">
              <a:xfrm>
                <a:off x="709860" y="3266212"/>
                <a:ext cx="1095042" cy="434916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212" name="Oval 243"/>
              <p:cNvSpPr>
                <a:spLocks noChangeArrowheads="1"/>
              </p:cNvSpPr>
              <p:nvPr/>
            </p:nvSpPr>
            <p:spPr bwMode="auto">
              <a:xfrm flipH="1">
                <a:off x="1790424" y="4009600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213" name="Straight Arrow Connector 244"/>
              <p:cNvCxnSpPr>
                <a:cxnSpLocks noChangeShapeType="1"/>
                <a:endCxn id="39212" idx="6"/>
              </p:cNvCxnSpPr>
              <p:nvPr/>
            </p:nvCxnSpPr>
            <p:spPr bwMode="auto">
              <a:xfrm>
                <a:off x="709860" y="3266212"/>
                <a:ext cx="1080564" cy="82201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8994" name="Group 245"/>
            <p:cNvGrpSpPr>
              <a:grpSpLocks/>
            </p:cNvGrpSpPr>
            <p:nvPr/>
          </p:nvGrpSpPr>
          <p:grpSpPr bwMode="auto">
            <a:xfrm>
              <a:off x="3246812" y="3061048"/>
              <a:ext cx="1254068" cy="1758072"/>
              <a:chOff x="716972" y="2414872"/>
              <a:chExt cx="1254068" cy="1758072"/>
            </a:xfrm>
          </p:grpSpPr>
          <p:sp>
            <p:nvSpPr>
              <p:cNvPr id="39201" name="Oval 247"/>
              <p:cNvSpPr>
                <a:spLocks noChangeArrowheads="1"/>
              </p:cNvSpPr>
              <p:nvPr/>
            </p:nvSpPr>
            <p:spPr bwMode="auto">
              <a:xfrm flipH="1">
                <a:off x="1813792" y="31812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202" name="Straight Arrow Connector 249"/>
              <p:cNvCxnSpPr>
                <a:cxnSpLocks noChangeShapeType="1"/>
                <a:endCxn id="39201" idx="6"/>
              </p:cNvCxnSpPr>
              <p:nvPr/>
            </p:nvCxnSpPr>
            <p:spPr bwMode="auto">
              <a:xfrm flipV="1">
                <a:off x="716972" y="3259859"/>
                <a:ext cx="1096820" cy="132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203" name="Straight Arrow Connector 251"/>
              <p:cNvCxnSpPr>
                <a:cxnSpLocks noChangeShapeType="1"/>
                <a:endCxn id="39233" idx="6"/>
              </p:cNvCxnSpPr>
              <p:nvPr/>
            </p:nvCxnSpPr>
            <p:spPr bwMode="auto">
              <a:xfrm flipV="1">
                <a:off x="728148" y="2414872"/>
                <a:ext cx="1088946" cy="853188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204" name="Oval 252"/>
              <p:cNvSpPr>
                <a:spLocks noChangeArrowheads="1"/>
              </p:cNvSpPr>
              <p:nvPr/>
            </p:nvSpPr>
            <p:spPr bwMode="auto">
              <a:xfrm flipH="1">
                <a:off x="1804902" y="3616408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205" name="Straight Arrow Connector 253"/>
              <p:cNvCxnSpPr>
                <a:cxnSpLocks noChangeShapeType="1"/>
                <a:endCxn id="39204" idx="6"/>
              </p:cNvCxnSpPr>
              <p:nvPr/>
            </p:nvCxnSpPr>
            <p:spPr bwMode="auto">
              <a:xfrm>
                <a:off x="728148" y="3268060"/>
                <a:ext cx="1076754" cy="42697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206" name="Oval 254"/>
              <p:cNvSpPr>
                <a:spLocks noChangeArrowheads="1"/>
              </p:cNvSpPr>
              <p:nvPr/>
            </p:nvSpPr>
            <p:spPr bwMode="auto">
              <a:xfrm flipH="1">
                <a:off x="1808712" y="4015696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207" name="Straight Arrow Connector 255"/>
              <p:cNvCxnSpPr>
                <a:cxnSpLocks noChangeShapeType="1"/>
                <a:endCxn id="39206" idx="6"/>
              </p:cNvCxnSpPr>
              <p:nvPr/>
            </p:nvCxnSpPr>
            <p:spPr bwMode="auto">
              <a:xfrm>
                <a:off x="716972" y="3346292"/>
                <a:ext cx="1091740" cy="748028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8995" name="Group 262"/>
            <p:cNvGrpSpPr>
              <a:grpSpLocks/>
            </p:cNvGrpSpPr>
            <p:nvPr/>
          </p:nvGrpSpPr>
          <p:grpSpPr bwMode="auto">
            <a:xfrm>
              <a:off x="3258817" y="3688936"/>
              <a:ext cx="1242062" cy="1758072"/>
              <a:chOff x="707931" y="2414872"/>
              <a:chExt cx="1263109" cy="1758072"/>
            </a:xfrm>
          </p:grpSpPr>
          <p:sp>
            <p:nvSpPr>
              <p:cNvPr id="39194" name="Oval 263"/>
              <p:cNvSpPr>
                <a:spLocks noChangeArrowheads="1"/>
              </p:cNvSpPr>
              <p:nvPr/>
            </p:nvSpPr>
            <p:spPr bwMode="auto">
              <a:xfrm flipH="1">
                <a:off x="1813792" y="31812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195" name="Straight Arrow Connector 264"/>
              <p:cNvCxnSpPr>
                <a:cxnSpLocks noChangeShapeType="1"/>
                <a:endCxn id="39194" idx="6"/>
              </p:cNvCxnSpPr>
              <p:nvPr/>
            </p:nvCxnSpPr>
            <p:spPr bwMode="auto">
              <a:xfrm flipV="1">
                <a:off x="716972" y="3259859"/>
                <a:ext cx="1096820" cy="132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96" name="Straight Arrow Connector 265"/>
              <p:cNvCxnSpPr>
                <a:cxnSpLocks noChangeShapeType="1"/>
              </p:cNvCxnSpPr>
              <p:nvPr/>
            </p:nvCxnSpPr>
            <p:spPr bwMode="auto">
              <a:xfrm flipV="1">
                <a:off x="728148" y="2414872"/>
                <a:ext cx="1088946" cy="853188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197" name="Oval 266"/>
              <p:cNvSpPr>
                <a:spLocks noChangeArrowheads="1"/>
              </p:cNvSpPr>
              <p:nvPr/>
            </p:nvSpPr>
            <p:spPr bwMode="auto">
              <a:xfrm flipH="1">
                <a:off x="1804902" y="3616408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198" name="Straight Arrow Connector 267"/>
              <p:cNvCxnSpPr>
                <a:cxnSpLocks noChangeShapeType="1"/>
                <a:endCxn id="39197" idx="6"/>
              </p:cNvCxnSpPr>
              <p:nvPr/>
            </p:nvCxnSpPr>
            <p:spPr bwMode="auto">
              <a:xfrm>
                <a:off x="728148" y="3268060"/>
                <a:ext cx="1076754" cy="42697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199" name="Oval 268"/>
              <p:cNvSpPr>
                <a:spLocks noChangeArrowheads="1"/>
              </p:cNvSpPr>
              <p:nvPr/>
            </p:nvSpPr>
            <p:spPr bwMode="auto">
              <a:xfrm flipH="1">
                <a:off x="1808712" y="4015696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200" name="Straight Arrow Connector 269"/>
              <p:cNvCxnSpPr>
                <a:cxnSpLocks noChangeShapeType="1"/>
                <a:stCxn id="38953" idx="3"/>
                <a:endCxn id="39199" idx="6"/>
              </p:cNvCxnSpPr>
              <p:nvPr/>
            </p:nvCxnSpPr>
            <p:spPr bwMode="auto">
              <a:xfrm>
                <a:off x="707931" y="3281316"/>
                <a:ext cx="1100781" cy="813004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8996" name="Straight Arrow Connector 270"/>
            <p:cNvCxnSpPr>
              <a:cxnSpLocks noChangeShapeType="1"/>
              <a:stCxn id="38953" idx="3"/>
              <a:endCxn id="39244" idx="6"/>
            </p:cNvCxnSpPr>
            <p:nvPr/>
          </p:nvCxnSpPr>
          <p:spPr bwMode="auto">
            <a:xfrm flipV="1">
              <a:off x="3258818" y="4112608"/>
              <a:ext cx="1073638" cy="442772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8997" name="Group 273"/>
            <p:cNvGrpSpPr>
              <a:grpSpLocks/>
            </p:cNvGrpSpPr>
            <p:nvPr/>
          </p:nvGrpSpPr>
          <p:grpSpPr bwMode="auto">
            <a:xfrm>
              <a:off x="3252908" y="4322920"/>
              <a:ext cx="1254068" cy="1684920"/>
              <a:chOff x="716972" y="2414872"/>
              <a:chExt cx="1254068" cy="1684920"/>
            </a:xfrm>
          </p:grpSpPr>
          <p:sp>
            <p:nvSpPr>
              <p:cNvPr id="39187" name="Oval 274"/>
              <p:cNvSpPr>
                <a:spLocks noChangeArrowheads="1"/>
              </p:cNvSpPr>
              <p:nvPr/>
            </p:nvSpPr>
            <p:spPr bwMode="auto">
              <a:xfrm flipH="1">
                <a:off x="1813792" y="31812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188" name="Straight Arrow Connector 275"/>
              <p:cNvCxnSpPr>
                <a:cxnSpLocks noChangeShapeType="1"/>
                <a:endCxn id="39187" idx="6"/>
              </p:cNvCxnSpPr>
              <p:nvPr/>
            </p:nvCxnSpPr>
            <p:spPr bwMode="auto">
              <a:xfrm flipV="1">
                <a:off x="716972" y="3259859"/>
                <a:ext cx="1096820" cy="132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89" name="Straight Arrow Connector 276"/>
              <p:cNvCxnSpPr>
                <a:cxnSpLocks noChangeShapeType="1"/>
              </p:cNvCxnSpPr>
              <p:nvPr/>
            </p:nvCxnSpPr>
            <p:spPr bwMode="auto">
              <a:xfrm flipV="1">
                <a:off x="728148" y="2414872"/>
                <a:ext cx="1088946" cy="853188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190" name="Oval 277"/>
              <p:cNvSpPr>
                <a:spLocks noChangeArrowheads="1"/>
              </p:cNvSpPr>
              <p:nvPr/>
            </p:nvSpPr>
            <p:spPr bwMode="auto">
              <a:xfrm flipH="1">
                <a:off x="1804902" y="3616408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191" name="Straight Arrow Connector 278"/>
              <p:cNvCxnSpPr>
                <a:cxnSpLocks noChangeShapeType="1"/>
                <a:endCxn id="39190" idx="6"/>
              </p:cNvCxnSpPr>
              <p:nvPr/>
            </p:nvCxnSpPr>
            <p:spPr bwMode="auto">
              <a:xfrm>
                <a:off x="728148" y="3268060"/>
                <a:ext cx="1076754" cy="42697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192" name="Oval 279"/>
              <p:cNvSpPr>
                <a:spLocks noChangeArrowheads="1"/>
              </p:cNvSpPr>
              <p:nvPr/>
            </p:nvSpPr>
            <p:spPr bwMode="auto">
              <a:xfrm flipH="1">
                <a:off x="1808712" y="3942544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193" name="Straight Arrow Connector 280"/>
              <p:cNvCxnSpPr>
                <a:cxnSpLocks noChangeShapeType="1"/>
                <a:endCxn id="39192" idx="6"/>
              </p:cNvCxnSpPr>
              <p:nvPr/>
            </p:nvCxnSpPr>
            <p:spPr bwMode="auto">
              <a:xfrm>
                <a:off x="716972" y="3273140"/>
                <a:ext cx="1091740" cy="748028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8998" name="Straight Arrow Connector 282"/>
            <p:cNvCxnSpPr>
              <a:cxnSpLocks noChangeShapeType="1"/>
              <a:stCxn id="38952" idx="3"/>
              <a:endCxn id="39206" idx="6"/>
            </p:cNvCxnSpPr>
            <p:nvPr/>
          </p:nvCxnSpPr>
          <p:spPr bwMode="auto">
            <a:xfrm flipV="1">
              <a:off x="3258818" y="4740496"/>
              <a:ext cx="1079734" cy="456812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99" name="Straight Arrow Connector 285"/>
            <p:cNvCxnSpPr>
              <a:cxnSpLocks noChangeShapeType="1"/>
              <a:stCxn id="38954" idx="3"/>
              <a:endCxn id="39192" idx="6"/>
            </p:cNvCxnSpPr>
            <p:nvPr/>
          </p:nvCxnSpPr>
          <p:spPr bwMode="auto">
            <a:xfrm>
              <a:off x="3258818" y="5839467"/>
              <a:ext cx="1085830" cy="89749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00" name="Straight Arrow Connector 288"/>
            <p:cNvCxnSpPr>
              <a:cxnSpLocks noChangeShapeType="1"/>
              <a:stCxn id="38954" idx="3"/>
              <a:endCxn id="39190" idx="6"/>
            </p:cNvCxnSpPr>
            <p:nvPr/>
          </p:nvCxnSpPr>
          <p:spPr bwMode="auto">
            <a:xfrm flipV="1">
              <a:off x="3258818" y="5603080"/>
              <a:ext cx="1082020" cy="23638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01" name="Straight Arrow Connector 291"/>
            <p:cNvCxnSpPr>
              <a:cxnSpLocks noChangeShapeType="1"/>
              <a:stCxn id="38954" idx="3"/>
              <a:endCxn id="39199" idx="5"/>
            </p:cNvCxnSpPr>
            <p:nvPr/>
          </p:nvCxnSpPr>
          <p:spPr bwMode="auto">
            <a:xfrm flipV="1">
              <a:off x="3258818" y="5423980"/>
              <a:ext cx="1105083" cy="41548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02" name="Straight Arrow Connector 294"/>
            <p:cNvCxnSpPr>
              <a:cxnSpLocks noChangeShapeType="1"/>
              <a:stCxn id="38954" idx="3"/>
              <a:endCxn id="39197" idx="6"/>
            </p:cNvCxnSpPr>
            <p:nvPr/>
          </p:nvCxnSpPr>
          <p:spPr bwMode="auto">
            <a:xfrm flipV="1">
              <a:off x="3258818" y="4969096"/>
              <a:ext cx="1078691" cy="87037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9003" name="Group 302"/>
            <p:cNvGrpSpPr>
              <a:grpSpLocks/>
            </p:cNvGrpSpPr>
            <p:nvPr/>
          </p:nvGrpSpPr>
          <p:grpSpPr bwMode="auto">
            <a:xfrm>
              <a:off x="4499102" y="709040"/>
              <a:ext cx="1113882" cy="1707575"/>
              <a:chOff x="4499102" y="709040"/>
              <a:chExt cx="1113882" cy="1707575"/>
            </a:xfrm>
          </p:grpSpPr>
          <p:cxnSp>
            <p:nvCxnSpPr>
              <p:cNvPr id="39182" name="Straight Arrow Connector 297"/>
              <p:cNvCxnSpPr>
                <a:cxnSpLocks noChangeShapeType="1"/>
              </p:cNvCxnSpPr>
              <p:nvPr/>
            </p:nvCxnSpPr>
            <p:spPr bwMode="auto">
              <a:xfrm flipV="1">
                <a:off x="4519860" y="1341724"/>
                <a:ext cx="1093124" cy="50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83" name="Straight Arrow Connector 298"/>
              <p:cNvCxnSpPr>
                <a:cxnSpLocks noChangeShapeType="1"/>
              </p:cNvCxnSpPr>
              <p:nvPr/>
            </p:nvCxnSpPr>
            <p:spPr bwMode="auto">
              <a:xfrm>
                <a:off x="4514088" y="967072"/>
                <a:ext cx="1098896" cy="37465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84" name="Straight Arrow Connector 299"/>
              <p:cNvCxnSpPr>
                <a:cxnSpLocks noChangeShapeType="1"/>
                <a:stCxn id="39218" idx="2"/>
              </p:cNvCxnSpPr>
              <p:nvPr/>
            </p:nvCxnSpPr>
            <p:spPr bwMode="auto">
              <a:xfrm flipV="1">
                <a:off x="4499102" y="1341724"/>
                <a:ext cx="1113882" cy="430377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85" name="Straight Arrow Connector 300"/>
              <p:cNvCxnSpPr>
                <a:cxnSpLocks noChangeShapeType="1"/>
                <a:stCxn id="39208" idx="2"/>
                <a:endCxn id="38958" idx="1"/>
              </p:cNvCxnSpPr>
              <p:nvPr/>
            </p:nvCxnSpPr>
            <p:spPr bwMode="auto">
              <a:xfrm>
                <a:off x="4514088" y="709040"/>
                <a:ext cx="1096539" cy="64709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86" name="Straight Arrow Connector 303"/>
              <p:cNvCxnSpPr>
                <a:cxnSpLocks noChangeShapeType="1"/>
                <a:stCxn id="39226" idx="2"/>
                <a:endCxn id="38958" idx="1"/>
              </p:cNvCxnSpPr>
              <p:nvPr/>
            </p:nvCxnSpPr>
            <p:spPr bwMode="auto">
              <a:xfrm flipV="1">
                <a:off x="4499830" y="1356132"/>
                <a:ext cx="1110797" cy="1060483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9004" name="Group 307"/>
            <p:cNvGrpSpPr>
              <a:grpSpLocks/>
            </p:cNvGrpSpPr>
            <p:nvPr/>
          </p:nvGrpSpPr>
          <p:grpSpPr bwMode="auto">
            <a:xfrm>
              <a:off x="4490720" y="1330832"/>
              <a:ext cx="1122264" cy="1707575"/>
              <a:chOff x="4490720" y="709040"/>
              <a:chExt cx="1122264" cy="1707575"/>
            </a:xfrm>
          </p:grpSpPr>
          <p:cxnSp>
            <p:nvCxnSpPr>
              <p:cNvPr id="39177" name="Straight Arrow Connector 308"/>
              <p:cNvCxnSpPr>
                <a:cxnSpLocks noChangeShapeType="1"/>
              </p:cNvCxnSpPr>
              <p:nvPr/>
            </p:nvCxnSpPr>
            <p:spPr bwMode="auto">
              <a:xfrm flipV="1">
                <a:off x="4519860" y="1341724"/>
                <a:ext cx="1093124" cy="50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78" name="Straight Arrow Connector 309"/>
              <p:cNvCxnSpPr>
                <a:cxnSpLocks noChangeShapeType="1"/>
                <a:stCxn id="39212" idx="2"/>
              </p:cNvCxnSpPr>
              <p:nvPr/>
            </p:nvCxnSpPr>
            <p:spPr bwMode="auto">
              <a:xfrm>
                <a:off x="4490720" y="915613"/>
                <a:ext cx="1122264" cy="42611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79" name="Straight Arrow Connector 310"/>
              <p:cNvCxnSpPr>
                <a:cxnSpLocks noChangeShapeType="1"/>
                <a:stCxn id="39226" idx="2"/>
              </p:cNvCxnSpPr>
              <p:nvPr/>
            </p:nvCxnSpPr>
            <p:spPr bwMode="auto">
              <a:xfrm flipV="1">
                <a:off x="4499830" y="1341724"/>
                <a:ext cx="1113154" cy="453099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80" name="Straight Arrow Connector 311"/>
              <p:cNvCxnSpPr>
                <a:cxnSpLocks noChangeShapeType="1"/>
              </p:cNvCxnSpPr>
              <p:nvPr/>
            </p:nvCxnSpPr>
            <p:spPr bwMode="auto">
              <a:xfrm>
                <a:off x="4514088" y="709040"/>
                <a:ext cx="1096539" cy="64709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81" name="Straight Arrow Connector 312"/>
              <p:cNvCxnSpPr>
                <a:cxnSpLocks noChangeShapeType="1"/>
              </p:cNvCxnSpPr>
              <p:nvPr/>
            </p:nvCxnSpPr>
            <p:spPr bwMode="auto">
              <a:xfrm flipV="1">
                <a:off x="4499830" y="1356132"/>
                <a:ext cx="1110797" cy="1060483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9005" name="Group 313"/>
            <p:cNvGrpSpPr>
              <a:grpSpLocks/>
            </p:cNvGrpSpPr>
            <p:nvPr/>
          </p:nvGrpSpPr>
          <p:grpSpPr bwMode="auto">
            <a:xfrm>
              <a:off x="4484624" y="1983104"/>
              <a:ext cx="1134456" cy="1711928"/>
              <a:chOff x="4478528" y="709040"/>
              <a:chExt cx="1134456" cy="1711928"/>
            </a:xfrm>
          </p:grpSpPr>
          <p:cxnSp>
            <p:nvCxnSpPr>
              <p:cNvPr id="39172" name="Straight Arrow Connector 314"/>
              <p:cNvCxnSpPr>
                <a:cxnSpLocks noChangeShapeType="1"/>
              </p:cNvCxnSpPr>
              <p:nvPr/>
            </p:nvCxnSpPr>
            <p:spPr bwMode="auto">
              <a:xfrm flipV="1">
                <a:off x="4519860" y="1341724"/>
                <a:ext cx="1093124" cy="50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73" name="Straight Arrow Connector 315"/>
              <p:cNvCxnSpPr>
                <a:cxnSpLocks noChangeShapeType="1"/>
                <a:stCxn id="39220" idx="2"/>
              </p:cNvCxnSpPr>
              <p:nvPr/>
            </p:nvCxnSpPr>
            <p:spPr bwMode="auto">
              <a:xfrm>
                <a:off x="4478528" y="885133"/>
                <a:ext cx="1134456" cy="45659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74" name="Straight Arrow Connector 316"/>
              <p:cNvCxnSpPr>
                <a:cxnSpLocks noChangeShapeType="1"/>
              </p:cNvCxnSpPr>
              <p:nvPr/>
            </p:nvCxnSpPr>
            <p:spPr bwMode="auto">
              <a:xfrm flipV="1">
                <a:off x="4510278" y="1341724"/>
                <a:ext cx="1102706" cy="372108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75" name="Straight Arrow Connector 317"/>
              <p:cNvCxnSpPr>
                <a:cxnSpLocks noChangeShapeType="1"/>
              </p:cNvCxnSpPr>
              <p:nvPr/>
            </p:nvCxnSpPr>
            <p:spPr bwMode="auto">
              <a:xfrm>
                <a:off x="4514088" y="709040"/>
                <a:ext cx="1096539" cy="64709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76" name="Straight Arrow Connector 318"/>
              <p:cNvCxnSpPr>
                <a:cxnSpLocks noChangeShapeType="1"/>
                <a:stCxn id="39242" idx="2"/>
              </p:cNvCxnSpPr>
              <p:nvPr/>
            </p:nvCxnSpPr>
            <p:spPr bwMode="auto">
              <a:xfrm flipV="1">
                <a:off x="4479798" y="1356133"/>
                <a:ext cx="1130829" cy="1064835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9006" name="Group 319"/>
            <p:cNvGrpSpPr>
              <a:grpSpLocks/>
            </p:cNvGrpSpPr>
            <p:nvPr/>
          </p:nvGrpSpPr>
          <p:grpSpPr bwMode="auto">
            <a:xfrm>
              <a:off x="4485894" y="2629280"/>
              <a:ext cx="1139282" cy="1707575"/>
              <a:chOff x="4473702" y="709040"/>
              <a:chExt cx="1139282" cy="1707575"/>
            </a:xfrm>
          </p:grpSpPr>
          <p:cxnSp>
            <p:nvCxnSpPr>
              <p:cNvPr id="39167" name="Straight Arrow Connector 320"/>
              <p:cNvCxnSpPr>
                <a:cxnSpLocks noChangeShapeType="1"/>
              </p:cNvCxnSpPr>
              <p:nvPr/>
            </p:nvCxnSpPr>
            <p:spPr bwMode="auto">
              <a:xfrm flipV="1">
                <a:off x="4519860" y="1341724"/>
                <a:ext cx="1093124" cy="50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68" name="Straight Arrow Connector 321"/>
              <p:cNvCxnSpPr>
                <a:cxnSpLocks noChangeShapeType="1"/>
                <a:stCxn id="39237" idx="2"/>
              </p:cNvCxnSpPr>
              <p:nvPr/>
            </p:nvCxnSpPr>
            <p:spPr bwMode="auto">
              <a:xfrm>
                <a:off x="4483608" y="918304"/>
                <a:ext cx="1129376" cy="42342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69" name="Straight Arrow Connector 322"/>
              <p:cNvCxnSpPr>
                <a:cxnSpLocks noChangeShapeType="1"/>
                <a:stCxn id="39242" idx="2"/>
              </p:cNvCxnSpPr>
              <p:nvPr/>
            </p:nvCxnSpPr>
            <p:spPr bwMode="auto">
              <a:xfrm flipV="1">
                <a:off x="4473702" y="1341724"/>
                <a:ext cx="1139282" cy="433068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70" name="Straight Arrow Connector 323"/>
              <p:cNvCxnSpPr>
                <a:cxnSpLocks noChangeShapeType="1"/>
              </p:cNvCxnSpPr>
              <p:nvPr/>
            </p:nvCxnSpPr>
            <p:spPr bwMode="auto">
              <a:xfrm>
                <a:off x="4514088" y="709040"/>
                <a:ext cx="1096539" cy="64709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71" name="Straight Arrow Connector 324"/>
              <p:cNvCxnSpPr>
                <a:cxnSpLocks noChangeShapeType="1"/>
              </p:cNvCxnSpPr>
              <p:nvPr/>
            </p:nvCxnSpPr>
            <p:spPr bwMode="auto">
              <a:xfrm flipV="1">
                <a:off x="4499830" y="1356132"/>
                <a:ext cx="1110797" cy="1060483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9007" name="Group 325"/>
            <p:cNvGrpSpPr>
              <a:grpSpLocks/>
            </p:cNvGrpSpPr>
            <p:nvPr/>
          </p:nvGrpSpPr>
          <p:grpSpPr bwMode="auto">
            <a:xfrm>
              <a:off x="4489704" y="3259859"/>
              <a:ext cx="1141568" cy="1709237"/>
              <a:chOff x="4471416" y="687347"/>
              <a:chExt cx="1141568" cy="1709237"/>
            </a:xfrm>
          </p:grpSpPr>
          <p:cxnSp>
            <p:nvCxnSpPr>
              <p:cNvPr id="39162" name="Straight Arrow Connector 326"/>
              <p:cNvCxnSpPr>
                <a:cxnSpLocks noChangeShapeType="1"/>
              </p:cNvCxnSpPr>
              <p:nvPr/>
            </p:nvCxnSpPr>
            <p:spPr bwMode="auto">
              <a:xfrm flipV="1">
                <a:off x="4519860" y="1341724"/>
                <a:ext cx="1093124" cy="50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63" name="Straight Arrow Connector 327"/>
              <p:cNvCxnSpPr>
                <a:cxnSpLocks noChangeShapeType="1"/>
                <a:stCxn id="39235" idx="2"/>
              </p:cNvCxnSpPr>
              <p:nvPr/>
            </p:nvCxnSpPr>
            <p:spPr bwMode="auto">
              <a:xfrm>
                <a:off x="4471416" y="875632"/>
                <a:ext cx="1141568" cy="46609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64" name="Straight Arrow Connector 328"/>
              <p:cNvCxnSpPr>
                <a:cxnSpLocks noChangeShapeType="1"/>
                <a:stCxn id="39204" idx="2"/>
              </p:cNvCxnSpPr>
              <p:nvPr/>
            </p:nvCxnSpPr>
            <p:spPr bwMode="auto">
              <a:xfrm flipV="1">
                <a:off x="4473702" y="1341724"/>
                <a:ext cx="1139282" cy="42697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65" name="Straight Arrow Connector 329"/>
              <p:cNvCxnSpPr>
                <a:cxnSpLocks noChangeShapeType="1"/>
                <a:stCxn id="39238" idx="2"/>
              </p:cNvCxnSpPr>
              <p:nvPr/>
            </p:nvCxnSpPr>
            <p:spPr bwMode="auto">
              <a:xfrm>
                <a:off x="4476496" y="687347"/>
                <a:ext cx="1134131" cy="668785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66" name="Straight Arrow Connector 330"/>
              <p:cNvCxnSpPr>
                <a:cxnSpLocks noChangeShapeType="1"/>
                <a:stCxn id="39197" idx="2"/>
              </p:cNvCxnSpPr>
              <p:nvPr/>
            </p:nvCxnSpPr>
            <p:spPr bwMode="auto">
              <a:xfrm flipV="1">
                <a:off x="4473849" y="1356133"/>
                <a:ext cx="1136778" cy="104045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9008" name="Group 331"/>
            <p:cNvGrpSpPr>
              <a:grpSpLocks/>
            </p:cNvGrpSpPr>
            <p:nvPr/>
          </p:nvGrpSpPr>
          <p:grpSpPr bwMode="auto">
            <a:xfrm>
              <a:off x="4489704" y="3909440"/>
              <a:ext cx="1147664" cy="1693640"/>
              <a:chOff x="4465320" y="709040"/>
              <a:chExt cx="1147664" cy="1693640"/>
            </a:xfrm>
          </p:grpSpPr>
          <p:cxnSp>
            <p:nvCxnSpPr>
              <p:cNvPr id="39157" name="Straight Arrow Connector 332"/>
              <p:cNvCxnSpPr>
                <a:cxnSpLocks noChangeShapeType="1"/>
                <a:stCxn id="39194" idx="2"/>
              </p:cNvCxnSpPr>
              <p:nvPr/>
            </p:nvCxnSpPr>
            <p:spPr bwMode="auto">
              <a:xfrm>
                <a:off x="4476495" y="1333523"/>
                <a:ext cx="1136489" cy="820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58" name="Straight Arrow Connector 333"/>
              <p:cNvCxnSpPr>
                <a:cxnSpLocks noChangeShapeType="1"/>
                <a:stCxn id="39244" idx="2"/>
              </p:cNvCxnSpPr>
              <p:nvPr/>
            </p:nvCxnSpPr>
            <p:spPr bwMode="auto">
              <a:xfrm>
                <a:off x="4465320" y="912208"/>
                <a:ext cx="1147664" cy="429516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59" name="Straight Arrow Connector 334"/>
              <p:cNvCxnSpPr>
                <a:cxnSpLocks noChangeShapeType="1"/>
                <a:stCxn id="39197" idx="2"/>
              </p:cNvCxnSpPr>
              <p:nvPr/>
            </p:nvCxnSpPr>
            <p:spPr bwMode="auto">
              <a:xfrm flipV="1">
                <a:off x="4467753" y="1341724"/>
                <a:ext cx="1145231" cy="42697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60" name="Straight Arrow Connector 335"/>
              <p:cNvCxnSpPr>
                <a:cxnSpLocks noChangeShapeType="1"/>
              </p:cNvCxnSpPr>
              <p:nvPr/>
            </p:nvCxnSpPr>
            <p:spPr bwMode="auto">
              <a:xfrm>
                <a:off x="4514088" y="709040"/>
                <a:ext cx="1096539" cy="64709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61" name="Straight Arrow Connector 336"/>
              <p:cNvCxnSpPr>
                <a:cxnSpLocks noChangeShapeType="1"/>
                <a:stCxn id="39190" idx="2"/>
              </p:cNvCxnSpPr>
              <p:nvPr/>
            </p:nvCxnSpPr>
            <p:spPr bwMode="auto">
              <a:xfrm flipV="1">
                <a:off x="4473702" y="1356134"/>
                <a:ext cx="1136925" cy="1046546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9009" name="Group 337"/>
            <p:cNvGrpSpPr>
              <a:grpSpLocks/>
            </p:cNvGrpSpPr>
            <p:nvPr/>
          </p:nvGrpSpPr>
          <p:grpSpPr bwMode="auto">
            <a:xfrm>
              <a:off x="4495800" y="4533923"/>
              <a:ext cx="1129376" cy="1395293"/>
              <a:chOff x="4483608" y="699539"/>
              <a:chExt cx="1129376" cy="1395293"/>
            </a:xfrm>
          </p:grpSpPr>
          <p:cxnSp>
            <p:nvCxnSpPr>
              <p:cNvPr id="39152" name="Straight Arrow Connector 338"/>
              <p:cNvCxnSpPr>
                <a:cxnSpLocks noChangeShapeType="1"/>
              </p:cNvCxnSpPr>
              <p:nvPr/>
            </p:nvCxnSpPr>
            <p:spPr bwMode="auto">
              <a:xfrm flipV="1">
                <a:off x="4519860" y="1341724"/>
                <a:ext cx="1093124" cy="50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53" name="Straight Arrow Connector 339"/>
              <p:cNvCxnSpPr>
                <a:cxnSpLocks noChangeShapeType="1"/>
                <a:stCxn id="39206" idx="2"/>
              </p:cNvCxnSpPr>
              <p:nvPr/>
            </p:nvCxnSpPr>
            <p:spPr bwMode="auto">
              <a:xfrm>
                <a:off x="4483608" y="906112"/>
                <a:ext cx="1129376" cy="43561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54" name="Straight Arrow Connector 340"/>
              <p:cNvCxnSpPr>
                <a:cxnSpLocks noChangeShapeType="1"/>
                <a:stCxn id="39190" idx="2"/>
              </p:cNvCxnSpPr>
              <p:nvPr/>
            </p:nvCxnSpPr>
            <p:spPr bwMode="auto">
              <a:xfrm flipV="1">
                <a:off x="4485894" y="1341724"/>
                <a:ext cx="1127090" cy="42697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55" name="Straight Arrow Connector 341"/>
              <p:cNvCxnSpPr>
                <a:cxnSpLocks noChangeShapeType="1"/>
                <a:stCxn id="39194" idx="2"/>
              </p:cNvCxnSpPr>
              <p:nvPr/>
            </p:nvCxnSpPr>
            <p:spPr bwMode="auto">
              <a:xfrm>
                <a:off x="4488687" y="699539"/>
                <a:ext cx="1121940" cy="656593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56" name="Straight Arrow Connector 342"/>
              <p:cNvCxnSpPr>
                <a:cxnSpLocks noChangeShapeType="1"/>
                <a:stCxn id="39192" idx="2"/>
              </p:cNvCxnSpPr>
              <p:nvPr/>
            </p:nvCxnSpPr>
            <p:spPr bwMode="auto">
              <a:xfrm flipV="1">
                <a:off x="4489704" y="1356133"/>
                <a:ext cx="1120923" cy="738699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9010" name="Group 343"/>
            <p:cNvGrpSpPr>
              <a:grpSpLocks/>
            </p:cNvGrpSpPr>
            <p:nvPr/>
          </p:nvGrpSpPr>
          <p:grpSpPr bwMode="auto">
            <a:xfrm>
              <a:off x="4495884" y="5195696"/>
              <a:ext cx="1147580" cy="733520"/>
              <a:chOff x="4465404" y="709040"/>
              <a:chExt cx="1147580" cy="733520"/>
            </a:xfrm>
          </p:grpSpPr>
          <p:cxnSp>
            <p:nvCxnSpPr>
              <p:cNvPr id="39148" name="Straight Arrow Connector 344"/>
              <p:cNvCxnSpPr>
                <a:cxnSpLocks noChangeShapeType="1"/>
                <a:stCxn id="39199" idx="2"/>
              </p:cNvCxnSpPr>
              <p:nvPr/>
            </p:nvCxnSpPr>
            <p:spPr bwMode="auto">
              <a:xfrm>
                <a:off x="4465404" y="881728"/>
                <a:ext cx="1147580" cy="459997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49" name="Straight Arrow Connector 345"/>
              <p:cNvCxnSpPr>
                <a:cxnSpLocks noChangeShapeType="1"/>
                <a:stCxn id="39190" idx="2"/>
              </p:cNvCxnSpPr>
              <p:nvPr/>
            </p:nvCxnSpPr>
            <p:spPr bwMode="auto">
              <a:xfrm>
                <a:off x="4467606" y="1116424"/>
                <a:ext cx="1145378" cy="22530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50" name="Straight Arrow Connector 346"/>
              <p:cNvCxnSpPr>
                <a:cxnSpLocks noChangeShapeType="1"/>
                <a:stCxn id="39192" idx="2"/>
              </p:cNvCxnSpPr>
              <p:nvPr/>
            </p:nvCxnSpPr>
            <p:spPr bwMode="auto">
              <a:xfrm flipV="1">
                <a:off x="4471416" y="1341724"/>
                <a:ext cx="1141568" cy="100836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51" name="Straight Arrow Connector 347"/>
              <p:cNvCxnSpPr>
                <a:cxnSpLocks noChangeShapeType="1"/>
              </p:cNvCxnSpPr>
              <p:nvPr/>
            </p:nvCxnSpPr>
            <p:spPr bwMode="auto">
              <a:xfrm>
                <a:off x="4514088" y="709040"/>
                <a:ext cx="1096539" cy="64709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9011" name="Straight Arrow Connector 356"/>
            <p:cNvCxnSpPr>
              <a:cxnSpLocks noChangeShapeType="1"/>
              <a:endCxn id="38962" idx="1"/>
            </p:cNvCxnSpPr>
            <p:nvPr/>
          </p:nvCxnSpPr>
          <p:spPr bwMode="auto">
            <a:xfrm flipV="1">
              <a:off x="4504182" y="4558841"/>
              <a:ext cx="1116836" cy="60532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12" name="Straight Arrow Connector 362"/>
            <p:cNvCxnSpPr>
              <a:cxnSpLocks noChangeShapeType="1"/>
              <a:stCxn id="39201" idx="2"/>
              <a:endCxn id="38955" idx="1"/>
            </p:cNvCxnSpPr>
            <p:nvPr/>
          </p:nvCxnSpPr>
          <p:spPr bwMode="auto">
            <a:xfrm flipV="1">
              <a:off x="4500880" y="3271521"/>
              <a:ext cx="1113212" cy="634514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13" name="Straight Arrow Connector 365"/>
            <p:cNvCxnSpPr>
              <a:cxnSpLocks noChangeShapeType="1"/>
              <a:stCxn id="39238" idx="2"/>
              <a:endCxn id="38956" idx="1"/>
            </p:cNvCxnSpPr>
            <p:nvPr/>
          </p:nvCxnSpPr>
          <p:spPr bwMode="auto">
            <a:xfrm flipV="1">
              <a:off x="4494784" y="2629593"/>
              <a:ext cx="1119308" cy="630266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14" name="Straight Arrow Connector 373"/>
            <p:cNvCxnSpPr>
              <a:cxnSpLocks noChangeShapeType="1"/>
              <a:stCxn id="39222" idx="2"/>
              <a:endCxn id="38958" idx="1"/>
            </p:cNvCxnSpPr>
            <p:nvPr/>
          </p:nvCxnSpPr>
          <p:spPr bwMode="auto">
            <a:xfrm flipV="1">
              <a:off x="4508720" y="1356132"/>
              <a:ext cx="1101907" cy="619214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15" name="Straight Arrow Connector 376"/>
            <p:cNvCxnSpPr>
              <a:cxnSpLocks noChangeShapeType="1"/>
              <a:stCxn id="39215" idx="2"/>
              <a:endCxn id="38959" idx="1"/>
            </p:cNvCxnSpPr>
            <p:nvPr/>
          </p:nvCxnSpPr>
          <p:spPr bwMode="auto">
            <a:xfrm flipV="1">
              <a:off x="4507992" y="714204"/>
              <a:ext cx="1102635" cy="61662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16" name="Straight Arrow Connector 379"/>
            <p:cNvCxnSpPr>
              <a:cxnSpLocks noChangeShapeType="1"/>
              <a:stCxn id="39210" idx="2"/>
              <a:endCxn id="38959" idx="1"/>
            </p:cNvCxnSpPr>
            <p:nvPr/>
          </p:nvCxnSpPr>
          <p:spPr bwMode="auto">
            <a:xfrm flipV="1">
              <a:off x="4505198" y="714204"/>
              <a:ext cx="1105429" cy="436105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17" name="Straight Arrow Connector 382"/>
            <p:cNvCxnSpPr>
              <a:cxnSpLocks noChangeShapeType="1"/>
              <a:stCxn id="39210" idx="2"/>
              <a:endCxn id="38958" idx="1"/>
            </p:cNvCxnSpPr>
            <p:nvPr/>
          </p:nvCxnSpPr>
          <p:spPr bwMode="auto">
            <a:xfrm>
              <a:off x="4505198" y="1150309"/>
              <a:ext cx="1105429" cy="205823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18" name="Straight Arrow Connector 385"/>
            <p:cNvCxnSpPr>
              <a:cxnSpLocks noChangeShapeType="1"/>
              <a:stCxn id="39208" idx="2"/>
              <a:endCxn id="38959" idx="1"/>
            </p:cNvCxnSpPr>
            <p:nvPr/>
          </p:nvCxnSpPr>
          <p:spPr bwMode="auto">
            <a:xfrm>
              <a:off x="4514088" y="709040"/>
              <a:ext cx="1096539" cy="5164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19" name="Straight Arrow Connector 388"/>
            <p:cNvCxnSpPr>
              <a:cxnSpLocks noChangeShapeType="1"/>
              <a:stCxn id="39214" idx="2"/>
              <a:endCxn id="38959" idx="1"/>
            </p:cNvCxnSpPr>
            <p:nvPr/>
          </p:nvCxnSpPr>
          <p:spPr bwMode="auto">
            <a:xfrm flipV="1">
              <a:off x="4502912" y="714204"/>
              <a:ext cx="1107715" cy="25017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20" name="Straight Arrow Connector 391"/>
            <p:cNvCxnSpPr>
              <a:cxnSpLocks noChangeShapeType="1"/>
              <a:stCxn id="39226" idx="2"/>
              <a:endCxn id="38956" idx="1"/>
            </p:cNvCxnSpPr>
            <p:nvPr/>
          </p:nvCxnSpPr>
          <p:spPr bwMode="auto">
            <a:xfrm>
              <a:off x="4499830" y="2416615"/>
              <a:ext cx="1114262" cy="21297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21" name="Straight Arrow Connector 395"/>
            <p:cNvCxnSpPr>
              <a:cxnSpLocks noChangeShapeType="1"/>
              <a:stCxn id="38950" idx="3"/>
              <a:endCxn id="38914" idx="6"/>
            </p:cNvCxnSpPr>
            <p:nvPr/>
          </p:nvCxnSpPr>
          <p:spPr bwMode="auto">
            <a:xfrm flipV="1">
              <a:off x="3248427" y="447884"/>
              <a:ext cx="1072108" cy="262859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22" name="Straight Arrow Connector 398"/>
            <p:cNvCxnSpPr>
              <a:cxnSpLocks noChangeShapeType="1"/>
              <a:stCxn id="38949" idx="3"/>
              <a:endCxn id="38914" idx="6"/>
            </p:cNvCxnSpPr>
            <p:nvPr/>
          </p:nvCxnSpPr>
          <p:spPr bwMode="auto">
            <a:xfrm flipV="1">
              <a:off x="3248427" y="447884"/>
              <a:ext cx="1072108" cy="90478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23" name="Straight Arrow Connector 401"/>
            <p:cNvCxnSpPr>
              <a:cxnSpLocks noChangeShapeType="1"/>
              <a:stCxn id="38914" idx="2"/>
              <a:endCxn id="38959" idx="1"/>
            </p:cNvCxnSpPr>
            <p:nvPr/>
          </p:nvCxnSpPr>
          <p:spPr bwMode="auto">
            <a:xfrm>
              <a:off x="4477783" y="447884"/>
              <a:ext cx="1132844" cy="26632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24" name="Straight Arrow Connector 404"/>
            <p:cNvCxnSpPr>
              <a:cxnSpLocks noChangeShapeType="1"/>
              <a:stCxn id="38914" idx="2"/>
              <a:endCxn id="38958" idx="1"/>
            </p:cNvCxnSpPr>
            <p:nvPr/>
          </p:nvCxnSpPr>
          <p:spPr bwMode="auto">
            <a:xfrm>
              <a:off x="4477783" y="447884"/>
              <a:ext cx="1132844" cy="90824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025" name="Oval 407"/>
            <p:cNvSpPr>
              <a:spLocks noChangeArrowheads="1"/>
            </p:cNvSpPr>
            <p:nvPr/>
          </p:nvSpPr>
          <p:spPr bwMode="auto">
            <a:xfrm flipH="1">
              <a:off x="4352268" y="6159202"/>
              <a:ext cx="157248" cy="157248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39026" name="Straight Arrow Connector 408"/>
            <p:cNvCxnSpPr>
              <a:cxnSpLocks noChangeShapeType="1"/>
              <a:stCxn id="38954" idx="3"/>
              <a:endCxn id="39025" idx="6"/>
            </p:cNvCxnSpPr>
            <p:nvPr/>
          </p:nvCxnSpPr>
          <p:spPr bwMode="auto">
            <a:xfrm>
              <a:off x="3258818" y="5839467"/>
              <a:ext cx="1093450" cy="398359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27" name="Straight Arrow Connector 411"/>
            <p:cNvCxnSpPr>
              <a:cxnSpLocks noChangeShapeType="1"/>
              <a:stCxn id="39025" idx="2"/>
              <a:endCxn id="38963" idx="1"/>
            </p:cNvCxnSpPr>
            <p:nvPr/>
          </p:nvCxnSpPr>
          <p:spPr bwMode="auto">
            <a:xfrm flipV="1">
              <a:off x="4509516" y="5842928"/>
              <a:ext cx="1111502" cy="39489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28" name="Straight Arrow Connector 414"/>
            <p:cNvCxnSpPr>
              <a:cxnSpLocks noChangeShapeType="1"/>
              <a:stCxn id="39025" idx="2"/>
              <a:endCxn id="38961" idx="1"/>
            </p:cNvCxnSpPr>
            <p:nvPr/>
          </p:nvCxnSpPr>
          <p:spPr bwMode="auto">
            <a:xfrm flipV="1">
              <a:off x="4509516" y="5200769"/>
              <a:ext cx="1111502" cy="103705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9029" name="Group 704"/>
            <p:cNvGrpSpPr>
              <a:grpSpLocks/>
            </p:cNvGrpSpPr>
            <p:nvPr/>
          </p:nvGrpSpPr>
          <p:grpSpPr bwMode="auto">
            <a:xfrm>
              <a:off x="5803815" y="2766846"/>
              <a:ext cx="1255084" cy="1431312"/>
              <a:chOff x="716972" y="2759920"/>
              <a:chExt cx="1255084" cy="1431312"/>
            </a:xfrm>
          </p:grpSpPr>
          <p:sp>
            <p:nvSpPr>
              <p:cNvPr id="39140" name="Oval 705"/>
              <p:cNvSpPr>
                <a:spLocks noChangeArrowheads="1"/>
              </p:cNvSpPr>
              <p:nvPr/>
            </p:nvSpPr>
            <p:spPr bwMode="auto">
              <a:xfrm flipH="1">
                <a:off x="1814808" y="2759920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141" name="Oval 706"/>
              <p:cNvSpPr>
                <a:spLocks noChangeArrowheads="1"/>
              </p:cNvSpPr>
              <p:nvPr/>
            </p:nvSpPr>
            <p:spPr bwMode="auto">
              <a:xfrm flipH="1">
                <a:off x="1813792" y="31812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142" name="Straight Arrow Connector 707"/>
              <p:cNvCxnSpPr>
                <a:cxnSpLocks noChangeShapeType="1"/>
                <a:endCxn id="39140" idx="6"/>
              </p:cNvCxnSpPr>
              <p:nvPr/>
            </p:nvCxnSpPr>
            <p:spPr bwMode="auto">
              <a:xfrm flipV="1">
                <a:off x="728148" y="2838544"/>
                <a:ext cx="1086660" cy="429516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43" name="Straight Arrow Connector 708"/>
              <p:cNvCxnSpPr>
                <a:cxnSpLocks noChangeShapeType="1"/>
                <a:endCxn id="39141" idx="6"/>
              </p:cNvCxnSpPr>
              <p:nvPr/>
            </p:nvCxnSpPr>
            <p:spPr bwMode="auto">
              <a:xfrm flipV="1">
                <a:off x="716972" y="3259859"/>
                <a:ext cx="1096820" cy="132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144" name="Oval 710"/>
              <p:cNvSpPr>
                <a:spLocks noChangeArrowheads="1"/>
              </p:cNvSpPr>
              <p:nvPr/>
            </p:nvSpPr>
            <p:spPr bwMode="auto">
              <a:xfrm flipH="1">
                <a:off x="1804902" y="3616408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145" name="Straight Arrow Connector 711"/>
              <p:cNvCxnSpPr>
                <a:cxnSpLocks noChangeShapeType="1"/>
                <a:endCxn id="39144" idx="6"/>
              </p:cNvCxnSpPr>
              <p:nvPr/>
            </p:nvCxnSpPr>
            <p:spPr bwMode="auto">
              <a:xfrm>
                <a:off x="728148" y="3268060"/>
                <a:ext cx="1076754" cy="42697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146" name="Oval 712"/>
              <p:cNvSpPr>
                <a:spLocks noChangeArrowheads="1"/>
              </p:cNvSpPr>
              <p:nvPr/>
            </p:nvSpPr>
            <p:spPr bwMode="auto">
              <a:xfrm flipH="1">
                <a:off x="1808712" y="4033984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147" name="Straight Arrow Connector 713"/>
              <p:cNvCxnSpPr>
                <a:cxnSpLocks noChangeShapeType="1"/>
                <a:endCxn id="39146" idx="6"/>
              </p:cNvCxnSpPr>
              <p:nvPr/>
            </p:nvCxnSpPr>
            <p:spPr bwMode="auto">
              <a:xfrm>
                <a:off x="728148" y="3268060"/>
                <a:ext cx="1080564" cy="844548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9030" name="Group 714"/>
            <p:cNvGrpSpPr>
              <a:grpSpLocks/>
            </p:cNvGrpSpPr>
            <p:nvPr/>
          </p:nvGrpSpPr>
          <p:grpSpPr bwMode="auto">
            <a:xfrm>
              <a:off x="5814991" y="1812853"/>
              <a:ext cx="1261180" cy="1720841"/>
              <a:chOff x="709860" y="2446007"/>
              <a:chExt cx="1261180" cy="1720841"/>
            </a:xfrm>
          </p:grpSpPr>
          <p:sp>
            <p:nvSpPr>
              <p:cNvPr id="39133" name="Oval 715"/>
              <p:cNvSpPr>
                <a:spLocks noChangeArrowheads="1"/>
              </p:cNvSpPr>
              <p:nvPr/>
            </p:nvSpPr>
            <p:spPr bwMode="auto">
              <a:xfrm flipH="1">
                <a:off x="1813792" y="31812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134" name="Straight Arrow Connector 717"/>
              <p:cNvCxnSpPr>
                <a:cxnSpLocks noChangeShapeType="1"/>
                <a:endCxn id="39133" idx="6"/>
              </p:cNvCxnSpPr>
              <p:nvPr/>
            </p:nvCxnSpPr>
            <p:spPr bwMode="auto">
              <a:xfrm flipV="1">
                <a:off x="716972" y="3259859"/>
                <a:ext cx="1096820" cy="132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35" name="Straight Arrow Connector 718"/>
              <p:cNvCxnSpPr>
                <a:cxnSpLocks noChangeShapeType="1"/>
              </p:cNvCxnSpPr>
              <p:nvPr/>
            </p:nvCxnSpPr>
            <p:spPr bwMode="auto">
              <a:xfrm flipV="1">
                <a:off x="709860" y="2446007"/>
                <a:ext cx="1098852" cy="820205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136" name="Oval 719"/>
              <p:cNvSpPr>
                <a:spLocks noChangeArrowheads="1"/>
              </p:cNvSpPr>
              <p:nvPr/>
            </p:nvSpPr>
            <p:spPr bwMode="auto">
              <a:xfrm flipH="1">
                <a:off x="1804902" y="3622504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137" name="Straight Arrow Connector 720"/>
              <p:cNvCxnSpPr>
                <a:cxnSpLocks noChangeShapeType="1"/>
                <a:endCxn id="39136" idx="6"/>
              </p:cNvCxnSpPr>
              <p:nvPr/>
            </p:nvCxnSpPr>
            <p:spPr bwMode="auto">
              <a:xfrm>
                <a:off x="709860" y="3266212"/>
                <a:ext cx="1095042" cy="434916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138" name="Oval 721"/>
              <p:cNvSpPr>
                <a:spLocks noChangeArrowheads="1"/>
              </p:cNvSpPr>
              <p:nvPr/>
            </p:nvSpPr>
            <p:spPr bwMode="auto">
              <a:xfrm flipH="1">
                <a:off x="1790424" y="4009600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139" name="Straight Arrow Connector 722"/>
              <p:cNvCxnSpPr>
                <a:cxnSpLocks noChangeShapeType="1"/>
                <a:endCxn id="39138" idx="6"/>
              </p:cNvCxnSpPr>
              <p:nvPr/>
            </p:nvCxnSpPr>
            <p:spPr bwMode="auto">
              <a:xfrm>
                <a:off x="709860" y="3266212"/>
                <a:ext cx="1080564" cy="82201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9031" name="Group 723"/>
            <p:cNvGrpSpPr>
              <a:grpSpLocks/>
            </p:cNvGrpSpPr>
            <p:nvPr/>
          </p:nvGrpSpPr>
          <p:grpSpPr bwMode="auto">
            <a:xfrm>
              <a:off x="5810639" y="1903648"/>
              <a:ext cx="1261180" cy="906989"/>
              <a:chOff x="709860" y="3181235"/>
              <a:chExt cx="1261180" cy="906989"/>
            </a:xfrm>
          </p:grpSpPr>
          <p:sp>
            <p:nvSpPr>
              <p:cNvPr id="39128" name="Oval 724"/>
              <p:cNvSpPr>
                <a:spLocks noChangeArrowheads="1"/>
              </p:cNvSpPr>
              <p:nvPr/>
            </p:nvSpPr>
            <p:spPr bwMode="auto">
              <a:xfrm flipH="1">
                <a:off x="1813792" y="31812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129" name="Straight Arrow Connector 726"/>
              <p:cNvCxnSpPr>
                <a:cxnSpLocks noChangeShapeType="1"/>
                <a:endCxn id="39128" idx="6"/>
              </p:cNvCxnSpPr>
              <p:nvPr/>
            </p:nvCxnSpPr>
            <p:spPr bwMode="auto">
              <a:xfrm flipV="1">
                <a:off x="716972" y="3259859"/>
                <a:ext cx="1096820" cy="132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130" name="Oval 728"/>
              <p:cNvSpPr>
                <a:spLocks noChangeArrowheads="1"/>
              </p:cNvSpPr>
              <p:nvPr/>
            </p:nvSpPr>
            <p:spPr bwMode="auto">
              <a:xfrm flipH="1">
                <a:off x="1804902" y="3622504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131" name="Straight Arrow Connector 729"/>
              <p:cNvCxnSpPr>
                <a:cxnSpLocks noChangeShapeType="1"/>
                <a:endCxn id="39130" idx="6"/>
              </p:cNvCxnSpPr>
              <p:nvPr/>
            </p:nvCxnSpPr>
            <p:spPr bwMode="auto">
              <a:xfrm>
                <a:off x="709860" y="3266212"/>
                <a:ext cx="1095042" cy="434916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32" name="Straight Arrow Connector 730"/>
              <p:cNvCxnSpPr>
                <a:cxnSpLocks noChangeShapeType="1"/>
              </p:cNvCxnSpPr>
              <p:nvPr/>
            </p:nvCxnSpPr>
            <p:spPr bwMode="auto">
              <a:xfrm>
                <a:off x="709860" y="3266212"/>
                <a:ext cx="1080564" cy="82201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9032" name="Group 731"/>
            <p:cNvGrpSpPr>
              <a:grpSpLocks/>
            </p:cNvGrpSpPr>
            <p:nvPr/>
          </p:nvGrpSpPr>
          <p:grpSpPr bwMode="auto">
            <a:xfrm>
              <a:off x="5809911" y="892683"/>
              <a:ext cx="1261180" cy="1352064"/>
              <a:chOff x="709860" y="2814784"/>
              <a:chExt cx="1261180" cy="1352064"/>
            </a:xfrm>
          </p:grpSpPr>
          <p:sp>
            <p:nvSpPr>
              <p:cNvPr id="39120" name="Oval 732"/>
              <p:cNvSpPr>
                <a:spLocks noChangeArrowheads="1"/>
              </p:cNvSpPr>
              <p:nvPr/>
            </p:nvSpPr>
            <p:spPr bwMode="auto">
              <a:xfrm flipH="1">
                <a:off x="1808712" y="2814784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121" name="Oval 733"/>
              <p:cNvSpPr>
                <a:spLocks noChangeArrowheads="1"/>
              </p:cNvSpPr>
              <p:nvPr/>
            </p:nvSpPr>
            <p:spPr bwMode="auto">
              <a:xfrm flipH="1">
                <a:off x="1813792" y="31812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122" name="Straight Arrow Connector 734"/>
              <p:cNvCxnSpPr>
                <a:cxnSpLocks noChangeShapeType="1"/>
                <a:endCxn id="39120" idx="6"/>
              </p:cNvCxnSpPr>
              <p:nvPr/>
            </p:nvCxnSpPr>
            <p:spPr bwMode="auto">
              <a:xfrm flipV="1">
                <a:off x="716972" y="2893408"/>
                <a:ext cx="1091740" cy="37973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23" name="Straight Arrow Connector 735"/>
              <p:cNvCxnSpPr>
                <a:cxnSpLocks noChangeShapeType="1"/>
                <a:endCxn id="39121" idx="6"/>
              </p:cNvCxnSpPr>
              <p:nvPr/>
            </p:nvCxnSpPr>
            <p:spPr bwMode="auto">
              <a:xfrm flipV="1">
                <a:off x="716972" y="3259859"/>
                <a:ext cx="1096820" cy="132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124" name="Oval 736"/>
              <p:cNvSpPr>
                <a:spLocks noChangeArrowheads="1"/>
              </p:cNvSpPr>
              <p:nvPr/>
            </p:nvSpPr>
            <p:spPr bwMode="auto">
              <a:xfrm flipH="1">
                <a:off x="1804902" y="3622504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125" name="Straight Arrow Connector 737"/>
              <p:cNvCxnSpPr>
                <a:cxnSpLocks noChangeShapeType="1"/>
                <a:endCxn id="39124" idx="6"/>
              </p:cNvCxnSpPr>
              <p:nvPr/>
            </p:nvCxnSpPr>
            <p:spPr bwMode="auto">
              <a:xfrm>
                <a:off x="709860" y="3266212"/>
                <a:ext cx="1095042" cy="434916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126" name="Oval 738"/>
              <p:cNvSpPr>
                <a:spLocks noChangeArrowheads="1"/>
              </p:cNvSpPr>
              <p:nvPr/>
            </p:nvSpPr>
            <p:spPr bwMode="auto">
              <a:xfrm flipH="1">
                <a:off x="1790424" y="4009600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127" name="Straight Arrow Connector 739"/>
              <p:cNvCxnSpPr>
                <a:cxnSpLocks noChangeShapeType="1"/>
                <a:endCxn id="39126" idx="6"/>
              </p:cNvCxnSpPr>
              <p:nvPr/>
            </p:nvCxnSpPr>
            <p:spPr bwMode="auto">
              <a:xfrm>
                <a:off x="709860" y="3266212"/>
                <a:ext cx="1080564" cy="82201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9033" name="Group 740"/>
            <p:cNvGrpSpPr>
              <a:grpSpLocks/>
            </p:cNvGrpSpPr>
            <p:nvPr/>
          </p:nvGrpSpPr>
          <p:grpSpPr bwMode="auto">
            <a:xfrm>
              <a:off x="5816007" y="637342"/>
              <a:ext cx="1261180" cy="985613"/>
              <a:chOff x="709860" y="3181235"/>
              <a:chExt cx="1261180" cy="985613"/>
            </a:xfrm>
          </p:grpSpPr>
          <p:sp>
            <p:nvSpPr>
              <p:cNvPr id="39114" name="Oval 741"/>
              <p:cNvSpPr>
                <a:spLocks noChangeArrowheads="1"/>
              </p:cNvSpPr>
              <p:nvPr/>
            </p:nvSpPr>
            <p:spPr bwMode="auto">
              <a:xfrm flipH="1">
                <a:off x="1813792" y="31812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115" name="Straight Arrow Connector 742"/>
              <p:cNvCxnSpPr>
                <a:cxnSpLocks noChangeShapeType="1"/>
                <a:endCxn id="39114" idx="6"/>
              </p:cNvCxnSpPr>
              <p:nvPr/>
            </p:nvCxnSpPr>
            <p:spPr bwMode="auto">
              <a:xfrm flipV="1">
                <a:off x="716972" y="3259859"/>
                <a:ext cx="1096820" cy="132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116" name="Oval 743"/>
              <p:cNvSpPr>
                <a:spLocks noChangeArrowheads="1"/>
              </p:cNvSpPr>
              <p:nvPr/>
            </p:nvSpPr>
            <p:spPr bwMode="auto">
              <a:xfrm flipH="1">
                <a:off x="1804902" y="3622504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117" name="Straight Arrow Connector 744"/>
              <p:cNvCxnSpPr>
                <a:cxnSpLocks noChangeShapeType="1"/>
                <a:endCxn id="39116" idx="6"/>
              </p:cNvCxnSpPr>
              <p:nvPr/>
            </p:nvCxnSpPr>
            <p:spPr bwMode="auto">
              <a:xfrm>
                <a:off x="709860" y="3266212"/>
                <a:ext cx="1095042" cy="434916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118" name="Oval 745"/>
              <p:cNvSpPr>
                <a:spLocks noChangeArrowheads="1"/>
              </p:cNvSpPr>
              <p:nvPr/>
            </p:nvSpPr>
            <p:spPr bwMode="auto">
              <a:xfrm flipH="1">
                <a:off x="1790424" y="4009600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119" name="Straight Arrow Connector 746"/>
              <p:cNvCxnSpPr>
                <a:cxnSpLocks noChangeShapeType="1"/>
                <a:endCxn id="39118" idx="6"/>
              </p:cNvCxnSpPr>
              <p:nvPr/>
            </p:nvCxnSpPr>
            <p:spPr bwMode="auto">
              <a:xfrm>
                <a:off x="709860" y="3266212"/>
                <a:ext cx="1080564" cy="82201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9034" name="Group 747"/>
            <p:cNvGrpSpPr>
              <a:grpSpLocks/>
            </p:cNvGrpSpPr>
            <p:nvPr/>
          </p:nvGrpSpPr>
          <p:grpSpPr bwMode="auto">
            <a:xfrm>
              <a:off x="5809911" y="3834337"/>
              <a:ext cx="1254068" cy="991709"/>
              <a:chOff x="716972" y="3181235"/>
              <a:chExt cx="1254068" cy="991709"/>
            </a:xfrm>
          </p:grpSpPr>
          <p:sp>
            <p:nvSpPr>
              <p:cNvPr id="39108" name="Oval 748"/>
              <p:cNvSpPr>
                <a:spLocks noChangeArrowheads="1"/>
              </p:cNvSpPr>
              <p:nvPr/>
            </p:nvSpPr>
            <p:spPr bwMode="auto">
              <a:xfrm flipH="1">
                <a:off x="1813792" y="31812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109" name="Straight Arrow Connector 749"/>
              <p:cNvCxnSpPr>
                <a:cxnSpLocks noChangeShapeType="1"/>
                <a:endCxn id="39108" idx="6"/>
              </p:cNvCxnSpPr>
              <p:nvPr/>
            </p:nvCxnSpPr>
            <p:spPr bwMode="auto">
              <a:xfrm flipV="1">
                <a:off x="716972" y="3259859"/>
                <a:ext cx="1096820" cy="132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110" name="Oval 751"/>
              <p:cNvSpPr>
                <a:spLocks noChangeArrowheads="1"/>
              </p:cNvSpPr>
              <p:nvPr/>
            </p:nvSpPr>
            <p:spPr bwMode="auto">
              <a:xfrm flipH="1">
                <a:off x="1804902" y="3616408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111" name="Straight Arrow Connector 752"/>
              <p:cNvCxnSpPr>
                <a:cxnSpLocks noChangeShapeType="1"/>
                <a:endCxn id="39110" idx="6"/>
              </p:cNvCxnSpPr>
              <p:nvPr/>
            </p:nvCxnSpPr>
            <p:spPr bwMode="auto">
              <a:xfrm>
                <a:off x="728148" y="3268060"/>
                <a:ext cx="1076754" cy="42697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112" name="Oval 753"/>
              <p:cNvSpPr>
                <a:spLocks noChangeArrowheads="1"/>
              </p:cNvSpPr>
              <p:nvPr/>
            </p:nvSpPr>
            <p:spPr bwMode="auto">
              <a:xfrm flipH="1">
                <a:off x="1808712" y="4015696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113" name="Straight Arrow Connector 754"/>
              <p:cNvCxnSpPr>
                <a:cxnSpLocks noChangeShapeType="1"/>
                <a:endCxn id="39112" idx="6"/>
              </p:cNvCxnSpPr>
              <p:nvPr/>
            </p:nvCxnSpPr>
            <p:spPr bwMode="auto">
              <a:xfrm>
                <a:off x="716972" y="3346292"/>
                <a:ext cx="1091740" cy="748028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9035" name="Group 755"/>
            <p:cNvGrpSpPr>
              <a:grpSpLocks/>
            </p:cNvGrpSpPr>
            <p:nvPr/>
          </p:nvGrpSpPr>
          <p:grpSpPr bwMode="auto">
            <a:xfrm>
              <a:off x="5821916" y="3695862"/>
              <a:ext cx="1242062" cy="1758072"/>
              <a:chOff x="707931" y="2414872"/>
              <a:chExt cx="1263109" cy="1758072"/>
            </a:xfrm>
          </p:grpSpPr>
          <p:sp>
            <p:nvSpPr>
              <p:cNvPr id="39101" name="Oval 756"/>
              <p:cNvSpPr>
                <a:spLocks noChangeArrowheads="1"/>
              </p:cNvSpPr>
              <p:nvPr/>
            </p:nvSpPr>
            <p:spPr bwMode="auto">
              <a:xfrm flipH="1">
                <a:off x="1813792" y="31812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102" name="Straight Arrow Connector 757"/>
              <p:cNvCxnSpPr>
                <a:cxnSpLocks noChangeShapeType="1"/>
                <a:endCxn id="39101" idx="6"/>
              </p:cNvCxnSpPr>
              <p:nvPr/>
            </p:nvCxnSpPr>
            <p:spPr bwMode="auto">
              <a:xfrm flipV="1">
                <a:off x="716972" y="3259859"/>
                <a:ext cx="1096820" cy="132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103" name="Straight Arrow Connector 758"/>
              <p:cNvCxnSpPr>
                <a:cxnSpLocks noChangeShapeType="1"/>
              </p:cNvCxnSpPr>
              <p:nvPr/>
            </p:nvCxnSpPr>
            <p:spPr bwMode="auto">
              <a:xfrm flipV="1">
                <a:off x="728148" y="2414872"/>
                <a:ext cx="1088946" cy="853188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104" name="Oval 759"/>
              <p:cNvSpPr>
                <a:spLocks noChangeArrowheads="1"/>
              </p:cNvSpPr>
              <p:nvPr/>
            </p:nvSpPr>
            <p:spPr bwMode="auto">
              <a:xfrm flipH="1">
                <a:off x="1804902" y="3616408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105" name="Straight Arrow Connector 760"/>
              <p:cNvCxnSpPr>
                <a:cxnSpLocks noChangeShapeType="1"/>
                <a:endCxn id="39104" idx="6"/>
              </p:cNvCxnSpPr>
              <p:nvPr/>
            </p:nvCxnSpPr>
            <p:spPr bwMode="auto">
              <a:xfrm>
                <a:off x="728148" y="3268060"/>
                <a:ext cx="1076754" cy="42697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106" name="Oval 761"/>
              <p:cNvSpPr>
                <a:spLocks noChangeArrowheads="1"/>
              </p:cNvSpPr>
              <p:nvPr/>
            </p:nvSpPr>
            <p:spPr bwMode="auto">
              <a:xfrm flipH="1">
                <a:off x="1808712" y="4015696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107" name="Straight Arrow Connector 762"/>
              <p:cNvCxnSpPr>
                <a:cxnSpLocks noChangeShapeType="1"/>
                <a:endCxn id="39106" idx="6"/>
              </p:cNvCxnSpPr>
              <p:nvPr/>
            </p:nvCxnSpPr>
            <p:spPr bwMode="auto">
              <a:xfrm>
                <a:off x="707931" y="3281316"/>
                <a:ext cx="1100781" cy="813004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9036" name="Straight Arrow Connector 763"/>
            <p:cNvCxnSpPr>
              <a:cxnSpLocks noChangeShapeType="1"/>
              <a:endCxn id="39146" idx="6"/>
            </p:cNvCxnSpPr>
            <p:nvPr/>
          </p:nvCxnSpPr>
          <p:spPr bwMode="auto">
            <a:xfrm flipV="1">
              <a:off x="5821917" y="4119534"/>
              <a:ext cx="1073638" cy="442772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9037" name="Group 764"/>
            <p:cNvGrpSpPr>
              <a:grpSpLocks/>
            </p:cNvGrpSpPr>
            <p:nvPr/>
          </p:nvGrpSpPr>
          <p:grpSpPr bwMode="auto">
            <a:xfrm>
              <a:off x="5816007" y="4329846"/>
              <a:ext cx="1254068" cy="1684920"/>
              <a:chOff x="716972" y="2414872"/>
              <a:chExt cx="1254068" cy="1684920"/>
            </a:xfrm>
          </p:grpSpPr>
          <p:sp>
            <p:nvSpPr>
              <p:cNvPr id="39094" name="Oval 765"/>
              <p:cNvSpPr>
                <a:spLocks noChangeArrowheads="1"/>
              </p:cNvSpPr>
              <p:nvPr/>
            </p:nvSpPr>
            <p:spPr bwMode="auto">
              <a:xfrm flipH="1">
                <a:off x="1813792" y="3181235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095" name="Straight Arrow Connector 766"/>
              <p:cNvCxnSpPr>
                <a:cxnSpLocks noChangeShapeType="1"/>
                <a:endCxn id="39094" idx="6"/>
              </p:cNvCxnSpPr>
              <p:nvPr/>
            </p:nvCxnSpPr>
            <p:spPr bwMode="auto">
              <a:xfrm flipV="1">
                <a:off x="716972" y="3259859"/>
                <a:ext cx="1096820" cy="132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96" name="Straight Arrow Connector 767"/>
              <p:cNvCxnSpPr>
                <a:cxnSpLocks noChangeShapeType="1"/>
              </p:cNvCxnSpPr>
              <p:nvPr/>
            </p:nvCxnSpPr>
            <p:spPr bwMode="auto">
              <a:xfrm flipV="1">
                <a:off x="728148" y="2414872"/>
                <a:ext cx="1088946" cy="853188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097" name="Oval 768"/>
              <p:cNvSpPr>
                <a:spLocks noChangeArrowheads="1"/>
              </p:cNvSpPr>
              <p:nvPr/>
            </p:nvSpPr>
            <p:spPr bwMode="auto">
              <a:xfrm flipH="1">
                <a:off x="1804902" y="3616408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098" name="Straight Arrow Connector 769"/>
              <p:cNvCxnSpPr>
                <a:cxnSpLocks noChangeShapeType="1"/>
                <a:endCxn id="39097" idx="6"/>
              </p:cNvCxnSpPr>
              <p:nvPr/>
            </p:nvCxnSpPr>
            <p:spPr bwMode="auto">
              <a:xfrm>
                <a:off x="728148" y="3268060"/>
                <a:ext cx="1076754" cy="42697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099" name="Oval 770"/>
              <p:cNvSpPr>
                <a:spLocks noChangeArrowheads="1"/>
              </p:cNvSpPr>
              <p:nvPr/>
            </p:nvSpPr>
            <p:spPr bwMode="auto">
              <a:xfrm flipH="1">
                <a:off x="1808712" y="3942544"/>
                <a:ext cx="157248" cy="157248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 type="stealth" w="med" len="lg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39100" name="Straight Arrow Connector 771"/>
              <p:cNvCxnSpPr>
                <a:cxnSpLocks noChangeShapeType="1"/>
                <a:endCxn id="39099" idx="6"/>
              </p:cNvCxnSpPr>
              <p:nvPr/>
            </p:nvCxnSpPr>
            <p:spPr bwMode="auto">
              <a:xfrm>
                <a:off x="716972" y="3273140"/>
                <a:ext cx="1091740" cy="748028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9038" name="Straight Arrow Connector 772"/>
            <p:cNvCxnSpPr>
              <a:cxnSpLocks noChangeShapeType="1"/>
              <a:endCxn id="39112" idx="6"/>
            </p:cNvCxnSpPr>
            <p:nvPr/>
          </p:nvCxnSpPr>
          <p:spPr bwMode="auto">
            <a:xfrm flipV="1">
              <a:off x="5821917" y="4747422"/>
              <a:ext cx="1079734" cy="456812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39" name="Straight Arrow Connector 773"/>
            <p:cNvCxnSpPr>
              <a:cxnSpLocks noChangeShapeType="1"/>
              <a:endCxn id="39099" idx="6"/>
            </p:cNvCxnSpPr>
            <p:nvPr/>
          </p:nvCxnSpPr>
          <p:spPr bwMode="auto">
            <a:xfrm>
              <a:off x="5821917" y="5846393"/>
              <a:ext cx="1085830" cy="89749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40" name="Straight Arrow Connector 774"/>
            <p:cNvCxnSpPr>
              <a:cxnSpLocks noChangeShapeType="1"/>
              <a:endCxn id="39097" idx="6"/>
            </p:cNvCxnSpPr>
            <p:nvPr/>
          </p:nvCxnSpPr>
          <p:spPr bwMode="auto">
            <a:xfrm flipV="1">
              <a:off x="5821917" y="5610006"/>
              <a:ext cx="1082020" cy="23638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41" name="Straight Arrow Connector 775"/>
            <p:cNvCxnSpPr>
              <a:cxnSpLocks noChangeShapeType="1"/>
              <a:stCxn id="38963" idx="3"/>
              <a:endCxn id="39106" idx="5"/>
            </p:cNvCxnSpPr>
            <p:nvPr/>
          </p:nvCxnSpPr>
          <p:spPr bwMode="auto">
            <a:xfrm flipV="1">
              <a:off x="5808054" y="5430906"/>
              <a:ext cx="1118946" cy="412022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42" name="Straight Arrow Connector 776"/>
            <p:cNvCxnSpPr>
              <a:cxnSpLocks noChangeShapeType="1"/>
              <a:stCxn id="38963" idx="3"/>
              <a:endCxn id="39104" idx="6"/>
            </p:cNvCxnSpPr>
            <p:nvPr/>
          </p:nvCxnSpPr>
          <p:spPr bwMode="auto">
            <a:xfrm flipV="1">
              <a:off x="5808054" y="4976022"/>
              <a:ext cx="1092554" cy="866906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9043" name="Group 777"/>
            <p:cNvGrpSpPr>
              <a:grpSpLocks/>
            </p:cNvGrpSpPr>
            <p:nvPr/>
          </p:nvGrpSpPr>
          <p:grpSpPr bwMode="auto">
            <a:xfrm>
              <a:off x="7077187" y="973998"/>
              <a:ext cx="1098896" cy="379733"/>
              <a:chOff x="4514088" y="967072"/>
              <a:chExt cx="1098896" cy="379733"/>
            </a:xfrm>
          </p:grpSpPr>
          <p:cxnSp>
            <p:nvCxnSpPr>
              <p:cNvPr id="39092" name="Straight Arrow Connector 778"/>
              <p:cNvCxnSpPr>
                <a:cxnSpLocks noChangeShapeType="1"/>
              </p:cNvCxnSpPr>
              <p:nvPr/>
            </p:nvCxnSpPr>
            <p:spPr bwMode="auto">
              <a:xfrm flipV="1">
                <a:off x="4519860" y="1341724"/>
                <a:ext cx="1093124" cy="50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93" name="Straight Arrow Connector 779"/>
              <p:cNvCxnSpPr>
                <a:cxnSpLocks noChangeShapeType="1"/>
              </p:cNvCxnSpPr>
              <p:nvPr/>
            </p:nvCxnSpPr>
            <p:spPr bwMode="auto">
              <a:xfrm>
                <a:off x="4514088" y="967072"/>
                <a:ext cx="1098896" cy="37465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9044" name="Group 783"/>
            <p:cNvGrpSpPr>
              <a:grpSpLocks/>
            </p:cNvGrpSpPr>
            <p:nvPr/>
          </p:nvGrpSpPr>
          <p:grpSpPr bwMode="auto">
            <a:xfrm>
              <a:off x="7062929" y="1337758"/>
              <a:ext cx="1110797" cy="1707575"/>
              <a:chOff x="4499830" y="709040"/>
              <a:chExt cx="1110797" cy="1707575"/>
            </a:xfrm>
          </p:grpSpPr>
          <p:cxnSp>
            <p:nvCxnSpPr>
              <p:cNvPr id="39089" name="Straight Arrow Connector 784"/>
              <p:cNvCxnSpPr>
                <a:cxnSpLocks noChangeShapeType="1"/>
                <a:endCxn id="38969" idx="1"/>
              </p:cNvCxnSpPr>
              <p:nvPr/>
            </p:nvCxnSpPr>
            <p:spPr bwMode="auto">
              <a:xfrm>
                <a:off x="4519860" y="1346806"/>
                <a:ext cx="1069976" cy="40084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90" name="Straight Arrow Connector 787"/>
              <p:cNvCxnSpPr>
                <a:cxnSpLocks noChangeShapeType="1"/>
              </p:cNvCxnSpPr>
              <p:nvPr/>
            </p:nvCxnSpPr>
            <p:spPr bwMode="auto">
              <a:xfrm>
                <a:off x="4514088" y="709040"/>
                <a:ext cx="1096539" cy="64709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91" name="Straight Arrow Connector 788"/>
              <p:cNvCxnSpPr>
                <a:cxnSpLocks noChangeShapeType="1"/>
              </p:cNvCxnSpPr>
              <p:nvPr/>
            </p:nvCxnSpPr>
            <p:spPr bwMode="auto">
              <a:xfrm flipV="1">
                <a:off x="4499830" y="1356132"/>
                <a:ext cx="1110797" cy="1060483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9045" name="Group 789"/>
            <p:cNvGrpSpPr>
              <a:grpSpLocks/>
            </p:cNvGrpSpPr>
            <p:nvPr/>
          </p:nvGrpSpPr>
          <p:grpSpPr bwMode="auto">
            <a:xfrm>
              <a:off x="7048993" y="1990030"/>
              <a:ext cx="1133186" cy="1711928"/>
              <a:chOff x="4479798" y="709040"/>
              <a:chExt cx="1133186" cy="1711928"/>
            </a:xfrm>
          </p:grpSpPr>
          <p:cxnSp>
            <p:nvCxnSpPr>
              <p:cNvPr id="39085" name="Straight Arrow Connector 790"/>
              <p:cNvCxnSpPr>
                <a:cxnSpLocks noChangeShapeType="1"/>
              </p:cNvCxnSpPr>
              <p:nvPr/>
            </p:nvCxnSpPr>
            <p:spPr bwMode="auto">
              <a:xfrm flipV="1">
                <a:off x="4519860" y="1341724"/>
                <a:ext cx="1093124" cy="50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86" name="Straight Arrow Connector 792"/>
              <p:cNvCxnSpPr>
                <a:cxnSpLocks noChangeShapeType="1"/>
                <a:stCxn id="39136" idx="2"/>
              </p:cNvCxnSpPr>
              <p:nvPr/>
            </p:nvCxnSpPr>
            <p:spPr bwMode="auto">
              <a:xfrm flipV="1">
                <a:off x="4498086" y="1341724"/>
                <a:ext cx="1114898" cy="44526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87" name="Straight Arrow Connector 793"/>
              <p:cNvCxnSpPr>
                <a:cxnSpLocks noChangeShapeType="1"/>
              </p:cNvCxnSpPr>
              <p:nvPr/>
            </p:nvCxnSpPr>
            <p:spPr bwMode="auto">
              <a:xfrm>
                <a:off x="4514088" y="709040"/>
                <a:ext cx="1096539" cy="64709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88" name="Straight Arrow Connector 794"/>
              <p:cNvCxnSpPr>
                <a:cxnSpLocks noChangeShapeType="1"/>
                <a:stCxn id="39144" idx="2"/>
              </p:cNvCxnSpPr>
              <p:nvPr/>
            </p:nvCxnSpPr>
            <p:spPr bwMode="auto">
              <a:xfrm flipV="1">
                <a:off x="4479798" y="1356133"/>
                <a:ext cx="1130829" cy="1064835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9046" name="Group 795"/>
            <p:cNvGrpSpPr>
              <a:grpSpLocks/>
            </p:cNvGrpSpPr>
            <p:nvPr/>
          </p:nvGrpSpPr>
          <p:grpSpPr bwMode="auto">
            <a:xfrm>
              <a:off x="7048993" y="2636206"/>
              <a:ext cx="1139282" cy="1707575"/>
              <a:chOff x="4473702" y="709040"/>
              <a:chExt cx="1139282" cy="1707575"/>
            </a:xfrm>
          </p:grpSpPr>
          <p:cxnSp>
            <p:nvCxnSpPr>
              <p:cNvPr id="39080" name="Straight Arrow Connector 796"/>
              <p:cNvCxnSpPr>
                <a:cxnSpLocks noChangeShapeType="1"/>
              </p:cNvCxnSpPr>
              <p:nvPr/>
            </p:nvCxnSpPr>
            <p:spPr bwMode="auto">
              <a:xfrm flipV="1">
                <a:off x="4519860" y="1341724"/>
                <a:ext cx="1093124" cy="50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81" name="Straight Arrow Connector 797"/>
              <p:cNvCxnSpPr>
                <a:cxnSpLocks noChangeShapeType="1"/>
                <a:stCxn id="39140" idx="2"/>
              </p:cNvCxnSpPr>
              <p:nvPr/>
            </p:nvCxnSpPr>
            <p:spPr bwMode="auto">
              <a:xfrm>
                <a:off x="4483608" y="918304"/>
                <a:ext cx="1129376" cy="42342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82" name="Straight Arrow Connector 798"/>
              <p:cNvCxnSpPr>
                <a:cxnSpLocks noChangeShapeType="1"/>
                <a:stCxn id="39144" idx="2"/>
              </p:cNvCxnSpPr>
              <p:nvPr/>
            </p:nvCxnSpPr>
            <p:spPr bwMode="auto">
              <a:xfrm flipV="1">
                <a:off x="4473702" y="1341724"/>
                <a:ext cx="1139282" cy="433068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83" name="Straight Arrow Connector 799"/>
              <p:cNvCxnSpPr>
                <a:cxnSpLocks noChangeShapeType="1"/>
              </p:cNvCxnSpPr>
              <p:nvPr/>
            </p:nvCxnSpPr>
            <p:spPr bwMode="auto">
              <a:xfrm>
                <a:off x="4514088" y="709040"/>
                <a:ext cx="1096539" cy="64709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84" name="Straight Arrow Connector 800"/>
              <p:cNvCxnSpPr>
                <a:cxnSpLocks noChangeShapeType="1"/>
              </p:cNvCxnSpPr>
              <p:nvPr/>
            </p:nvCxnSpPr>
            <p:spPr bwMode="auto">
              <a:xfrm flipV="1">
                <a:off x="4499830" y="1356132"/>
                <a:ext cx="1110797" cy="1060483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9047" name="Group 801"/>
            <p:cNvGrpSpPr>
              <a:grpSpLocks/>
            </p:cNvGrpSpPr>
            <p:nvPr/>
          </p:nvGrpSpPr>
          <p:grpSpPr bwMode="auto">
            <a:xfrm>
              <a:off x="7052803" y="3455070"/>
              <a:ext cx="1141568" cy="1520952"/>
              <a:chOff x="4471416" y="875632"/>
              <a:chExt cx="1141568" cy="1520952"/>
            </a:xfrm>
          </p:grpSpPr>
          <p:cxnSp>
            <p:nvCxnSpPr>
              <p:cNvPr id="39077" name="Straight Arrow Connector 802"/>
              <p:cNvCxnSpPr>
                <a:cxnSpLocks noChangeShapeType="1"/>
              </p:cNvCxnSpPr>
              <p:nvPr/>
            </p:nvCxnSpPr>
            <p:spPr bwMode="auto">
              <a:xfrm flipV="1">
                <a:off x="4519860" y="1341724"/>
                <a:ext cx="1093124" cy="50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78" name="Straight Arrow Connector 803"/>
              <p:cNvCxnSpPr>
                <a:cxnSpLocks noChangeShapeType="1"/>
                <a:stCxn id="39138" idx="2"/>
              </p:cNvCxnSpPr>
              <p:nvPr/>
            </p:nvCxnSpPr>
            <p:spPr bwMode="auto">
              <a:xfrm>
                <a:off x="4471416" y="875632"/>
                <a:ext cx="1141568" cy="46609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79" name="Straight Arrow Connector 806"/>
              <p:cNvCxnSpPr>
                <a:cxnSpLocks noChangeShapeType="1"/>
                <a:stCxn id="39104" idx="2"/>
              </p:cNvCxnSpPr>
              <p:nvPr/>
            </p:nvCxnSpPr>
            <p:spPr bwMode="auto">
              <a:xfrm flipV="1">
                <a:off x="4473849" y="1356133"/>
                <a:ext cx="1136778" cy="104045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9048" name="Group 807"/>
            <p:cNvGrpSpPr>
              <a:grpSpLocks/>
            </p:cNvGrpSpPr>
            <p:nvPr/>
          </p:nvGrpSpPr>
          <p:grpSpPr bwMode="auto">
            <a:xfrm>
              <a:off x="7055236" y="3916366"/>
              <a:ext cx="1145231" cy="1059656"/>
              <a:chOff x="4467753" y="709040"/>
              <a:chExt cx="1145231" cy="1059656"/>
            </a:xfrm>
          </p:grpSpPr>
          <p:cxnSp>
            <p:nvCxnSpPr>
              <p:cNvPr id="39074" name="Straight Arrow Connector 808"/>
              <p:cNvCxnSpPr>
                <a:cxnSpLocks noChangeShapeType="1"/>
                <a:stCxn id="39101" idx="2"/>
                <a:endCxn id="38971" idx="1"/>
              </p:cNvCxnSpPr>
              <p:nvPr/>
            </p:nvCxnSpPr>
            <p:spPr bwMode="auto">
              <a:xfrm>
                <a:off x="4476495" y="1333523"/>
                <a:ext cx="1099348" cy="35309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75" name="Straight Arrow Connector 810"/>
              <p:cNvCxnSpPr>
                <a:cxnSpLocks noChangeShapeType="1"/>
                <a:stCxn id="39104" idx="2"/>
              </p:cNvCxnSpPr>
              <p:nvPr/>
            </p:nvCxnSpPr>
            <p:spPr bwMode="auto">
              <a:xfrm flipV="1">
                <a:off x="4467753" y="1341724"/>
                <a:ext cx="1145231" cy="42697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76" name="Straight Arrow Connector 811"/>
              <p:cNvCxnSpPr>
                <a:cxnSpLocks noChangeShapeType="1"/>
                <a:endCxn id="38971" idx="1"/>
              </p:cNvCxnSpPr>
              <p:nvPr/>
            </p:nvCxnSpPr>
            <p:spPr bwMode="auto">
              <a:xfrm>
                <a:off x="4514088" y="709040"/>
                <a:ext cx="1061755" cy="65979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9049" name="Group 813"/>
            <p:cNvGrpSpPr>
              <a:grpSpLocks/>
            </p:cNvGrpSpPr>
            <p:nvPr/>
          </p:nvGrpSpPr>
          <p:grpSpPr bwMode="auto">
            <a:xfrm>
              <a:off x="7058899" y="4540849"/>
              <a:ext cx="1129376" cy="656593"/>
              <a:chOff x="4483608" y="699539"/>
              <a:chExt cx="1129376" cy="656593"/>
            </a:xfrm>
          </p:grpSpPr>
          <p:cxnSp>
            <p:nvCxnSpPr>
              <p:cNvPr id="39071" name="Straight Arrow Connector 814"/>
              <p:cNvCxnSpPr>
                <a:cxnSpLocks noChangeShapeType="1"/>
              </p:cNvCxnSpPr>
              <p:nvPr/>
            </p:nvCxnSpPr>
            <p:spPr bwMode="auto">
              <a:xfrm flipV="1">
                <a:off x="4519860" y="1341724"/>
                <a:ext cx="1093124" cy="508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72" name="Straight Arrow Connector 815"/>
              <p:cNvCxnSpPr>
                <a:cxnSpLocks noChangeShapeType="1"/>
                <a:stCxn id="39112" idx="2"/>
              </p:cNvCxnSpPr>
              <p:nvPr/>
            </p:nvCxnSpPr>
            <p:spPr bwMode="auto">
              <a:xfrm>
                <a:off x="4483608" y="906112"/>
                <a:ext cx="1129376" cy="43561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73" name="Straight Arrow Connector 817"/>
              <p:cNvCxnSpPr>
                <a:cxnSpLocks noChangeShapeType="1"/>
                <a:stCxn id="39101" idx="2"/>
              </p:cNvCxnSpPr>
              <p:nvPr/>
            </p:nvCxnSpPr>
            <p:spPr bwMode="auto">
              <a:xfrm>
                <a:off x="4488687" y="699539"/>
                <a:ext cx="1121940" cy="656593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9050" name="Group 819"/>
            <p:cNvGrpSpPr>
              <a:grpSpLocks/>
            </p:cNvGrpSpPr>
            <p:nvPr/>
          </p:nvGrpSpPr>
          <p:grpSpPr bwMode="auto">
            <a:xfrm>
              <a:off x="7064995" y="5174833"/>
              <a:ext cx="1141568" cy="761309"/>
              <a:chOff x="4471416" y="681251"/>
              <a:chExt cx="1141568" cy="761309"/>
            </a:xfrm>
          </p:grpSpPr>
          <p:cxnSp>
            <p:nvCxnSpPr>
              <p:cNvPr id="39069" name="Straight Arrow Connector 820"/>
              <p:cNvCxnSpPr>
                <a:cxnSpLocks noChangeShapeType="1"/>
                <a:stCxn id="39099" idx="2"/>
              </p:cNvCxnSpPr>
              <p:nvPr/>
            </p:nvCxnSpPr>
            <p:spPr bwMode="auto">
              <a:xfrm flipV="1">
                <a:off x="4471416" y="1341725"/>
                <a:ext cx="1141568" cy="100835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70" name="Straight Arrow Connector 823"/>
              <p:cNvCxnSpPr>
                <a:cxnSpLocks noChangeShapeType="1"/>
                <a:stCxn id="39094" idx="2"/>
                <a:endCxn id="38972" idx="1"/>
              </p:cNvCxnSpPr>
              <p:nvPr/>
            </p:nvCxnSpPr>
            <p:spPr bwMode="auto">
              <a:xfrm>
                <a:off x="4476496" y="681251"/>
                <a:ext cx="1093251" cy="68541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9051" name="Straight Arrow Connector 824"/>
            <p:cNvCxnSpPr>
              <a:cxnSpLocks noChangeShapeType="1"/>
            </p:cNvCxnSpPr>
            <p:nvPr/>
          </p:nvCxnSpPr>
          <p:spPr bwMode="auto">
            <a:xfrm flipV="1">
              <a:off x="7067281" y="4565767"/>
              <a:ext cx="1116836" cy="60532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52" name="Straight Arrow Connector 825"/>
            <p:cNvCxnSpPr>
              <a:cxnSpLocks noChangeShapeType="1"/>
              <a:stCxn id="39108" idx="2"/>
            </p:cNvCxnSpPr>
            <p:nvPr/>
          </p:nvCxnSpPr>
          <p:spPr bwMode="auto">
            <a:xfrm flipV="1">
              <a:off x="7063979" y="3278447"/>
              <a:ext cx="1113212" cy="634514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53" name="Straight Arrow Connector 826"/>
            <p:cNvCxnSpPr>
              <a:cxnSpLocks noChangeShapeType="1"/>
              <a:stCxn id="39141" idx="2"/>
            </p:cNvCxnSpPr>
            <p:nvPr/>
          </p:nvCxnSpPr>
          <p:spPr bwMode="auto">
            <a:xfrm flipV="1">
              <a:off x="7057883" y="2636519"/>
              <a:ext cx="1119308" cy="630266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54" name="Straight Arrow Connector 827"/>
            <p:cNvCxnSpPr>
              <a:cxnSpLocks noChangeShapeType="1"/>
              <a:stCxn id="39128" idx="2"/>
            </p:cNvCxnSpPr>
            <p:nvPr/>
          </p:nvCxnSpPr>
          <p:spPr bwMode="auto">
            <a:xfrm flipV="1">
              <a:off x="7071819" y="1363058"/>
              <a:ext cx="1101907" cy="619214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55" name="Straight Arrow Connector 828"/>
            <p:cNvCxnSpPr>
              <a:cxnSpLocks noChangeShapeType="1"/>
              <a:stCxn id="39121" idx="2"/>
            </p:cNvCxnSpPr>
            <p:nvPr/>
          </p:nvCxnSpPr>
          <p:spPr bwMode="auto">
            <a:xfrm flipV="1">
              <a:off x="7071091" y="721130"/>
              <a:ext cx="1102635" cy="61662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56" name="Straight Arrow Connector 829"/>
            <p:cNvCxnSpPr>
              <a:cxnSpLocks noChangeShapeType="1"/>
              <a:stCxn id="39116" idx="2"/>
            </p:cNvCxnSpPr>
            <p:nvPr/>
          </p:nvCxnSpPr>
          <p:spPr bwMode="auto">
            <a:xfrm flipV="1">
              <a:off x="7068297" y="721130"/>
              <a:ext cx="1105429" cy="436105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57" name="Straight Arrow Connector 830"/>
            <p:cNvCxnSpPr>
              <a:cxnSpLocks noChangeShapeType="1"/>
              <a:stCxn id="39116" idx="2"/>
            </p:cNvCxnSpPr>
            <p:nvPr/>
          </p:nvCxnSpPr>
          <p:spPr bwMode="auto">
            <a:xfrm>
              <a:off x="7068297" y="1157235"/>
              <a:ext cx="1105429" cy="205823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58" name="Straight Arrow Connector 831"/>
            <p:cNvCxnSpPr>
              <a:cxnSpLocks noChangeShapeType="1"/>
              <a:stCxn id="39114" idx="2"/>
            </p:cNvCxnSpPr>
            <p:nvPr/>
          </p:nvCxnSpPr>
          <p:spPr bwMode="auto">
            <a:xfrm>
              <a:off x="7077187" y="715966"/>
              <a:ext cx="1096539" cy="5164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59" name="Straight Arrow Connector 832"/>
            <p:cNvCxnSpPr>
              <a:cxnSpLocks noChangeShapeType="1"/>
              <a:stCxn id="39120" idx="2"/>
            </p:cNvCxnSpPr>
            <p:nvPr/>
          </p:nvCxnSpPr>
          <p:spPr bwMode="auto">
            <a:xfrm flipV="1">
              <a:off x="7066011" y="721130"/>
              <a:ext cx="1107715" cy="25017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60" name="Straight Arrow Connector 833"/>
            <p:cNvCxnSpPr>
              <a:cxnSpLocks noChangeShapeType="1"/>
              <a:stCxn id="39130" idx="2"/>
            </p:cNvCxnSpPr>
            <p:nvPr/>
          </p:nvCxnSpPr>
          <p:spPr bwMode="auto">
            <a:xfrm>
              <a:off x="7062929" y="2423541"/>
              <a:ext cx="1114262" cy="21297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61" name="Straight Arrow Connector 835"/>
            <p:cNvCxnSpPr>
              <a:cxnSpLocks noChangeShapeType="1"/>
            </p:cNvCxnSpPr>
            <p:nvPr/>
          </p:nvCxnSpPr>
          <p:spPr bwMode="auto">
            <a:xfrm flipV="1">
              <a:off x="5811526" y="423635"/>
              <a:ext cx="1096983" cy="283643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62" name="Straight Arrow Connector 836"/>
            <p:cNvCxnSpPr>
              <a:cxnSpLocks noChangeShapeType="1"/>
            </p:cNvCxnSpPr>
            <p:nvPr/>
          </p:nvCxnSpPr>
          <p:spPr bwMode="auto">
            <a:xfrm flipV="1">
              <a:off x="5807716" y="421905"/>
              <a:ext cx="1096983" cy="92557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63" name="Straight Arrow Connector 837"/>
            <p:cNvCxnSpPr>
              <a:cxnSpLocks noChangeShapeType="1"/>
            </p:cNvCxnSpPr>
            <p:nvPr/>
          </p:nvCxnSpPr>
          <p:spPr bwMode="auto">
            <a:xfrm>
              <a:off x="7058137" y="452385"/>
              <a:ext cx="1107969" cy="287104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64" name="Straight Arrow Connector 838"/>
            <p:cNvCxnSpPr>
              <a:cxnSpLocks noChangeShapeType="1"/>
            </p:cNvCxnSpPr>
            <p:nvPr/>
          </p:nvCxnSpPr>
          <p:spPr bwMode="auto">
            <a:xfrm>
              <a:off x="7054327" y="448575"/>
              <a:ext cx="1107969" cy="929032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065" name="Oval 839"/>
            <p:cNvSpPr>
              <a:spLocks noChangeArrowheads="1"/>
            </p:cNvSpPr>
            <p:nvPr/>
          </p:nvSpPr>
          <p:spPr bwMode="auto">
            <a:xfrm flipH="1">
              <a:off x="6915367" y="6166128"/>
              <a:ext cx="157248" cy="157248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39066" name="Straight Arrow Connector 840"/>
            <p:cNvCxnSpPr>
              <a:cxnSpLocks noChangeShapeType="1"/>
              <a:stCxn id="38963" idx="3"/>
              <a:endCxn id="39065" idx="6"/>
            </p:cNvCxnSpPr>
            <p:nvPr/>
          </p:nvCxnSpPr>
          <p:spPr bwMode="auto">
            <a:xfrm>
              <a:off x="5808054" y="5842928"/>
              <a:ext cx="1107313" cy="401824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67" name="Straight Arrow Connector 841"/>
            <p:cNvCxnSpPr>
              <a:cxnSpLocks noChangeShapeType="1"/>
              <a:stCxn id="39065" idx="2"/>
            </p:cNvCxnSpPr>
            <p:nvPr/>
          </p:nvCxnSpPr>
          <p:spPr bwMode="auto">
            <a:xfrm flipV="1">
              <a:off x="7072615" y="5849854"/>
              <a:ext cx="1111502" cy="39489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68" name="Straight Arrow Connector 842"/>
            <p:cNvCxnSpPr>
              <a:cxnSpLocks noChangeShapeType="1"/>
              <a:stCxn id="39065" idx="2"/>
            </p:cNvCxnSpPr>
            <p:nvPr/>
          </p:nvCxnSpPr>
          <p:spPr bwMode="auto">
            <a:xfrm flipV="1">
              <a:off x="7072615" y="5207695"/>
              <a:ext cx="1111502" cy="103705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917" name="TextBox 843"/>
          <p:cNvSpPr txBox="1">
            <a:spLocks noChangeArrowheads="1"/>
          </p:cNvSpPr>
          <p:nvPr/>
        </p:nvSpPr>
        <p:spPr bwMode="auto">
          <a:xfrm>
            <a:off x="554038" y="122238"/>
            <a:ext cx="7700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Decision        Outcome     Decision      Outcome      Decision      Outcome</a:t>
            </a:r>
          </a:p>
        </p:txBody>
      </p:sp>
      <p:cxnSp>
        <p:nvCxnSpPr>
          <p:cNvPr id="38918" name="Straight Arrow Connector 845"/>
          <p:cNvCxnSpPr>
            <a:cxnSpLocks noChangeShapeType="1"/>
            <a:stCxn id="39250" idx="2"/>
            <a:endCxn id="38950" idx="1"/>
          </p:cNvCxnSpPr>
          <p:nvPr/>
        </p:nvCxnSpPr>
        <p:spPr bwMode="auto">
          <a:xfrm flipV="1">
            <a:off x="1990725" y="871538"/>
            <a:ext cx="1095375" cy="18097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19" name="Straight Arrow Connector 848"/>
          <p:cNvCxnSpPr>
            <a:cxnSpLocks noChangeShapeType="1"/>
            <a:stCxn id="39246" idx="2"/>
            <a:endCxn id="38950" idx="1"/>
          </p:cNvCxnSpPr>
          <p:nvPr/>
        </p:nvCxnSpPr>
        <p:spPr bwMode="auto">
          <a:xfrm flipV="1">
            <a:off x="1990725" y="871538"/>
            <a:ext cx="1095375" cy="21828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0" name="Straight Arrow Connector 851"/>
          <p:cNvCxnSpPr>
            <a:cxnSpLocks noChangeShapeType="1"/>
            <a:stCxn id="39254" idx="2"/>
            <a:endCxn id="38954" idx="1"/>
          </p:cNvCxnSpPr>
          <p:nvPr/>
        </p:nvCxnSpPr>
        <p:spPr bwMode="auto">
          <a:xfrm>
            <a:off x="1990725" y="4183063"/>
            <a:ext cx="1106488" cy="18176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1" name="Straight Arrow Connector 855"/>
          <p:cNvCxnSpPr>
            <a:cxnSpLocks noChangeShapeType="1"/>
            <a:stCxn id="39252" idx="2"/>
            <a:endCxn id="38954" idx="1"/>
          </p:cNvCxnSpPr>
          <p:nvPr/>
        </p:nvCxnSpPr>
        <p:spPr bwMode="auto">
          <a:xfrm>
            <a:off x="1987550" y="3802063"/>
            <a:ext cx="1109663" cy="21986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2" name="Straight Arrow Connector 858"/>
          <p:cNvCxnSpPr>
            <a:cxnSpLocks noChangeShapeType="1"/>
            <a:stCxn id="39252" idx="2"/>
            <a:endCxn id="38952" idx="1"/>
          </p:cNvCxnSpPr>
          <p:nvPr/>
        </p:nvCxnSpPr>
        <p:spPr bwMode="auto">
          <a:xfrm>
            <a:off x="1987550" y="3802063"/>
            <a:ext cx="1109663" cy="15573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3" name="Straight Arrow Connector 861"/>
          <p:cNvCxnSpPr>
            <a:cxnSpLocks noChangeShapeType="1"/>
          </p:cNvCxnSpPr>
          <p:nvPr/>
        </p:nvCxnSpPr>
        <p:spPr bwMode="auto">
          <a:xfrm flipV="1">
            <a:off x="5826125" y="1362075"/>
            <a:ext cx="1098550" cy="82073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4" name="Straight Arrow Connector 862"/>
          <p:cNvCxnSpPr>
            <a:cxnSpLocks noChangeShapeType="1"/>
            <a:stCxn id="38956" idx="3"/>
            <a:endCxn id="39121" idx="6"/>
          </p:cNvCxnSpPr>
          <p:nvPr/>
        </p:nvCxnSpPr>
        <p:spPr bwMode="auto">
          <a:xfrm flipV="1">
            <a:off x="5826125" y="1498600"/>
            <a:ext cx="1112838" cy="129222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5" name="Straight Arrow Connector 865"/>
          <p:cNvCxnSpPr>
            <a:cxnSpLocks noChangeShapeType="1"/>
            <a:stCxn id="39130" idx="2"/>
            <a:endCxn id="38967" idx="1"/>
          </p:cNvCxnSpPr>
          <p:nvPr/>
        </p:nvCxnSpPr>
        <p:spPr bwMode="auto">
          <a:xfrm flipV="1">
            <a:off x="7088188" y="1535113"/>
            <a:ext cx="1089025" cy="10493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6" name="Straight Arrow Connector 868"/>
          <p:cNvCxnSpPr>
            <a:cxnSpLocks noChangeShapeType="1"/>
            <a:stCxn id="39118" idx="2"/>
            <a:endCxn id="38969" idx="1"/>
          </p:cNvCxnSpPr>
          <p:nvPr/>
        </p:nvCxnSpPr>
        <p:spPr bwMode="auto">
          <a:xfrm>
            <a:off x="7078663" y="1704975"/>
            <a:ext cx="1098550" cy="4714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7" name="Straight Arrow Connector 872"/>
          <p:cNvCxnSpPr>
            <a:cxnSpLocks noChangeShapeType="1"/>
            <a:stCxn id="39118" idx="2"/>
            <a:endCxn id="38965" idx="1"/>
          </p:cNvCxnSpPr>
          <p:nvPr/>
        </p:nvCxnSpPr>
        <p:spPr bwMode="auto">
          <a:xfrm>
            <a:off x="7078663" y="1704975"/>
            <a:ext cx="1103312" cy="110331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8" name="Straight Arrow Connector 875"/>
          <p:cNvCxnSpPr>
            <a:cxnSpLocks noChangeShapeType="1"/>
            <a:stCxn id="39126" idx="2"/>
            <a:endCxn id="38965" idx="1"/>
          </p:cNvCxnSpPr>
          <p:nvPr/>
        </p:nvCxnSpPr>
        <p:spPr bwMode="auto">
          <a:xfrm>
            <a:off x="7072313" y="2327275"/>
            <a:ext cx="1109662" cy="48101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9" name="Straight Arrow Connector 884"/>
          <p:cNvCxnSpPr>
            <a:cxnSpLocks noChangeShapeType="1"/>
            <a:stCxn id="39146" idx="2"/>
            <a:endCxn id="38964" idx="1"/>
          </p:cNvCxnSpPr>
          <p:nvPr/>
        </p:nvCxnSpPr>
        <p:spPr bwMode="auto">
          <a:xfrm flipV="1">
            <a:off x="7077075" y="3449638"/>
            <a:ext cx="1104900" cy="8318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30" name="Straight Arrow Connector 889"/>
          <p:cNvCxnSpPr>
            <a:cxnSpLocks noChangeShapeType="1"/>
            <a:stCxn id="39099" idx="2"/>
            <a:endCxn id="38970" idx="1"/>
          </p:cNvCxnSpPr>
          <p:nvPr/>
        </p:nvCxnSpPr>
        <p:spPr bwMode="auto">
          <a:xfrm flipV="1">
            <a:off x="7089775" y="5380038"/>
            <a:ext cx="1098550" cy="7175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31" name="Straight Arrow Connector 893"/>
          <p:cNvCxnSpPr>
            <a:cxnSpLocks noChangeShapeType="1"/>
            <a:stCxn id="39097" idx="2"/>
            <a:endCxn id="38970" idx="1"/>
          </p:cNvCxnSpPr>
          <p:nvPr/>
        </p:nvCxnSpPr>
        <p:spPr bwMode="auto">
          <a:xfrm flipV="1">
            <a:off x="7086600" y="5380038"/>
            <a:ext cx="1101725" cy="3921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32" name="Straight Arrow Connector 896"/>
          <p:cNvCxnSpPr>
            <a:cxnSpLocks noChangeShapeType="1"/>
            <a:stCxn id="39097" idx="2"/>
            <a:endCxn id="38972" idx="1"/>
          </p:cNvCxnSpPr>
          <p:nvPr/>
        </p:nvCxnSpPr>
        <p:spPr bwMode="auto">
          <a:xfrm>
            <a:off x="7086600" y="5772150"/>
            <a:ext cx="1101725" cy="24923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33" name="Straight Arrow Connector 901"/>
          <p:cNvCxnSpPr>
            <a:cxnSpLocks noChangeShapeType="1"/>
            <a:stCxn id="39106" idx="2"/>
            <a:endCxn id="38972" idx="1"/>
          </p:cNvCxnSpPr>
          <p:nvPr/>
        </p:nvCxnSpPr>
        <p:spPr bwMode="auto">
          <a:xfrm>
            <a:off x="7083425" y="5537200"/>
            <a:ext cx="1104900" cy="4841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34" name="Straight Arrow Connector 906"/>
          <p:cNvCxnSpPr>
            <a:cxnSpLocks noChangeShapeType="1"/>
            <a:stCxn id="39110" idx="2"/>
            <a:endCxn id="38966" idx="1"/>
          </p:cNvCxnSpPr>
          <p:nvPr/>
        </p:nvCxnSpPr>
        <p:spPr bwMode="auto">
          <a:xfrm flipV="1">
            <a:off x="7080250" y="4092575"/>
            <a:ext cx="1101725" cy="41751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35" name="Straight Arrow Connector 909"/>
          <p:cNvCxnSpPr>
            <a:cxnSpLocks noChangeShapeType="1"/>
            <a:stCxn id="39146" idx="2"/>
            <a:endCxn id="38971" idx="1"/>
          </p:cNvCxnSpPr>
          <p:nvPr/>
        </p:nvCxnSpPr>
        <p:spPr bwMode="auto">
          <a:xfrm>
            <a:off x="7077075" y="4281488"/>
            <a:ext cx="1111250" cy="4556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36" name="Straight Arrow Connector 912"/>
          <p:cNvCxnSpPr>
            <a:cxnSpLocks noChangeShapeType="1"/>
            <a:stCxn id="39110" idx="2"/>
            <a:endCxn id="38971" idx="1"/>
          </p:cNvCxnSpPr>
          <p:nvPr/>
        </p:nvCxnSpPr>
        <p:spPr bwMode="auto">
          <a:xfrm>
            <a:off x="7080250" y="4510088"/>
            <a:ext cx="1108075" cy="2270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37" name="Straight Arrow Connector 919"/>
          <p:cNvCxnSpPr>
            <a:cxnSpLocks noChangeShapeType="1"/>
            <a:stCxn id="38963" idx="3"/>
            <a:endCxn id="39101" idx="6"/>
          </p:cNvCxnSpPr>
          <p:nvPr/>
        </p:nvCxnSpPr>
        <p:spPr bwMode="auto">
          <a:xfrm flipV="1">
            <a:off x="5832475" y="4702175"/>
            <a:ext cx="1101725" cy="13017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38" name="Straight Arrow Connector 933"/>
          <p:cNvCxnSpPr>
            <a:cxnSpLocks noChangeShapeType="1"/>
            <a:stCxn id="39199" idx="2"/>
            <a:endCxn id="38962" idx="1"/>
          </p:cNvCxnSpPr>
          <p:nvPr/>
        </p:nvCxnSpPr>
        <p:spPr bwMode="auto">
          <a:xfrm flipV="1">
            <a:off x="4521200" y="4719638"/>
            <a:ext cx="1123950" cy="80962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39" name="Straight Arrow Connector 938"/>
          <p:cNvCxnSpPr>
            <a:cxnSpLocks noChangeShapeType="1"/>
            <a:stCxn id="39194" idx="2"/>
            <a:endCxn id="38957" idx="1"/>
          </p:cNvCxnSpPr>
          <p:nvPr/>
        </p:nvCxnSpPr>
        <p:spPr bwMode="auto">
          <a:xfrm flipV="1">
            <a:off x="4525963" y="4075113"/>
            <a:ext cx="1112837" cy="6207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40" name="Straight Arrow Connector 941"/>
          <p:cNvCxnSpPr>
            <a:cxnSpLocks noChangeShapeType="1"/>
            <a:stCxn id="39244" idx="2"/>
            <a:endCxn id="38955" idx="1"/>
          </p:cNvCxnSpPr>
          <p:nvPr/>
        </p:nvCxnSpPr>
        <p:spPr bwMode="auto">
          <a:xfrm flipV="1">
            <a:off x="4514850" y="3432175"/>
            <a:ext cx="1123950" cy="8413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4" name="Rectangle 24"/>
          <p:cNvSpPr>
            <a:spLocks noChangeArrowheads="1"/>
          </p:cNvSpPr>
          <p:nvPr/>
        </p:nvSpPr>
        <p:spPr bwMode="auto">
          <a:xfrm>
            <a:off x="72262" y="5581693"/>
            <a:ext cx="187064" cy="187063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 type="stealth" w="med" len="lg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89806" y="5481713"/>
            <a:ext cx="1952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Decision node</a:t>
            </a:r>
            <a:endParaRPr lang="en-US" i="0" dirty="0"/>
          </a:p>
        </p:txBody>
      </p:sp>
      <p:sp>
        <p:nvSpPr>
          <p:cNvPr id="346" name="Oval 80"/>
          <p:cNvSpPr>
            <a:spLocks noChangeArrowheads="1"/>
          </p:cNvSpPr>
          <p:nvPr/>
        </p:nvSpPr>
        <p:spPr bwMode="auto">
          <a:xfrm flipH="1">
            <a:off x="76590" y="5887910"/>
            <a:ext cx="157272" cy="157271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 type="stealth" w="med" len="lg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7" name="TextBox 346"/>
          <p:cNvSpPr txBox="1"/>
          <p:nvPr/>
        </p:nvSpPr>
        <p:spPr>
          <a:xfrm>
            <a:off x="286758" y="5780417"/>
            <a:ext cx="1986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Outcome node</a:t>
            </a:r>
            <a:endParaRPr lang="en-US" i="0" dirty="0"/>
          </a:p>
        </p:txBody>
      </p:sp>
      <p:sp>
        <p:nvSpPr>
          <p:cNvPr id="3" name="Oval 2"/>
          <p:cNvSpPr/>
          <p:nvPr/>
        </p:nvSpPr>
        <p:spPr>
          <a:xfrm>
            <a:off x="2734056" y="546100"/>
            <a:ext cx="903473" cy="5938838"/>
          </a:xfrm>
          <a:prstGeom prst="ellipse">
            <a:avLst/>
          </a:prstGeom>
          <a:ln w="19050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81701" y="6179756"/>
          <a:ext cx="353523" cy="4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4" imgW="139680" imgH="164880" progId="Equation.DSMT4">
                  <p:embed/>
                </p:oleObj>
              </mc:Choice>
              <mc:Fallback>
                <p:oleObj name="Equation" r:id="rId4" imgW="139680" imgH="1648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81701" y="6179756"/>
                        <a:ext cx="353523" cy="41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0" name="Oval 349"/>
          <p:cNvSpPr/>
          <p:nvPr/>
        </p:nvSpPr>
        <p:spPr>
          <a:xfrm>
            <a:off x="5273040" y="561340"/>
            <a:ext cx="903473" cy="5938838"/>
          </a:xfrm>
          <a:prstGeom prst="ellipse">
            <a:avLst/>
          </a:prstGeom>
          <a:ln w="19050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351" name="Object 350"/>
          <p:cNvGraphicFramePr>
            <a:graphicFrameLocks noChangeAspect="1"/>
          </p:cNvGraphicFramePr>
          <p:nvPr/>
        </p:nvGraphicFramePr>
        <p:xfrm>
          <a:off x="5120685" y="6194996"/>
          <a:ext cx="353523" cy="4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Equation" r:id="rId6" imgW="139680" imgH="164880" progId="Equation.DSMT4">
                  <p:embed/>
                </p:oleObj>
              </mc:Choice>
              <mc:Fallback>
                <p:oleObj name="Equation" r:id="rId6" imgW="139680" imgH="164880" progId="Equation.DSMT4">
                  <p:embed/>
                  <p:pic>
                    <p:nvPicPr>
                      <p:cNvPr id="351" name="Object 35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20685" y="6194996"/>
                        <a:ext cx="353523" cy="41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2" name="Oval 351"/>
          <p:cNvSpPr/>
          <p:nvPr/>
        </p:nvSpPr>
        <p:spPr>
          <a:xfrm>
            <a:off x="7839456" y="558292"/>
            <a:ext cx="903473" cy="5938838"/>
          </a:xfrm>
          <a:prstGeom prst="ellipse">
            <a:avLst/>
          </a:prstGeom>
          <a:ln w="19050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353" name="Object 352"/>
          <p:cNvGraphicFramePr>
            <a:graphicFrameLocks noChangeAspect="1"/>
          </p:cNvGraphicFramePr>
          <p:nvPr/>
        </p:nvGraphicFramePr>
        <p:xfrm>
          <a:off x="7687101" y="6191948"/>
          <a:ext cx="353523" cy="4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Equation" r:id="rId8" imgW="139680" imgH="164880" progId="Equation.DSMT4">
                  <p:embed/>
                </p:oleObj>
              </mc:Choice>
              <mc:Fallback>
                <p:oleObj name="Equation" r:id="rId8" imgW="139680" imgH="164880" progId="Equation.DSMT4">
                  <p:embed/>
                  <p:pic>
                    <p:nvPicPr>
                      <p:cNvPr id="353" name="Object 35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87101" y="6191948"/>
                        <a:ext cx="353523" cy="41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3444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Thompson sampling</a:t>
                </a:r>
              </a:p>
              <a:p>
                <a:pPr lvl="1"/>
                <a:r>
                  <a:rPr lang="en-US" dirty="0"/>
                  <a:t>Sample from the prior:</a:t>
                </a:r>
              </a:p>
              <a:p>
                <a:pPr lvl="2"/>
                <a:endParaRPr lang="en-US" dirty="0"/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𝑇𝑆</m:t>
                        </m:r>
                      </m:sup>
                    </m:sSup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marL="741363" lvl="2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𝑇𝑆</m:t>
                        </m:r>
                      </m:sup>
                    </m:sSup>
                  </m:oMath>
                </a14:m>
                <a:r>
                  <a:rPr lang="en-US" dirty="0"/>
                  <a:t> is a tunable parameter</a:t>
                </a:r>
              </a:p>
              <a:p>
                <a:pPr lvl="1"/>
                <a:r>
                  <a:rPr lang="en-US" dirty="0"/>
                  <a:t>Thompson sampling policy:</a:t>
                </a:r>
              </a:p>
              <a:p>
                <a:pPr lvl="2"/>
                <a:endParaRPr lang="en-US" dirty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𝑇𝑆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𝑇𝑆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Notes:</a:t>
                </a:r>
              </a:p>
              <a:p>
                <a:pPr lvl="2"/>
                <a:r>
                  <a:rPr lang="en-US" dirty="0"/>
                  <a:t>Enjoys good optimality properties</a:t>
                </a:r>
              </a:p>
              <a:p>
                <a:pPr lvl="2"/>
                <a:r>
                  <a:rPr lang="en-US" dirty="0"/>
                  <a:t>Easy to implement, popular in internet applications</a:t>
                </a:r>
              </a:p>
              <a:p>
                <a:pPr lvl="2"/>
                <a:r>
                  <a:rPr lang="en-US" dirty="0"/>
                  <a:t>Suited to applications with high volumes of data (e.g. choosing news articles).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55" r="-1020" b="-7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538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The knowledge gradient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Offline learning/final reward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90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F1AF950-EACB-4220-AA1F-77038C123A92}" type="slidenum">
              <a:rPr lang="en-US" sz="1400" smtClean="0"/>
              <a:pPr/>
              <a:t>8</a:t>
            </a:fld>
            <a:endParaRPr lang="en-US" sz="1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342" y="1170767"/>
            <a:ext cx="7567316" cy="47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21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EF8FDB9-CF0A-420A-AF2D-F4DF67B823D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83" y="171167"/>
            <a:ext cx="7864522" cy="65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2244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472053</TotalTime>
  <Words>1926</Words>
  <Application>Microsoft Office PowerPoint</Application>
  <PresentationFormat>On-screen Show (4:3)</PresentationFormat>
  <Paragraphs>613</Paragraphs>
  <Slides>51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Cambria Math</vt:lpstr>
      <vt:lpstr>Times New Roman</vt:lpstr>
      <vt:lpstr>Wingdings</vt:lpstr>
      <vt:lpstr>Default Design</vt:lpstr>
      <vt:lpstr>Equation</vt:lpstr>
      <vt:lpstr>PowerPoint Presentation</vt:lpstr>
      <vt:lpstr>Week 2 - Wednesday</vt:lpstr>
      <vt:lpstr>Overview of policies</vt:lpstr>
      <vt:lpstr>Learning policies</vt:lpstr>
      <vt:lpstr>Learning policies</vt:lpstr>
      <vt:lpstr>PowerPoint Presentation</vt:lpstr>
      <vt:lpstr>The knowledge gradient</vt:lpstr>
      <vt:lpstr>PowerPoint Presentation</vt:lpstr>
      <vt:lpstr>PowerPoint Presentation</vt:lpstr>
      <vt:lpstr>PowerPoint Presentation</vt:lpstr>
      <vt:lpstr>PowerPoint Presentation</vt:lpstr>
      <vt:lpstr>Ranking and selection</vt:lpstr>
      <vt:lpstr>The knowledge gradient</vt:lpstr>
      <vt:lpstr>The knowledge gradient</vt:lpstr>
      <vt:lpstr>The knowledge gradient</vt:lpstr>
      <vt:lpstr>The knowledge gradient</vt:lpstr>
      <vt:lpstr>PowerPoint Presentation</vt:lpstr>
      <vt:lpstr>PowerPoint Presentation</vt:lpstr>
      <vt:lpstr>PowerPoint Presentation</vt:lpstr>
      <vt:lpstr>PowerPoint Presentation</vt:lpstr>
      <vt:lpstr>Knowledge gradient</vt:lpstr>
      <vt:lpstr>PowerPoint Presentation</vt:lpstr>
      <vt:lpstr>PowerPoint Presentation</vt:lpstr>
      <vt:lpstr>S-curve</vt:lpstr>
      <vt:lpstr>S-curve</vt:lpstr>
      <vt:lpstr>S-curve</vt:lpstr>
      <vt:lpstr>S-curve</vt:lpstr>
      <vt:lpstr>PowerPoint Presentation</vt:lpstr>
      <vt:lpstr>PowerPoint Presentation</vt:lpstr>
      <vt:lpstr>Knowledge gradient</vt:lpstr>
      <vt:lpstr>Knowledge gradient</vt:lpstr>
      <vt:lpstr>Knowledge gradient</vt:lpstr>
      <vt:lpstr>Knowledge gradient</vt:lpstr>
      <vt:lpstr>Knowledge gradient</vt:lpstr>
      <vt:lpstr>Knowledge gradient</vt:lpstr>
      <vt:lpstr>Knowledge gradient</vt:lpstr>
      <vt:lpstr>Lookahead learning model</vt:lpstr>
      <vt:lpstr>Learning using decision trees</vt:lpstr>
      <vt:lpstr>Learning using decision trees</vt:lpstr>
      <vt:lpstr>Learning using decision trees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Multi-step lookahead policies</vt:lpstr>
      <vt:lpstr>PowerPoint Presentation</vt:lpstr>
      <vt:lpstr>PowerPoint Presentation</vt:lpstr>
      <vt:lpstr>PowerPoint Presentation</vt:lpstr>
      <vt:lpstr>Discrete MDPs </vt:lpstr>
      <vt:lpstr>PowerPoint Presentation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Civil Engineering and Operations Research</dc:creator>
  <cp:lastModifiedBy>Warren B. Powell</cp:lastModifiedBy>
  <cp:revision>2019</cp:revision>
  <cp:lastPrinted>2018-04-09T18:54:05Z</cp:lastPrinted>
  <dcterms:created xsi:type="dcterms:W3CDTF">1998-07-09T00:32:24Z</dcterms:created>
  <dcterms:modified xsi:type="dcterms:W3CDTF">2020-03-28T14:23:36Z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2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C:\My documents\Web pages\orf411_99\ORF411_Lectures</vt:lpwstr>
  </property>
</Properties>
</file>