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7"/>
  </p:notesMasterIdLst>
  <p:handoutMasterIdLst>
    <p:handoutMasterId r:id="rId58"/>
  </p:handoutMasterIdLst>
  <p:sldIdLst>
    <p:sldId id="407" r:id="rId2"/>
    <p:sldId id="7185" r:id="rId3"/>
    <p:sldId id="7186" r:id="rId4"/>
    <p:sldId id="7187" r:id="rId5"/>
    <p:sldId id="7188" r:id="rId6"/>
    <p:sldId id="7189" r:id="rId7"/>
    <p:sldId id="7190" r:id="rId8"/>
    <p:sldId id="7191" r:id="rId9"/>
    <p:sldId id="7192" r:id="rId10"/>
    <p:sldId id="7193" r:id="rId11"/>
    <p:sldId id="7194" r:id="rId12"/>
    <p:sldId id="7195" r:id="rId13"/>
    <p:sldId id="7196" r:id="rId14"/>
    <p:sldId id="7197" r:id="rId15"/>
    <p:sldId id="7198" r:id="rId16"/>
    <p:sldId id="7199" r:id="rId17"/>
    <p:sldId id="7200" r:id="rId18"/>
    <p:sldId id="7201" r:id="rId19"/>
    <p:sldId id="7202" r:id="rId20"/>
    <p:sldId id="7203" r:id="rId21"/>
    <p:sldId id="7204" r:id="rId22"/>
    <p:sldId id="7205" r:id="rId23"/>
    <p:sldId id="7206" r:id="rId24"/>
    <p:sldId id="7207" r:id="rId25"/>
    <p:sldId id="7208" r:id="rId26"/>
    <p:sldId id="7209" r:id="rId27"/>
    <p:sldId id="7210" r:id="rId28"/>
    <p:sldId id="7211" r:id="rId29"/>
    <p:sldId id="7212" r:id="rId30"/>
    <p:sldId id="7213" r:id="rId31"/>
    <p:sldId id="7214" r:id="rId32"/>
    <p:sldId id="7215" r:id="rId33"/>
    <p:sldId id="7216" r:id="rId34"/>
    <p:sldId id="7217" r:id="rId35"/>
    <p:sldId id="7218" r:id="rId36"/>
    <p:sldId id="7219" r:id="rId37"/>
    <p:sldId id="7220" r:id="rId38"/>
    <p:sldId id="7221" r:id="rId39"/>
    <p:sldId id="7222" r:id="rId40"/>
    <p:sldId id="7223" r:id="rId41"/>
    <p:sldId id="7224" r:id="rId42"/>
    <p:sldId id="7225" r:id="rId43"/>
    <p:sldId id="7226" r:id="rId44"/>
    <p:sldId id="7227" r:id="rId45"/>
    <p:sldId id="7228" r:id="rId46"/>
    <p:sldId id="7229" r:id="rId47"/>
    <p:sldId id="7230" r:id="rId48"/>
    <p:sldId id="7231" r:id="rId49"/>
    <p:sldId id="7232" r:id="rId50"/>
    <p:sldId id="7233" r:id="rId51"/>
    <p:sldId id="7234" r:id="rId52"/>
    <p:sldId id="7235" r:id="rId53"/>
    <p:sldId id="7236" r:id="rId54"/>
    <p:sldId id="7237" r:id="rId55"/>
    <p:sldId id="7238" r:id="rId56"/>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Default Section" id="{BCBCFD0A-44C4-4A0A-AADC-5D86030452A7}">
          <p14:sldIdLst>
            <p14:sldId id="407"/>
            <p14:sldId id="7185"/>
            <p14:sldId id="7186"/>
            <p14:sldId id="7187"/>
            <p14:sldId id="7188"/>
            <p14:sldId id="7189"/>
            <p14:sldId id="7190"/>
            <p14:sldId id="7191"/>
            <p14:sldId id="7192"/>
            <p14:sldId id="7193"/>
            <p14:sldId id="7194"/>
            <p14:sldId id="7195"/>
            <p14:sldId id="7196"/>
            <p14:sldId id="7197"/>
            <p14:sldId id="7198"/>
            <p14:sldId id="7199"/>
            <p14:sldId id="7200"/>
            <p14:sldId id="7201"/>
            <p14:sldId id="7202"/>
            <p14:sldId id="7203"/>
            <p14:sldId id="7204"/>
            <p14:sldId id="7205"/>
            <p14:sldId id="7206"/>
            <p14:sldId id="7207"/>
            <p14:sldId id="7208"/>
            <p14:sldId id="7209"/>
            <p14:sldId id="7210"/>
            <p14:sldId id="7211"/>
            <p14:sldId id="7212"/>
            <p14:sldId id="7213"/>
            <p14:sldId id="7214"/>
            <p14:sldId id="7215"/>
            <p14:sldId id="7216"/>
            <p14:sldId id="7217"/>
            <p14:sldId id="7218"/>
            <p14:sldId id="7219"/>
            <p14:sldId id="7220"/>
            <p14:sldId id="7221"/>
            <p14:sldId id="7222"/>
            <p14:sldId id="7223"/>
            <p14:sldId id="7224"/>
            <p14:sldId id="7225"/>
            <p14:sldId id="7226"/>
            <p14:sldId id="7227"/>
            <p14:sldId id="7228"/>
            <p14:sldId id="7229"/>
            <p14:sldId id="7230"/>
            <p14:sldId id="7231"/>
            <p14:sldId id="7232"/>
            <p14:sldId id="7233"/>
            <p14:sldId id="7234"/>
            <p14:sldId id="7235"/>
            <p14:sldId id="7236"/>
            <p14:sldId id="7237"/>
            <p14:sldId id="723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DDDDDD"/>
    <a:srgbClr val="EAEAEA"/>
    <a:srgbClr val="00CC00"/>
    <a:srgbClr val="33CC33"/>
    <a:srgbClr val="666699"/>
    <a:srgbClr val="996633"/>
    <a:srgbClr val="CC99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3503" autoAdjust="0"/>
    <p:restoredTop sz="95332" autoAdjust="0"/>
  </p:normalViewPr>
  <p:slideViewPr>
    <p:cSldViewPr snapToGrid="0">
      <p:cViewPr varScale="1">
        <p:scale>
          <a:sx n="51" d="100"/>
          <a:sy n="51" d="100"/>
        </p:scale>
        <p:origin x="1290" y="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92"/>
    </p:cViewPr>
  </p:sorterViewPr>
  <p:notesViewPr>
    <p:cSldViewPr snapToGrid="0">
      <p:cViewPr varScale="1">
        <p:scale>
          <a:sx n="67" d="100"/>
          <a:sy n="67" d="100"/>
        </p:scale>
        <p:origin x="-1284" y="-90"/>
      </p:cViewPr>
      <p:guideLst>
        <p:guide orient="horz" pos="2928"/>
        <p:guide pos="2209"/>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image" Target="../media/image38.wmf"/><Relationship Id="rId3" Type="http://schemas.openxmlformats.org/officeDocument/2006/relationships/image" Target="../media/image28.wmf"/><Relationship Id="rId7" Type="http://schemas.openxmlformats.org/officeDocument/2006/relationships/image" Target="../media/image32.wmf"/><Relationship Id="rId12" Type="http://schemas.openxmlformats.org/officeDocument/2006/relationships/image" Target="../media/image37.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11" Type="http://schemas.openxmlformats.org/officeDocument/2006/relationships/image" Target="../media/image36.wmf"/><Relationship Id="rId5" Type="http://schemas.openxmlformats.org/officeDocument/2006/relationships/image" Target="../media/image30.wmf"/><Relationship Id="rId10" Type="http://schemas.openxmlformats.org/officeDocument/2006/relationships/image" Target="../media/image35.wmf"/><Relationship Id="rId4" Type="http://schemas.openxmlformats.org/officeDocument/2006/relationships/image" Target="../media/image29.wmf"/><Relationship Id="rId9" Type="http://schemas.openxmlformats.org/officeDocument/2006/relationships/image" Target="../media/image34.wmf"/><Relationship Id="rId14" Type="http://schemas.openxmlformats.org/officeDocument/2006/relationships/image" Target="../media/image39.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image" Target="../media/image53.wmf"/><Relationship Id="rId3" Type="http://schemas.openxmlformats.org/officeDocument/2006/relationships/image" Target="../media/image43.wmf"/><Relationship Id="rId7" Type="http://schemas.openxmlformats.org/officeDocument/2006/relationships/image" Target="../media/image47.wmf"/><Relationship Id="rId12" Type="http://schemas.openxmlformats.org/officeDocument/2006/relationships/image" Target="../media/image52.wmf"/><Relationship Id="rId2" Type="http://schemas.openxmlformats.org/officeDocument/2006/relationships/image" Target="../media/image42.wmf"/><Relationship Id="rId1" Type="http://schemas.openxmlformats.org/officeDocument/2006/relationships/image" Target="../media/image41.wmf"/><Relationship Id="rId6" Type="http://schemas.openxmlformats.org/officeDocument/2006/relationships/image" Target="../media/image46.wmf"/><Relationship Id="rId11" Type="http://schemas.openxmlformats.org/officeDocument/2006/relationships/image" Target="../media/image51.wmf"/><Relationship Id="rId5" Type="http://schemas.openxmlformats.org/officeDocument/2006/relationships/image" Target="../media/image45.wmf"/><Relationship Id="rId10" Type="http://schemas.openxmlformats.org/officeDocument/2006/relationships/image" Target="../media/image50.wmf"/><Relationship Id="rId4" Type="http://schemas.openxmlformats.org/officeDocument/2006/relationships/image" Target="../media/image44.wmf"/><Relationship Id="rId9" Type="http://schemas.openxmlformats.org/officeDocument/2006/relationships/image" Target="../media/image49.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43.wmf"/><Relationship Id="rId13" Type="http://schemas.openxmlformats.org/officeDocument/2006/relationships/image" Target="../media/image61.wmf"/><Relationship Id="rId3" Type="http://schemas.openxmlformats.org/officeDocument/2006/relationships/image" Target="../media/image51.wmf"/><Relationship Id="rId7" Type="http://schemas.openxmlformats.org/officeDocument/2006/relationships/image" Target="../media/image58.wmf"/><Relationship Id="rId12" Type="http://schemas.openxmlformats.org/officeDocument/2006/relationships/image" Target="../media/image60.wmf"/><Relationship Id="rId2" Type="http://schemas.openxmlformats.org/officeDocument/2006/relationships/image" Target="../media/image42.wmf"/><Relationship Id="rId1" Type="http://schemas.openxmlformats.org/officeDocument/2006/relationships/image" Target="../media/image54.wmf"/><Relationship Id="rId6" Type="http://schemas.openxmlformats.org/officeDocument/2006/relationships/image" Target="../media/image57.wmf"/><Relationship Id="rId11" Type="http://schemas.openxmlformats.org/officeDocument/2006/relationships/image" Target="../media/image59.wmf"/><Relationship Id="rId5" Type="http://schemas.openxmlformats.org/officeDocument/2006/relationships/image" Target="../media/image56.wmf"/><Relationship Id="rId10" Type="http://schemas.openxmlformats.org/officeDocument/2006/relationships/image" Target="../media/image45.wmf"/><Relationship Id="rId4" Type="http://schemas.openxmlformats.org/officeDocument/2006/relationships/image" Target="../media/image55.wmf"/><Relationship Id="rId9" Type="http://schemas.openxmlformats.org/officeDocument/2006/relationships/image" Target="../media/image44.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42.wmf"/><Relationship Id="rId7" Type="http://schemas.openxmlformats.org/officeDocument/2006/relationships/image" Target="../media/image45.wmf"/><Relationship Id="rId2" Type="http://schemas.openxmlformats.org/officeDocument/2006/relationships/image" Target="../media/image51.wmf"/><Relationship Id="rId1" Type="http://schemas.openxmlformats.org/officeDocument/2006/relationships/image" Target="../media/image54.wmf"/><Relationship Id="rId6" Type="http://schemas.openxmlformats.org/officeDocument/2006/relationships/image" Target="../media/image44.wmf"/><Relationship Id="rId5" Type="http://schemas.openxmlformats.org/officeDocument/2006/relationships/image" Target="../media/image43.wmf"/><Relationship Id="rId10" Type="http://schemas.openxmlformats.org/officeDocument/2006/relationships/image" Target="../media/image48.wmf"/><Relationship Id="rId4" Type="http://schemas.openxmlformats.org/officeDocument/2006/relationships/image" Target="../media/image58.wmf"/><Relationship Id="rId9" Type="http://schemas.openxmlformats.org/officeDocument/2006/relationships/image" Target="../media/image62.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image" Target="../media/image51.wmf"/><Relationship Id="rId7" Type="http://schemas.openxmlformats.org/officeDocument/2006/relationships/image" Target="../media/image44.wmf"/><Relationship Id="rId2" Type="http://schemas.openxmlformats.org/officeDocument/2006/relationships/image" Target="../media/image54.wmf"/><Relationship Id="rId1" Type="http://schemas.openxmlformats.org/officeDocument/2006/relationships/image" Target="../media/image63.wmf"/><Relationship Id="rId6" Type="http://schemas.openxmlformats.org/officeDocument/2006/relationships/image" Target="../media/image43.wmf"/><Relationship Id="rId11" Type="http://schemas.openxmlformats.org/officeDocument/2006/relationships/image" Target="../media/image48.wmf"/><Relationship Id="rId5" Type="http://schemas.openxmlformats.org/officeDocument/2006/relationships/image" Target="../media/image58.wmf"/><Relationship Id="rId10" Type="http://schemas.openxmlformats.org/officeDocument/2006/relationships/image" Target="../media/image62.wmf"/><Relationship Id="rId4" Type="http://schemas.openxmlformats.org/officeDocument/2006/relationships/image" Target="../media/image42.wmf"/><Relationship Id="rId9" Type="http://schemas.openxmlformats.org/officeDocument/2006/relationships/image" Target="../media/image46.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image" Target="../media/image51.wmf"/><Relationship Id="rId7" Type="http://schemas.openxmlformats.org/officeDocument/2006/relationships/image" Target="../media/image65.wmf"/><Relationship Id="rId2" Type="http://schemas.openxmlformats.org/officeDocument/2006/relationships/image" Target="../media/image54.wmf"/><Relationship Id="rId1" Type="http://schemas.openxmlformats.org/officeDocument/2006/relationships/image" Target="../media/image63.wmf"/><Relationship Id="rId6" Type="http://schemas.openxmlformats.org/officeDocument/2006/relationships/image" Target="../media/image64.wmf"/><Relationship Id="rId11" Type="http://schemas.openxmlformats.org/officeDocument/2006/relationships/image" Target="../media/image69.wmf"/><Relationship Id="rId5" Type="http://schemas.openxmlformats.org/officeDocument/2006/relationships/image" Target="../media/image58.wmf"/><Relationship Id="rId10" Type="http://schemas.openxmlformats.org/officeDocument/2006/relationships/image" Target="../media/image68.wmf"/><Relationship Id="rId4" Type="http://schemas.openxmlformats.org/officeDocument/2006/relationships/image" Target="../media/image42.wmf"/><Relationship Id="rId9" Type="http://schemas.openxmlformats.org/officeDocument/2006/relationships/image" Target="../media/image67.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4" Type="http://schemas.openxmlformats.org/officeDocument/2006/relationships/image" Target="../media/image63.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 Id="rId6" Type="http://schemas.openxmlformats.org/officeDocument/2006/relationships/image" Target="../media/image70.wmf"/><Relationship Id="rId5" Type="http://schemas.openxmlformats.org/officeDocument/2006/relationships/image" Target="../media/image63.wmf"/><Relationship Id="rId4" Type="http://schemas.openxmlformats.org/officeDocument/2006/relationships/image" Target="../media/image71.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1.wmf"/><Relationship Id="rId1" Type="http://schemas.openxmlformats.org/officeDocument/2006/relationships/image" Target="../media/image75.wmf"/><Relationship Id="rId4" Type="http://schemas.openxmlformats.org/officeDocument/2006/relationships/image" Target="../media/image74.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5.wmf"/><Relationship Id="rId4" Type="http://schemas.openxmlformats.org/officeDocument/2006/relationships/image" Target="../media/image7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81.wmf"/><Relationship Id="rId7" Type="http://schemas.openxmlformats.org/officeDocument/2006/relationships/image" Target="../media/image85.wmf"/><Relationship Id="rId2" Type="http://schemas.openxmlformats.org/officeDocument/2006/relationships/image" Target="../media/image80.wmf"/><Relationship Id="rId1" Type="http://schemas.openxmlformats.org/officeDocument/2006/relationships/image" Target="../media/image79.wmf"/><Relationship Id="rId6" Type="http://schemas.openxmlformats.org/officeDocument/2006/relationships/image" Target="../media/image84.wmf"/><Relationship Id="rId5" Type="http://schemas.openxmlformats.org/officeDocument/2006/relationships/image" Target="../media/image83.wmf"/><Relationship Id="rId4" Type="http://schemas.openxmlformats.org/officeDocument/2006/relationships/image" Target="../media/image82.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81.wmf"/><Relationship Id="rId7" Type="http://schemas.openxmlformats.org/officeDocument/2006/relationships/image" Target="../media/image85.wmf"/><Relationship Id="rId2" Type="http://schemas.openxmlformats.org/officeDocument/2006/relationships/image" Target="../media/image80.wmf"/><Relationship Id="rId1" Type="http://schemas.openxmlformats.org/officeDocument/2006/relationships/image" Target="../media/image79.wmf"/><Relationship Id="rId6" Type="http://schemas.openxmlformats.org/officeDocument/2006/relationships/image" Target="../media/image83.wmf"/><Relationship Id="rId5" Type="http://schemas.openxmlformats.org/officeDocument/2006/relationships/image" Target="../media/image84.wmf"/><Relationship Id="rId4" Type="http://schemas.openxmlformats.org/officeDocument/2006/relationships/image" Target="../media/image82.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86.wmf"/><Relationship Id="rId6" Type="http://schemas.openxmlformats.org/officeDocument/2006/relationships/image" Target="../media/image85.wmf"/><Relationship Id="rId5" Type="http://schemas.openxmlformats.org/officeDocument/2006/relationships/image" Target="../media/image87.wmf"/><Relationship Id="rId4" Type="http://schemas.openxmlformats.org/officeDocument/2006/relationships/image" Target="../media/image82.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85.wmf"/><Relationship Id="rId6" Type="http://schemas.openxmlformats.org/officeDocument/2006/relationships/image" Target="../media/image84.wmf"/><Relationship Id="rId5" Type="http://schemas.openxmlformats.org/officeDocument/2006/relationships/image" Target="../media/image87.wmf"/><Relationship Id="rId4" Type="http://schemas.openxmlformats.org/officeDocument/2006/relationships/image" Target="../media/image82.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image" Target="../media/image38.wmf"/><Relationship Id="rId3" Type="http://schemas.openxmlformats.org/officeDocument/2006/relationships/image" Target="../media/image28.wmf"/><Relationship Id="rId7" Type="http://schemas.openxmlformats.org/officeDocument/2006/relationships/image" Target="../media/image32.wmf"/><Relationship Id="rId12" Type="http://schemas.openxmlformats.org/officeDocument/2006/relationships/image" Target="../media/image37.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11" Type="http://schemas.openxmlformats.org/officeDocument/2006/relationships/image" Target="../media/image36.wmf"/><Relationship Id="rId5" Type="http://schemas.openxmlformats.org/officeDocument/2006/relationships/image" Target="../media/image30.wmf"/><Relationship Id="rId10" Type="http://schemas.openxmlformats.org/officeDocument/2006/relationships/image" Target="../media/image35.wmf"/><Relationship Id="rId4" Type="http://schemas.openxmlformats.org/officeDocument/2006/relationships/image" Target="../media/image29.wmf"/><Relationship Id="rId9" Type="http://schemas.openxmlformats.org/officeDocument/2006/relationships/image" Target="../media/image34.wmf"/><Relationship Id="rId14" Type="http://schemas.openxmlformats.org/officeDocument/2006/relationships/image" Target="../media/image3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9794" name="Rectangle 2"/>
          <p:cNvSpPr>
            <a:spLocks noGrp="1" noChangeArrowheads="1"/>
          </p:cNvSpPr>
          <p:nvPr>
            <p:ph type="hdr" sz="quarter"/>
          </p:nvPr>
        </p:nvSpPr>
        <p:spPr bwMode="auto">
          <a:xfrm>
            <a:off x="1" y="0"/>
            <a:ext cx="3056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90" tIns="46045" rIns="92090" bIns="46045" numCol="1" anchor="t" anchorCtr="0" compatLnSpc="1">
            <a:prstTxWarp prst="textNoShape">
              <a:avLst/>
            </a:prstTxWarp>
          </a:bodyPr>
          <a:lstStyle>
            <a:lvl1pPr>
              <a:defRPr sz="1300"/>
            </a:lvl1pPr>
          </a:lstStyle>
          <a:p>
            <a:pPr>
              <a:defRPr/>
            </a:pPr>
            <a:endParaRPr lang="en-US"/>
          </a:p>
        </p:txBody>
      </p:sp>
      <p:sp>
        <p:nvSpPr>
          <p:cNvPr id="289795" name="Rectangle 3"/>
          <p:cNvSpPr>
            <a:spLocks noGrp="1" noChangeArrowheads="1"/>
          </p:cNvSpPr>
          <p:nvPr>
            <p:ph type="dt" sz="quarter" idx="1"/>
          </p:nvPr>
        </p:nvSpPr>
        <p:spPr bwMode="auto">
          <a:xfrm>
            <a:off x="3973379" y="0"/>
            <a:ext cx="3056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90" tIns="46045" rIns="92090" bIns="46045" numCol="1" anchor="t" anchorCtr="0" compatLnSpc="1">
            <a:prstTxWarp prst="textNoShape">
              <a:avLst/>
            </a:prstTxWarp>
          </a:bodyPr>
          <a:lstStyle>
            <a:lvl1pPr algn="r">
              <a:defRPr sz="1300"/>
            </a:lvl1pPr>
          </a:lstStyle>
          <a:p>
            <a:pPr>
              <a:defRPr/>
            </a:pPr>
            <a:endParaRPr lang="en-US"/>
          </a:p>
        </p:txBody>
      </p:sp>
      <p:sp>
        <p:nvSpPr>
          <p:cNvPr id="289796" name="Rectangle 4"/>
          <p:cNvSpPr>
            <a:spLocks noGrp="1" noChangeArrowheads="1"/>
          </p:cNvSpPr>
          <p:nvPr>
            <p:ph type="ftr" sz="quarter" idx="2"/>
          </p:nvPr>
        </p:nvSpPr>
        <p:spPr bwMode="auto">
          <a:xfrm>
            <a:off x="1" y="8855076"/>
            <a:ext cx="3056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90" tIns="46045" rIns="92090" bIns="46045" numCol="1" anchor="b" anchorCtr="0" compatLnSpc="1">
            <a:prstTxWarp prst="textNoShape">
              <a:avLst/>
            </a:prstTxWarp>
          </a:bodyPr>
          <a:lstStyle>
            <a:lvl1pPr>
              <a:defRPr sz="1300"/>
            </a:lvl1pPr>
          </a:lstStyle>
          <a:p>
            <a:pPr>
              <a:defRPr/>
            </a:pPr>
            <a:endParaRPr lang="en-US"/>
          </a:p>
        </p:txBody>
      </p:sp>
      <p:sp>
        <p:nvSpPr>
          <p:cNvPr id="289797" name="Rectangle 5"/>
          <p:cNvSpPr>
            <a:spLocks noGrp="1" noChangeArrowheads="1"/>
          </p:cNvSpPr>
          <p:nvPr>
            <p:ph type="sldNum" sz="quarter" idx="3"/>
          </p:nvPr>
        </p:nvSpPr>
        <p:spPr bwMode="auto">
          <a:xfrm>
            <a:off x="3973379" y="8855076"/>
            <a:ext cx="3056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90" tIns="46045" rIns="92090" bIns="46045" numCol="1" anchor="b" anchorCtr="0" compatLnSpc="1">
            <a:prstTxWarp prst="textNoShape">
              <a:avLst/>
            </a:prstTxWarp>
          </a:bodyPr>
          <a:lstStyle>
            <a:lvl1pPr algn="r">
              <a:defRPr sz="1300"/>
            </a:lvl1pPr>
          </a:lstStyle>
          <a:p>
            <a:pPr>
              <a:defRPr/>
            </a:pPr>
            <a:fld id="{F6A58309-D1B0-46E0-A631-EC6506EA40EA}" type="slidenum">
              <a:rPr lang="en-US"/>
              <a:pPr>
                <a:defRPr/>
              </a:pPr>
              <a:t>‹#›</a:t>
            </a:fld>
            <a:endParaRPr lang="en-US"/>
          </a:p>
        </p:txBody>
      </p:sp>
    </p:spTree>
    <p:extLst>
      <p:ext uri="{BB962C8B-B14F-4D97-AF65-F5344CB8AC3E}">
        <p14:creationId xmlns:p14="http://schemas.microsoft.com/office/powerpoint/2010/main" val="929346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11" y="0"/>
            <a:ext cx="3037031"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38" tIns="46819" rIns="93638" bIns="46819" numCol="1" anchor="t" anchorCtr="0" compatLnSpc="1">
            <a:prstTxWarp prst="textNoShape">
              <a:avLst/>
            </a:prstTxWarp>
          </a:bodyPr>
          <a:lstStyle>
            <a:lvl1pPr defTabSz="936484">
              <a:defRPr sz="1300"/>
            </a:lvl1pPr>
          </a:lstStyle>
          <a:p>
            <a:pPr>
              <a:defRPr/>
            </a:pPr>
            <a:endParaRPr lang="en-US"/>
          </a:p>
        </p:txBody>
      </p:sp>
      <p:sp>
        <p:nvSpPr>
          <p:cNvPr id="112643" name="Rectangle 3"/>
          <p:cNvSpPr>
            <a:spLocks noGrp="1" noChangeArrowheads="1"/>
          </p:cNvSpPr>
          <p:nvPr>
            <p:ph type="dt" idx="1"/>
          </p:nvPr>
        </p:nvSpPr>
        <p:spPr bwMode="auto">
          <a:xfrm>
            <a:off x="3973379" y="0"/>
            <a:ext cx="3037031"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38" tIns="46819" rIns="93638" bIns="46819" numCol="1" anchor="t" anchorCtr="0" compatLnSpc="1">
            <a:prstTxWarp prst="textNoShape">
              <a:avLst/>
            </a:prstTxWarp>
          </a:bodyPr>
          <a:lstStyle>
            <a:lvl1pPr algn="r" defTabSz="936484">
              <a:defRPr sz="1300"/>
            </a:lvl1pPr>
          </a:lstStyle>
          <a:p>
            <a:pPr>
              <a:defRPr/>
            </a:pPr>
            <a:endParaRPr lang="en-US"/>
          </a:p>
        </p:txBody>
      </p:sp>
      <p:sp>
        <p:nvSpPr>
          <p:cNvPr id="618500" name="Rectangle 4"/>
          <p:cNvSpPr>
            <a:spLocks noGrp="1" noRot="1" noChangeAspect="1" noChangeArrowheads="1" noTextEdit="1"/>
          </p:cNvSpPr>
          <p:nvPr>
            <p:ph type="sldImg" idx="2"/>
          </p:nvPr>
        </p:nvSpPr>
        <p:spPr bwMode="auto">
          <a:xfrm>
            <a:off x="1182688" y="696913"/>
            <a:ext cx="4648200" cy="34877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45" name="Rectangle 5"/>
          <p:cNvSpPr>
            <a:spLocks noGrp="1" noChangeArrowheads="1"/>
          </p:cNvSpPr>
          <p:nvPr>
            <p:ph type="body" sz="quarter" idx="3"/>
          </p:nvPr>
        </p:nvSpPr>
        <p:spPr bwMode="auto">
          <a:xfrm>
            <a:off x="934721" y="4416436"/>
            <a:ext cx="514096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38" tIns="46819" rIns="93638" bIns="4681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646" name="Rectangle 6"/>
          <p:cNvSpPr>
            <a:spLocks noGrp="1" noChangeArrowheads="1"/>
          </p:cNvSpPr>
          <p:nvPr>
            <p:ph type="ftr" sz="quarter" idx="4"/>
          </p:nvPr>
        </p:nvSpPr>
        <p:spPr bwMode="auto">
          <a:xfrm>
            <a:off x="11" y="8832850"/>
            <a:ext cx="3037031"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38" tIns="46819" rIns="93638" bIns="46819" numCol="1" anchor="b" anchorCtr="0" compatLnSpc="1">
            <a:prstTxWarp prst="textNoShape">
              <a:avLst/>
            </a:prstTxWarp>
          </a:bodyPr>
          <a:lstStyle>
            <a:lvl1pPr defTabSz="936484">
              <a:defRPr sz="1300"/>
            </a:lvl1pPr>
          </a:lstStyle>
          <a:p>
            <a:pPr>
              <a:defRPr/>
            </a:pPr>
            <a:endParaRPr lang="en-US"/>
          </a:p>
        </p:txBody>
      </p:sp>
      <p:sp>
        <p:nvSpPr>
          <p:cNvPr id="112647" name="Rectangle 7"/>
          <p:cNvSpPr>
            <a:spLocks noGrp="1" noChangeArrowheads="1"/>
          </p:cNvSpPr>
          <p:nvPr>
            <p:ph type="sldNum" sz="quarter" idx="5"/>
          </p:nvPr>
        </p:nvSpPr>
        <p:spPr bwMode="auto">
          <a:xfrm>
            <a:off x="3973379" y="8832850"/>
            <a:ext cx="3037031"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38" tIns="46819" rIns="93638" bIns="46819" numCol="1" anchor="b" anchorCtr="0" compatLnSpc="1">
            <a:prstTxWarp prst="textNoShape">
              <a:avLst/>
            </a:prstTxWarp>
          </a:bodyPr>
          <a:lstStyle>
            <a:lvl1pPr algn="r" defTabSz="936484">
              <a:defRPr sz="1300"/>
            </a:lvl1pPr>
          </a:lstStyle>
          <a:p>
            <a:pPr>
              <a:defRPr/>
            </a:pPr>
            <a:fld id="{BAFA802B-FC56-480F-BD85-8E983C4696EE}" type="slidenum">
              <a:rPr lang="en-US"/>
              <a:pPr>
                <a:defRPr/>
              </a:pPr>
              <a:t>‹#›</a:t>
            </a:fld>
            <a:endParaRPr lang="en-US"/>
          </a:p>
        </p:txBody>
      </p:sp>
    </p:spTree>
    <p:extLst>
      <p:ext uri="{BB962C8B-B14F-4D97-AF65-F5344CB8AC3E}">
        <p14:creationId xmlns:p14="http://schemas.microsoft.com/office/powerpoint/2010/main" val="7283154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7"/>
          <p:cNvSpPr>
            <a:spLocks noGrp="1" noChangeArrowheads="1"/>
          </p:cNvSpPr>
          <p:nvPr>
            <p:ph type="sldNum" sz="quarter" idx="5"/>
          </p:nvPr>
        </p:nvSpPr>
        <p:spPr>
          <a:noFill/>
        </p:spPr>
        <p:txBody>
          <a:bodyPr/>
          <a:lstStyle>
            <a:lvl1pPr defTabSz="936484">
              <a:defRPr sz="2400">
                <a:solidFill>
                  <a:schemeClr val="tx1"/>
                </a:solidFill>
                <a:latin typeface="Times New Roman" pitchFamily="18" charset="0"/>
              </a:defRPr>
            </a:lvl1pPr>
            <a:lvl2pPr marL="747908" indent="-287657" defTabSz="936484">
              <a:defRPr sz="2400">
                <a:solidFill>
                  <a:schemeClr val="tx1"/>
                </a:solidFill>
                <a:latin typeface="Times New Roman" pitchFamily="18" charset="0"/>
              </a:defRPr>
            </a:lvl2pPr>
            <a:lvl3pPr marL="1150627" indent="-230124" defTabSz="936484">
              <a:defRPr sz="2400">
                <a:solidFill>
                  <a:schemeClr val="tx1"/>
                </a:solidFill>
                <a:latin typeface="Times New Roman" pitchFamily="18" charset="0"/>
              </a:defRPr>
            </a:lvl3pPr>
            <a:lvl4pPr marL="1610878" indent="-230124" defTabSz="936484">
              <a:defRPr sz="2400">
                <a:solidFill>
                  <a:schemeClr val="tx1"/>
                </a:solidFill>
                <a:latin typeface="Times New Roman" pitchFamily="18" charset="0"/>
              </a:defRPr>
            </a:lvl4pPr>
            <a:lvl5pPr marL="2071128" indent="-230124" defTabSz="936484">
              <a:defRPr sz="2400">
                <a:solidFill>
                  <a:schemeClr val="tx1"/>
                </a:solidFill>
                <a:latin typeface="Times New Roman" pitchFamily="18" charset="0"/>
              </a:defRPr>
            </a:lvl5pPr>
            <a:lvl6pPr marL="2531378" indent="-230124" defTabSz="936484" eaLnBrk="0" fontAlgn="base" hangingPunct="0">
              <a:spcBef>
                <a:spcPct val="0"/>
              </a:spcBef>
              <a:spcAft>
                <a:spcPct val="0"/>
              </a:spcAft>
              <a:defRPr sz="2400">
                <a:solidFill>
                  <a:schemeClr val="tx1"/>
                </a:solidFill>
                <a:latin typeface="Times New Roman" pitchFamily="18" charset="0"/>
              </a:defRPr>
            </a:lvl6pPr>
            <a:lvl7pPr marL="2991631" indent="-230124" defTabSz="936484" eaLnBrk="0" fontAlgn="base" hangingPunct="0">
              <a:spcBef>
                <a:spcPct val="0"/>
              </a:spcBef>
              <a:spcAft>
                <a:spcPct val="0"/>
              </a:spcAft>
              <a:defRPr sz="2400">
                <a:solidFill>
                  <a:schemeClr val="tx1"/>
                </a:solidFill>
                <a:latin typeface="Times New Roman" pitchFamily="18" charset="0"/>
              </a:defRPr>
            </a:lvl7pPr>
            <a:lvl8pPr marL="3451878" indent="-230124" defTabSz="936484" eaLnBrk="0" fontAlgn="base" hangingPunct="0">
              <a:spcBef>
                <a:spcPct val="0"/>
              </a:spcBef>
              <a:spcAft>
                <a:spcPct val="0"/>
              </a:spcAft>
              <a:defRPr sz="2400">
                <a:solidFill>
                  <a:schemeClr val="tx1"/>
                </a:solidFill>
                <a:latin typeface="Times New Roman" pitchFamily="18" charset="0"/>
              </a:defRPr>
            </a:lvl8pPr>
            <a:lvl9pPr marL="3912133" indent="-230124" defTabSz="936484" eaLnBrk="0" fontAlgn="base" hangingPunct="0">
              <a:spcBef>
                <a:spcPct val="0"/>
              </a:spcBef>
              <a:spcAft>
                <a:spcPct val="0"/>
              </a:spcAft>
              <a:defRPr sz="2400">
                <a:solidFill>
                  <a:schemeClr val="tx1"/>
                </a:solidFill>
                <a:latin typeface="Times New Roman" pitchFamily="18" charset="0"/>
              </a:defRPr>
            </a:lvl9pPr>
          </a:lstStyle>
          <a:p>
            <a:fld id="{DCBCAAA3-AB45-4D6C-B0AA-BF75E0647B32}" type="slidenum">
              <a:rPr lang="en-US" sz="1300"/>
              <a:pPr/>
              <a:t>1</a:t>
            </a:fld>
            <a:endParaRPr lang="en-US" sz="1300"/>
          </a:p>
        </p:txBody>
      </p:sp>
      <p:sp>
        <p:nvSpPr>
          <p:cNvPr id="619523" name="Rectangle 2"/>
          <p:cNvSpPr>
            <a:spLocks noGrp="1" noRot="1" noChangeAspect="1" noChangeArrowheads="1" noTextEdit="1"/>
          </p:cNvSpPr>
          <p:nvPr>
            <p:ph type="sldImg"/>
          </p:nvPr>
        </p:nvSpPr>
        <p:spPr>
          <a:ln/>
        </p:spPr>
      </p:sp>
      <p:sp>
        <p:nvSpPr>
          <p:cNvPr id="619524"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defTabSz="966646">
              <a:defRPr sz="2400">
                <a:solidFill>
                  <a:schemeClr val="tx1"/>
                </a:solidFill>
                <a:latin typeface="Times New Roman" pitchFamily="18" charset="0"/>
              </a:defRPr>
            </a:lvl1pPr>
            <a:lvl2pPr marL="742841" indent="-285708" defTabSz="966646">
              <a:defRPr sz="2400">
                <a:solidFill>
                  <a:schemeClr val="tx1"/>
                </a:solidFill>
                <a:latin typeface="Times New Roman" pitchFamily="18" charset="0"/>
              </a:defRPr>
            </a:lvl2pPr>
            <a:lvl3pPr marL="1142833" indent="-228567" defTabSz="966646">
              <a:defRPr sz="2400">
                <a:solidFill>
                  <a:schemeClr val="tx1"/>
                </a:solidFill>
                <a:latin typeface="Times New Roman" pitchFamily="18" charset="0"/>
              </a:defRPr>
            </a:lvl3pPr>
            <a:lvl4pPr marL="1599965" indent="-228567" defTabSz="966646">
              <a:defRPr sz="2400">
                <a:solidFill>
                  <a:schemeClr val="tx1"/>
                </a:solidFill>
                <a:latin typeface="Times New Roman" pitchFamily="18" charset="0"/>
              </a:defRPr>
            </a:lvl4pPr>
            <a:lvl5pPr marL="2057099" indent="-228567" defTabSz="966646">
              <a:defRPr sz="2400">
                <a:solidFill>
                  <a:schemeClr val="tx1"/>
                </a:solidFill>
                <a:latin typeface="Times New Roman" pitchFamily="18" charset="0"/>
              </a:defRPr>
            </a:lvl5pPr>
            <a:lvl6pPr marL="2514232" indent="-228567" algn="ctr" defTabSz="966646" eaLnBrk="0" fontAlgn="base" hangingPunct="0">
              <a:spcBef>
                <a:spcPct val="0"/>
              </a:spcBef>
              <a:spcAft>
                <a:spcPct val="0"/>
              </a:spcAft>
              <a:defRPr sz="2400">
                <a:solidFill>
                  <a:schemeClr val="tx1"/>
                </a:solidFill>
                <a:latin typeface="Times New Roman" pitchFamily="18" charset="0"/>
              </a:defRPr>
            </a:lvl6pPr>
            <a:lvl7pPr marL="2971364" indent="-228567" algn="ctr" defTabSz="966646" eaLnBrk="0" fontAlgn="base" hangingPunct="0">
              <a:spcBef>
                <a:spcPct val="0"/>
              </a:spcBef>
              <a:spcAft>
                <a:spcPct val="0"/>
              </a:spcAft>
              <a:defRPr sz="2400">
                <a:solidFill>
                  <a:schemeClr val="tx1"/>
                </a:solidFill>
                <a:latin typeface="Times New Roman" pitchFamily="18" charset="0"/>
              </a:defRPr>
            </a:lvl7pPr>
            <a:lvl8pPr marL="3428498" indent="-228567" algn="ctr" defTabSz="966646" eaLnBrk="0" fontAlgn="base" hangingPunct="0">
              <a:spcBef>
                <a:spcPct val="0"/>
              </a:spcBef>
              <a:spcAft>
                <a:spcPct val="0"/>
              </a:spcAft>
              <a:defRPr sz="2400">
                <a:solidFill>
                  <a:schemeClr val="tx1"/>
                </a:solidFill>
                <a:latin typeface="Times New Roman" pitchFamily="18" charset="0"/>
              </a:defRPr>
            </a:lvl8pPr>
            <a:lvl9pPr marL="3885630" indent="-228567" algn="ctr" defTabSz="966646" eaLnBrk="0" fontAlgn="base" hangingPunct="0">
              <a:spcBef>
                <a:spcPct val="0"/>
              </a:spcBef>
              <a:spcAft>
                <a:spcPct val="0"/>
              </a:spcAft>
              <a:defRPr sz="2400">
                <a:solidFill>
                  <a:schemeClr val="tx1"/>
                </a:solidFill>
                <a:latin typeface="Times New Roman" pitchFamily="18" charset="0"/>
              </a:defRPr>
            </a:lvl9pPr>
          </a:lstStyle>
          <a:p>
            <a:fld id="{751D7BEF-A19E-4E8B-AC91-ABE78BF383E8}" type="slidenum">
              <a:rPr lang="en-US" sz="1300"/>
              <a:pPr/>
              <a:t>10</a:t>
            </a:fld>
            <a:endParaRPr lang="en-US" sz="13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474564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lvl1pPr defTabSz="966646">
              <a:defRPr sz="2400">
                <a:solidFill>
                  <a:schemeClr val="tx1"/>
                </a:solidFill>
                <a:latin typeface="Times New Roman" pitchFamily="18" charset="0"/>
              </a:defRPr>
            </a:lvl1pPr>
            <a:lvl2pPr marL="742841" indent="-285708" defTabSz="966646">
              <a:defRPr sz="2400">
                <a:solidFill>
                  <a:schemeClr val="tx1"/>
                </a:solidFill>
                <a:latin typeface="Times New Roman" pitchFamily="18" charset="0"/>
              </a:defRPr>
            </a:lvl2pPr>
            <a:lvl3pPr marL="1142833" indent="-228567" defTabSz="966646">
              <a:defRPr sz="2400">
                <a:solidFill>
                  <a:schemeClr val="tx1"/>
                </a:solidFill>
                <a:latin typeface="Times New Roman" pitchFamily="18" charset="0"/>
              </a:defRPr>
            </a:lvl3pPr>
            <a:lvl4pPr marL="1599965" indent="-228567" defTabSz="966646">
              <a:defRPr sz="2400">
                <a:solidFill>
                  <a:schemeClr val="tx1"/>
                </a:solidFill>
                <a:latin typeface="Times New Roman" pitchFamily="18" charset="0"/>
              </a:defRPr>
            </a:lvl4pPr>
            <a:lvl5pPr marL="2057099" indent="-228567" defTabSz="966646">
              <a:defRPr sz="2400">
                <a:solidFill>
                  <a:schemeClr val="tx1"/>
                </a:solidFill>
                <a:latin typeface="Times New Roman" pitchFamily="18" charset="0"/>
              </a:defRPr>
            </a:lvl5pPr>
            <a:lvl6pPr marL="2514232" indent="-228567" algn="ctr" defTabSz="966646" eaLnBrk="0" fontAlgn="base" hangingPunct="0">
              <a:spcBef>
                <a:spcPct val="0"/>
              </a:spcBef>
              <a:spcAft>
                <a:spcPct val="0"/>
              </a:spcAft>
              <a:defRPr sz="2400">
                <a:solidFill>
                  <a:schemeClr val="tx1"/>
                </a:solidFill>
                <a:latin typeface="Times New Roman" pitchFamily="18" charset="0"/>
              </a:defRPr>
            </a:lvl6pPr>
            <a:lvl7pPr marL="2971364" indent="-228567" algn="ctr" defTabSz="966646" eaLnBrk="0" fontAlgn="base" hangingPunct="0">
              <a:spcBef>
                <a:spcPct val="0"/>
              </a:spcBef>
              <a:spcAft>
                <a:spcPct val="0"/>
              </a:spcAft>
              <a:defRPr sz="2400">
                <a:solidFill>
                  <a:schemeClr val="tx1"/>
                </a:solidFill>
                <a:latin typeface="Times New Roman" pitchFamily="18" charset="0"/>
              </a:defRPr>
            </a:lvl7pPr>
            <a:lvl8pPr marL="3428498" indent="-228567" algn="ctr" defTabSz="966646" eaLnBrk="0" fontAlgn="base" hangingPunct="0">
              <a:spcBef>
                <a:spcPct val="0"/>
              </a:spcBef>
              <a:spcAft>
                <a:spcPct val="0"/>
              </a:spcAft>
              <a:defRPr sz="2400">
                <a:solidFill>
                  <a:schemeClr val="tx1"/>
                </a:solidFill>
                <a:latin typeface="Times New Roman" pitchFamily="18" charset="0"/>
              </a:defRPr>
            </a:lvl8pPr>
            <a:lvl9pPr marL="3885630" indent="-228567" algn="ctr" defTabSz="966646" eaLnBrk="0" fontAlgn="base" hangingPunct="0">
              <a:spcBef>
                <a:spcPct val="0"/>
              </a:spcBef>
              <a:spcAft>
                <a:spcPct val="0"/>
              </a:spcAft>
              <a:defRPr sz="2400">
                <a:solidFill>
                  <a:schemeClr val="tx1"/>
                </a:solidFill>
                <a:latin typeface="Times New Roman" pitchFamily="18" charset="0"/>
              </a:defRPr>
            </a:lvl9pPr>
          </a:lstStyle>
          <a:p>
            <a:fld id="{29429C11-0D3F-467D-98A2-A0405A22D1DE}" type="slidenum">
              <a:rPr lang="en-US" sz="1300"/>
              <a:pPr/>
              <a:t>11</a:t>
            </a:fld>
            <a:endParaRPr lang="en-US" sz="130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510155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defTabSz="966646">
              <a:defRPr sz="2400">
                <a:solidFill>
                  <a:schemeClr val="tx1"/>
                </a:solidFill>
                <a:latin typeface="Times New Roman" pitchFamily="18" charset="0"/>
              </a:defRPr>
            </a:lvl1pPr>
            <a:lvl2pPr marL="742841" indent="-285708" defTabSz="966646">
              <a:defRPr sz="2400">
                <a:solidFill>
                  <a:schemeClr val="tx1"/>
                </a:solidFill>
                <a:latin typeface="Times New Roman" pitchFamily="18" charset="0"/>
              </a:defRPr>
            </a:lvl2pPr>
            <a:lvl3pPr marL="1142833" indent="-228567" defTabSz="966646">
              <a:defRPr sz="2400">
                <a:solidFill>
                  <a:schemeClr val="tx1"/>
                </a:solidFill>
                <a:latin typeface="Times New Roman" pitchFamily="18" charset="0"/>
              </a:defRPr>
            </a:lvl3pPr>
            <a:lvl4pPr marL="1599965" indent="-228567" defTabSz="966646">
              <a:defRPr sz="2400">
                <a:solidFill>
                  <a:schemeClr val="tx1"/>
                </a:solidFill>
                <a:latin typeface="Times New Roman" pitchFamily="18" charset="0"/>
              </a:defRPr>
            </a:lvl4pPr>
            <a:lvl5pPr marL="2057099" indent="-228567" defTabSz="966646">
              <a:defRPr sz="2400">
                <a:solidFill>
                  <a:schemeClr val="tx1"/>
                </a:solidFill>
                <a:latin typeface="Times New Roman" pitchFamily="18" charset="0"/>
              </a:defRPr>
            </a:lvl5pPr>
            <a:lvl6pPr marL="2514232" indent="-228567" algn="ctr" defTabSz="966646" eaLnBrk="0" fontAlgn="base" hangingPunct="0">
              <a:spcBef>
                <a:spcPct val="0"/>
              </a:spcBef>
              <a:spcAft>
                <a:spcPct val="0"/>
              </a:spcAft>
              <a:defRPr sz="2400">
                <a:solidFill>
                  <a:schemeClr val="tx1"/>
                </a:solidFill>
                <a:latin typeface="Times New Roman" pitchFamily="18" charset="0"/>
              </a:defRPr>
            </a:lvl6pPr>
            <a:lvl7pPr marL="2971364" indent="-228567" algn="ctr" defTabSz="966646" eaLnBrk="0" fontAlgn="base" hangingPunct="0">
              <a:spcBef>
                <a:spcPct val="0"/>
              </a:spcBef>
              <a:spcAft>
                <a:spcPct val="0"/>
              </a:spcAft>
              <a:defRPr sz="2400">
                <a:solidFill>
                  <a:schemeClr val="tx1"/>
                </a:solidFill>
                <a:latin typeface="Times New Roman" pitchFamily="18" charset="0"/>
              </a:defRPr>
            </a:lvl7pPr>
            <a:lvl8pPr marL="3428498" indent="-228567" algn="ctr" defTabSz="966646" eaLnBrk="0" fontAlgn="base" hangingPunct="0">
              <a:spcBef>
                <a:spcPct val="0"/>
              </a:spcBef>
              <a:spcAft>
                <a:spcPct val="0"/>
              </a:spcAft>
              <a:defRPr sz="2400">
                <a:solidFill>
                  <a:schemeClr val="tx1"/>
                </a:solidFill>
                <a:latin typeface="Times New Roman" pitchFamily="18" charset="0"/>
              </a:defRPr>
            </a:lvl8pPr>
            <a:lvl9pPr marL="3885630" indent="-228567" algn="ctr" defTabSz="966646" eaLnBrk="0" fontAlgn="base" hangingPunct="0">
              <a:spcBef>
                <a:spcPct val="0"/>
              </a:spcBef>
              <a:spcAft>
                <a:spcPct val="0"/>
              </a:spcAft>
              <a:defRPr sz="2400">
                <a:solidFill>
                  <a:schemeClr val="tx1"/>
                </a:solidFill>
                <a:latin typeface="Times New Roman" pitchFamily="18" charset="0"/>
              </a:defRPr>
            </a:lvl9pPr>
          </a:lstStyle>
          <a:p>
            <a:fld id="{009D2130-8F9E-4CE3-BEB7-CDD96DB7B64F}" type="slidenum">
              <a:rPr lang="en-US" sz="1300"/>
              <a:pPr/>
              <a:t>12</a:t>
            </a:fld>
            <a:endParaRPr lang="en-US" sz="130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19494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defTabSz="966646">
              <a:defRPr sz="2400">
                <a:solidFill>
                  <a:schemeClr val="tx1"/>
                </a:solidFill>
                <a:latin typeface="Times New Roman" pitchFamily="18" charset="0"/>
              </a:defRPr>
            </a:lvl1pPr>
            <a:lvl2pPr marL="742841" indent="-285708" defTabSz="966646">
              <a:defRPr sz="2400">
                <a:solidFill>
                  <a:schemeClr val="tx1"/>
                </a:solidFill>
                <a:latin typeface="Times New Roman" pitchFamily="18" charset="0"/>
              </a:defRPr>
            </a:lvl2pPr>
            <a:lvl3pPr marL="1142833" indent="-228567" defTabSz="966646">
              <a:defRPr sz="2400">
                <a:solidFill>
                  <a:schemeClr val="tx1"/>
                </a:solidFill>
                <a:latin typeface="Times New Roman" pitchFamily="18" charset="0"/>
              </a:defRPr>
            </a:lvl3pPr>
            <a:lvl4pPr marL="1599965" indent="-228567" defTabSz="966646">
              <a:defRPr sz="2400">
                <a:solidFill>
                  <a:schemeClr val="tx1"/>
                </a:solidFill>
                <a:latin typeface="Times New Roman" pitchFamily="18" charset="0"/>
              </a:defRPr>
            </a:lvl4pPr>
            <a:lvl5pPr marL="2057099" indent="-228567" defTabSz="966646">
              <a:defRPr sz="2400">
                <a:solidFill>
                  <a:schemeClr val="tx1"/>
                </a:solidFill>
                <a:latin typeface="Times New Roman" pitchFamily="18" charset="0"/>
              </a:defRPr>
            </a:lvl5pPr>
            <a:lvl6pPr marL="2514232" indent="-228567" algn="ctr" defTabSz="966646" eaLnBrk="0" fontAlgn="base" hangingPunct="0">
              <a:spcBef>
                <a:spcPct val="0"/>
              </a:spcBef>
              <a:spcAft>
                <a:spcPct val="0"/>
              </a:spcAft>
              <a:defRPr sz="2400">
                <a:solidFill>
                  <a:schemeClr val="tx1"/>
                </a:solidFill>
                <a:latin typeface="Times New Roman" pitchFamily="18" charset="0"/>
              </a:defRPr>
            </a:lvl6pPr>
            <a:lvl7pPr marL="2971364" indent="-228567" algn="ctr" defTabSz="966646" eaLnBrk="0" fontAlgn="base" hangingPunct="0">
              <a:spcBef>
                <a:spcPct val="0"/>
              </a:spcBef>
              <a:spcAft>
                <a:spcPct val="0"/>
              </a:spcAft>
              <a:defRPr sz="2400">
                <a:solidFill>
                  <a:schemeClr val="tx1"/>
                </a:solidFill>
                <a:latin typeface="Times New Roman" pitchFamily="18" charset="0"/>
              </a:defRPr>
            </a:lvl7pPr>
            <a:lvl8pPr marL="3428498" indent="-228567" algn="ctr" defTabSz="966646" eaLnBrk="0" fontAlgn="base" hangingPunct="0">
              <a:spcBef>
                <a:spcPct val="0"/>
              </a:spcBef>
              <a:spcAft>
                <a:spcPct val="0"/>
              </a:spcAft>
              <a:defRPr sz="2400">
                <a:solidFill>
                  <a:schemeClr val="tx1"/>
                </a:solidFill>
                <a:latin typeface="Times New Roman" pitchFamily="18" charset="0"/>
              </a:defRPr>
            </a:lvl8pPr>
            <a:lvl9pPr marL="3885630" indent="-228567" algn="ctr" defTabSz="966646" eaLnBrk="0" fontAlgn="base" hangingPunct="0">
              <a:spcBef>
                <a:spcPct val="0"/>
              </a:spcBef>
              <a:spcAft>
                <a:spcPct val="0"/>
              </a:spcAft>
              <a:defRPr sz="2400">
                <a:solidFill>
                  <a:schemeClr val="tx1"/>
                </a:solidFill>
                <a:latin typeface="Times New Roman" pitchFamily="18" charset="0"/>
              </a:defRPr>
            </a:lvl9pPr>
          </a:lstStyle>
          <a:p>
            <a:fld id="{5FE1D14E-4F73-4717-AA89-9917B5455D3A}" type="slidenum">
              <a:rPr lang="en-US" sz="1300"/>
              <a:pPr/>
              <a:t>13</a:t>
            </a:fld>
            <a:endParaRPr lang="en-US" sz="130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806365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7"/>
          <p:cNvSpPr>
            <a:spLocks noGrp="1" noChangeArrowheads="1"/>
          </p:cNvSpPr>
          <p:nvPr>
            <p:ph type="sldNum" sz="quarter" idx="5"/>
          </p:nvPr>
        </p:nvSpPr>
        <p:spPr>
          <a:noFill/>
        </p:spPr>
        <p:txBody>
          <a:bodyPr/>
          <a:lstStyle>
            <a:lvl1pPr defTabSz="937033">
              <a:defRPr sz="2400">
                <a:solidFill>
                  <a:schemeClr val="tx1"/>
                </a:solidFill>
                <a:latin typeface="Times New Roman" pitchFamily="18" charset="0"/>
              </a:defRPr>
            </a:lvl1pPr>
            <a:lvl2pPr marL="748348" indent="-287825" defTabSz="937033">
              <a:defRPr sz="2400">
                <a:solidFill>
                  <a:schemeClr val="tx1"/>
                </a:solidFill>
                <a:latin typeface="Times New Roman" pitchFamily="18" charset="0"/>
              </a:defRPr>
            </a:lvl2pPr>
            <a:lvl3pPr marL="1151301" indent="-230259" defTabSz="937033">
              <a:defRPr sz="2400">
                <a:solidFill>
                  <a:schemeClr val="tx1"/>
                </a:solidFill>
                <a:latin typeface="Times New Roman" pitchFamily="18" charset="0"/>
              </a:defRPr>
            </a:lvl3pPr>
            <a:lvl4pPr marL="1611822" indent="-230259" defTabSz="937033">
              <a:defRPr sz="2400">
                <a:solidFill>
                  <a:schemeClr val="tx1"/>
                </a:solidFill>
                <a:latin typeface="Times New Roman" pitchFamily="18" charset="0"/>
              </a:defRPr>
            </a:lvl4pPr>
            <a:lvl5pPr marL="2072343" indent="-230259" defTabSz="937033">
              <a:defRPr sz="2400">
                <a:solidFill>
                  <a:schemeClr val="tx1"/>
                </a:solidFill>
                <a:latin typeface="Times New Roman" pitchFamily="18" charset="0"/>
              </a:defRPr>
            </a:lvl5pPr>
            <a:lvl6pPr marL="2532862" indent="-230259" defTabSz="937033" eaLnBrk="0" fontAlgn="base" hangingPunct="0">
              <a:spcBef>
                <a:spcPct val="0"/>
              </a:spcBef>
              <a:spcAft>
                <a:spcPct val="0"/>
              </a:spcAft>
              <a:defRPr sz="2400">
                <a:solidFill>
                  <a:schemeClr val="tx1"/>
                </a:solidFill>
                <a:latin typeface="Times New Roman" pitchFamily="18" charset="0"/>
              </a:defRPr>
            </a:lvl6pPr>
            <a:lvl7pPr marL="2993385" indent="-230259" defTabSz="937033" eaLnBrk="0" fontAlgn="base" hangingPunct="0">
              <a:spcBef>
                <a:spcPct val="0"/>
              </a:spcBef>
              <a:spcAft>
                <a:spcPct val="0"/>
              </a:spcAft>
              <a:defRPr sz="2400">
                <a:solidFill>
                  <a:schemeClr val="tx1"/>
                </a:solidFill>
                <a:latin typeface="Times New Roman" pitchFamily="18" charset="0"/>
              </a:defRPr>
            </a:lvl7pPr>
            <a:lvl8pPr marL="3453902" indent="-230259" defTabSz="937033" eaLnBrk="0" fontAlgn="base" hangingPunct="0">
              <a:spcBef>
                <a:spcPct val="0"/>
              </a:spcBef>
              <a:spcAft>
                <a:spcPct val="0"/>
              </a:spcAft>
              <a:defRPr sz="2400">
                <a:solidFill>
                  <a:schemeClr val="tx1"/>
                </a:solidFill>
                <a:latin typeface="Times New Roman" pitchFamily="18" charset="0"/>
              </a:defRPr>
            </a:lvl8pPr>
            <a:lvl9pPr marL="3914427" indent="-230259" defTabSz="937033" eaLnBrk="0" fontAlgn="base" hangingPunct="0">
              <a:spcBef>
                <a:spcPct val="0"/>
              </a:spcBef>
              <a:spcAft>
                <a:spcPct val="0"/>
              </a:spcAft>
              <a:defRPr sz="2400">
                <a:solidFill>
                  <a:schemeClr val="tx1"/>
                </a:solidFill>
                <a:latin typeface="Times New Roman" pitchFamily="18" charset="0"/>
              </a:defRPr>
            </a:lvl9pPr>
          </a:lstStyle>
          <a:p>
            <a:fld id="{6848B4A7-4C20-4EBB-9609-170A49097713}" type="slidenum">
              <a:rPr lang="en-US" sz="1300"/>
              <a:pPr/>
              <a:t>14</a:t>
            </a:fld>
            <a:endParaRPr lang="en-US" sz="1300"/>
          </a:p>
        </p:txBody>
      </p:sp>
      <p:sp>
        <p:nvSpPr>
          <p:cNvPr id="620547" name="Rectangle 2"/>
          <p:cNvSpPr>
            <a:spLocks noGrp="1" noRot="1" noChangeAspect="1" noChangeArrowheads="1" noTextEdit="1"/>
          </p:cNvSpPr>
          <p:nvPr>
            <p:ph type="sldImg"/>
          </p:nvPr>
        </p:nvSpPr>
        <p:spPr>
          <a:ln/>
        </p:spPr>
      </p:sp>
      <p:sp>
        <p:nvSpPr>
          <p:cNvPr id="620548"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038023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defTabSz="966646">
              <a:defRPr sz="2400">
                <a:solidFill>
                  <a:schemeClr val="tx1"/>
                </a:solidFill>
                <a:latin typeface="Times New Roman" pitchFamily="18" charset="0"/>
              </a:defRPr>
            </a:lvl1pPr>
            <a:lvl2pPr marL="742841" indent="-285708" defTabSz="966646">
              <a:defRPr sz="2400">
                <a:solidFill>
                  <a:schemeClr val="tx1"/>
                </a:solidFill>
                <a:latin typeface="Times New Roman" pitchFamily="18" charset="0"/>
              </a:defRPr>
            </a:lvl2pPr>
            <a:lvl3pPr marL="1142833" indent="-228567" defTabSz="966646">
              <a:defRPr sz="2400">
                <a:solidFill>
                  <a:schemeClr val="tx1"/>
                </a:solidFill>
                <a:latin typeface="Times New Roman" pitchFamily="18" charset="0"/>
              </a:defRPr>
            </a:lvl3pPr>
            <a:lvl4pPr marL="1599965" indent="-228567" defTabSz="966646">
              <a:defRPr sz="2400">
                <a:solidFill>
                  <a:schemeClr val="tx1"/>
                </a:solidFill>
                <a:latin typeface="Times New Roman" pitchFamily="18" charset="0"/>
              </a:defRPr>
            </a:lvl4pPr>
            <a:lvl5pPr marL="2057099" indent="-228567" defTabSz="966646">
              <a:defRPr sz="2400">
                <a:solidFill>
                  <a:schemeClr val="tx1"/>
                </a:solidFill>
                <a:latin typeface="Times New Roman" pitchFamily="18" charset="0"/>
              </a:defRPr>
            </a:lvl5pPr>
            <a:lvl6pPr marL="2514232" indent="-228567" algn="ctr" defTabSz="966646" eaLnBrk="0" fontAlgn="base" hangingPunct="0">
              <a:spcBef>
                <a:spcPct val="0"/>
              </a:spcBef>
              <a:spcAft>
                <a:spcPct val="0"/>
              </a:spcAft>
              <a:defRPr sz="2400">
                <a:solidFill>
                  <a:schemeClr val="tx1"/>
                </a:solidFill>
                <a:latin typeface="Times New Roman" pitchFamily="18" charset="0"/>
              </a:defRPr>
            </a:lvl6pPr>
            <a:lvl7pPr marL="2971364" indent="-228567" algn="ctr" defTabSz="966646" eaLnBrk="0" fontAlgn="base" hangingPunct="0">
              <a:spcBef>
                <a:spcPct val="0"/>
              </a:spcBef>
              <a:spcAft>
                <a:spcPct val="0"/>
              </a:spcAft>
              <a:defRPr sz="2400">
                <a:solidFill>
                  <a:schemeClr val="tx1"/>
                </a:solidFill>
                <a:latin typeface="Times New Roman" pitchFamily="18" charset="0"/>
              </a:defRPr>
            </a:lvl7pPr>
            <a:lvl8pPr marL="3428498" indent="-228567" algn="ctr" defTabSz="966646" eaLnBrk="0" fontAlgn="base" hangingPunct="0">
              <a:spcBef>
                <a:spcPct val="0"/>
              </a:spcBef>
              <a:spcAft>
                <a:spcPct val="0"/>
              </a:spcAft>
              <a:defRPr sz="2400">
                <a:solidFill>
                  <a:schemeClr val="tx1"/>
                </a:solidFill>
                <a:latin typeface="Times New Roman" pitchFamily="18" charset="0"/>
              </a:defRPr>
            </a:lvl8pPr>
            <a:lvl9pPr marL="3885630" indent="-228567" algn="ctr" defTabSz="966646" eaLnBrk="0" fontAlgn="base" hangingPunct="0">
              <a:spcBef>
                <a:spcPct val="0"/>
              </a:spcBef>
              <a:spcAft>
                <a:spcPct val="0"/>
              </a:spcAft>
              <a:defRPr sz="2400">
                <a:solidFill>
                  <a:schemeClr val="tx1"/>
                </a:solidFill>
                <a:latin typeface="Times New Roman" pitchFamily="18" charset="0"/>
              </a:defRPr>
            </a:lvl9pPr>
          </a:lstStyle>
          <a:p>
            <a:fld id="{3A7E0BCB-593F-4AEF-8C39-324F213261A0}" type="slidenum">
              <a:rPr lang="en-US" sz="1300"/>
              <a:pPr/>
              <a:t>16</a:t>
            </a:fld>
            <a:endParaRPr lang="en-US" sz="130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055963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defTabSz="966646">
              <a:defRPr sz="2400">
                <a:solidFill>
                  <a:schemeClr val="tx1"/>
                </a:solidFill>
                <a:latin typeface="Times New Roman" pitchFamily="18" charset="0"/>
              </a:defRPr>
            </a:lvl1pPr>
            <a:lvl2pPr marL="742841" indent="-285708" defTabSz="966646">
              <a:defRPr sz="2400">
                <a:solidFill>
                  <a:schemeClr val="tx1"/>
                </a:solidFill>
                <a:latin typeface="Times New Roman" pitchFamily="18" charset="0"/>
              </a:defRPr>
            </a:lvl2pPr>
            <a:lvl3pPr marL="1142833" indent="-228567" defTabSz="966646">
              <a:defRPr sz="2400">
                <a:solidFill>
                  <a:schemeClr val="tx1"/>
                </a:solidFill>
                <a:latin typeface="Times New Roman" pitchFamily="18" charset="0"/>
              </a:defRPr>
            </a:lvl3pPr>
            <a:lvl4pPr marL="1599965" indent="-228567" defTabSz="966646">
              <a:defRPr sz="2400">
                <a:solidFill>
                  <a:schemeClr val="tx1"/>
                </a:solidFill>
                <a:latin typeface="Times New Roman" pitchFamily="18" charset="0"/>
              </a:defRPr>
            </a:lvl4pPr>
            <a:lvl5pPr marL="2057099" indent="-228567" defTabSz="966646">
              <a:defRPr sz="2400">
                <a:solidFill>
                  <a:schemeClr val="tx1"/>
                </a:solidFill>
                <a:latin typeface="Times New Roman" pitchFamily="18" charset="0"/>
              </a:defRPr>
            </a:lvl5pPr>
            <a:lvl6pPr marL="2514232" indent="-228567" algn="ctr" defTabSz="966646" eaLnBrk="0" fontAlgn="base" hangingPunct="0">
              <a:spcBef>
                <a:spcPct val="0"/>
              </a:spcBef>
              <a:spcAft>
                <a:spcPct val="0"/>
              </a:spcAft>
              <a:defRPr sz="2400">
                <a:solidFill>
                  <a:schemeClr val="tx1"/>
                </a:solidFill>
                <a:latin typeface="Times New Roman" pitchFamily="18" charset="0"/>
              </a:defRPr>
            </a:lvl6pPr>
            <a:lvl7pPr marL="2971364" indent="-228567" algn="ctr" defTabSz="966646" eaLnBrk="0" fontAlgn="base" hangingPunct="0">
              <a:spcBef>
                <a:spcPct val="0"/>
              </a:spcBef>
              <a:spcAft>
                <a:spcPct val="0"/>
              </a:spcAft>
              <a:defRPr sz="2400">
                <a:solidFill>
                  <a:schemeClr val="tx1"/>
                </a:solidFill>
                <a:latin typeface="Times New Roman" pitchFamily="18" charset="0"/>
              </a:defRPr>
            </a:lvl7pPr>
            <a:lvl8pPr marL="3428498" indent="-228567" algn="ctr" defTabSz="966646" eaLnBrk="0" fontAlgn="base" hangingPunct="0">
              <a:spcBef>
                <a:spcPct val="0"/>
              </a:spcBef>
              <a:spcAft>
                <a:spcPct val="0"/>
              </a:spcAft>
              <a:defRPr sz="2400">
                <a:solidFill>
                  <a:schemeClr val="tx1"/>
                </a:solidFill>
                <a:latin typeface="Times New Roman" pitchFamily="18" charset="0"/>
              </a:defRPr>
            </a:lvl8pPr>
            <a:lvl9pPr marL="3885630" indent="-228567" algn="ctr" defTabSz="966646" eaLnBrk="0" fontAlgn="base" hangingPunct="0">
              <a:spcBef>
                <a:spcPct val="0"/>
              </a:spcBef>
              <a:spcAft>
                <a:spcPct val="0"/>
              </a:spcAft>
              <a:defRPr sz="2400">
                <a:solidFill>
                  <a:schemeClr val="tx1"/>
                </a:solidFill>
                <a:latin typeface="Times New Roman" pitchFamily="18" charset="0"/>
              </a:defRPr>
            </a:lvl9pPr>
          </a:lstStyle>
          <a:p>
            <a:fld id="{3EC24444-840F-4B73-BACD-D9F99FA2F083}" type="slidenum">
              <a:rPr lang="en-US" sz="1300"/>
              <a:pPr/>
              <a:t>17</a:t>
            </a:fld>
            <a:endParaRPr lang="en-US" sz="130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544768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lvl1pPr defTabSz="966646">
              <a:defRPr sz="2400">
                <a:solidFill>
                  <a:schemeClr val="tx1"/>
                </a:solidFill>
                <a:latin typeface="Times New Roman" pitchFamily="18" charset="0"/>
              </a:defRPr>
            </a:lvl1pPr>
            <a:lvl2pPr marL="742841" indent="-285708" defTabSz="966646">
              <a:defRPr sz="2400">
                <a:solidFill>
                  <a:schemeClr val="tx1"/>
                </a:solidFill>
                <a:latin typeface="Times New Roman" pitchFamily="18" charset="0"/>
              </a:defRPr>
            </a:lvl2pPr>
            <a:lvl3pPr marL="1142833" indent="-228567" defTabSz="966646">
              <a:defRPr sz="2400">
                <a:solidFill>
                  <a:schemeClr val="tx1"/>
                </a:solidFill>
                <a:latin typeface="Times New Roman" pitchFamily="18" charset="0"/>
              </a:defRPr>
            </a:lvl3pPr>
            <a:lvl4pPr marL="1599965" indent="-228567" defTabSz="966646">
              <a:defRPr sz="2400">
                <a:solidFill>
                  <a:schemeClr val="tx1"/>
                </a:solidFill>
                <a:latin typeface="Times New Roman" pitchFamily="18" charset="0"/>
              </a:defRPr>
            </a:lvl4pPr>
            <a:lvl5pPr marL="2057099" indent="-228567" defTabSz="966646">
              <a:defRPr sz="2400">
                <a:solidFill>
                  <a:schemeClr val="tx1"/>
                </a:solidFill>
                <a:latin typeface="Times New Roman" pitchFamily="18" charset="0"/>
              </a:defRPr>
            </a:lvl5pPr>
            <a:lvl6pPr marL="2514232" indent="-228567" algn="ctr" defTabSz="966646" eaLnBrk="0" fontAlgn="base" hangingPunct="0">
              <a:spcBef>
                <a:spcPct val="0"/>
              </a:spcBef>
              <a:spcAft>
                <a:spcPct val="0"/>
              </a:spcAft>
              <a:defRPr sz="2400">
                <a:solidFill>
                  <a:schemeClr val="tx1"/>
                </a:solidFill>
                <a:latin typeface="Times New Roman" pitchFamily="18" charset="0"/>
              </a:defRPr>
            </a:lvl6pPr>
            <a:lvl7pPr marL="2971364" indent="-228567" algn="ctr" defTabSz="966646" eaLnBrk="0" fontAlgn="base" hangingPunct="0">
              <a:spcBef>
                <a:spcPct val="0"/>
              </a:spcBef>
              <a:spcAft>
                <a:spcPct val="0"/>
              </a:spcAft>
              <a:defRPr sz="2400">
                <a:solidFill>
                  <a:schemeClr val="tx1"/>
                </a:solidFill>
                <a:latin typeface="Times New Roman" pitchFamily="18" charset="0"/>
              </a:defRPr>
            </a:lvl7pPr>
            <a:lvl8pPr marL="3428498" indent="-228567" algn="ctr" defTabSz="966646" eaLnBrk="0" fontAlgn="base" hangingPunct="0">
              <a:spcBef>
                <a:spcPct val="0"/>
              </a:spcBef>
              <a:spcAft>
                <a:spcPct val="0"/>
              </a:spcAft>
              <a:defRPr sz="2400">
                <a:solidFill>
                  <a:schemeClr val="tx1"/>
                </a:solidFill>
                <a:latin typeface="Times New Roman" pitchFamily="18" charset="0"/>
              </a:defRPr>
            </a:lvl8pPr>
            <a:lvl9pPr marL="3885630" indent="-228567" algn="ctr" defTabSz="966646" eaLnBrk="0" fontAlgn="base" hangingPunct="0">
              <a:spcBef>
                <a:spcPct val="0"/>
              </a:spcBef>
              <a:spcAft>
                <a:spcPct val="0"/>
              </a:spcAft>
              <a:defRPr sz="2400">
                <a:solidFill>
                  <a:schemeClr val="tx1"/>
                </a:solidFill>
                <a:latin typeface="Times New Roman" pitchFamily="18" charset="0"/>
              </a:defRPr>
            </a:lvl9pPr>
          </a:lstStyle>
          <a:p>
            <a:fld id="{A31BFCE4-873E-4D86-8B25-AA007408E0D5}" type="slidenum">
              <a:rPr lang="en-US" sz="1300"/>
              <a:pPr/>
              <a:t>19</a:t>
            </a:fld>
            <a:endParaRPr lang="en-US" sz="130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799700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defTabSz="966646">
              <a:defRPr sz="2400">
                <a:solidFill>
                  <a:schemeClr val="tx1"/>
                </a:solidFill>
                <a:latin typeface="Times New Roman" pitchFamily="18" charset="0"/>
              </a:defRPr>
            </a:lvl1pPr>
            <a:lvl2pPr marL="742841" indent="-285708" defTabSz="966646">
              <a:defRPr sz="2400">
                <a:solidFill>
                  <a:schemeClr val="tx1"/>
                </a:solidFill>
                <a:latin typeface="Times New Roman" pitchFamily="18" charset="0"/>
              </a:defRPr>
            </a:lvl2pPr>
            <a:lvl3pPr marL="1142833" indent="-228567" defTabSz="966646">
              <a:defRPr sz="2400">
                <a:solidFill>
                  <a:schemeClr val="tx1"/>
                </a:solidFill>
                <a:latin typeface="Times New Roman" pitchFamily="18" charset="0"/>
              </a:defRPr>
            </a:lvl3pPr>
            <a:lvl4pPr marL="1599965" indent="-228567" defTabSz="966646">
              <a:defRPr sz="2400">
                <a:solidFill>
                  <a:schemeClr val="tx1"/>
                </a:solidFill>
                <a:latin typeface="Times New Roman" pitchFamily="18" charset="0"/>
              </a:defRPr>
            </a:lvl4pPr>
            <a:lvl5pPr marL="2057099" indent="-228567" defTabSz="966646">
              <a:defRPr sz="2400">
                <a:solidFill>
                  <a:schemeClr val="tx1"/>
                </a:solidFill>
                <a:latin typeface="Times New Roman" pitchFamily="18" charset="0"/>
              </a:defRPr>
            </a:lvl5pPr>
            <a:lvl6pPr marL="2514232" indent="-228567" algn="ctr" defTabSz="966646" eaLnBrk="0" fontAlgn="base" hangingPunct="0">
              <a:spcBef>
                <a:spcPct val="0"/>
              </a:spcBef>
              <a:spcAft>
                <a:spcPct val="0"/>
              </a:spcAft>
              <a:defRPr sz="2400">
                <a:solidFill>
                  <a:schemeClr val="tx1"/>
                </a:solidFill>
                <a:latin typeface="Times New Roman" pitchFamily="18" charset="0"/>
              </a:defRPr>
            </a:lvl6pPr>
            <a:lvl7pPr marL="2971364" indent="-228567" algn="ctr" defTabSz="966646" eaLnBrk="0" fontAlgn="base" hangingPunct="0">
              <a:spcBef>
                <a:spcPct val="0"/>
              </a:spcBef>
              <a:spcAft>
                <a:spcPct val="0"/>
              </a:spcAft>
              <a:defRPr sz="2400">
                <a:solidFill>
                  <a:schemeClr val="tx1"/>
                </a:solidFill>
                <a:latin typeface="Times New Roman" pitchFamily="18" charset="0"/>
              </a:defRPr>
            </a:lvl7pPr>
            <a:lvl8pPr marL="3428498" indent="-228567" algn="ctr" defTabSz="966646" eaLnBrk="0" fontAlgn="base" hangingPunct="0">
              <a:spcBef>
                <a:spcPct val="0"/>
              </a:spcBef>
              <a:spcAft>
                <a:spcPct val="0"/>
              </a:spcAft>
              <a:defRPr sz="2400">
                <a:solidFill>
                  <a:schemeClr val="tx1"/>
                </a:solidFill>
                <a:latin typeface="Times New Roman" pitchFamily="18" charset="0"/>
              </a:defRPr>
            </a:lvl8pPr>
            <a:lvl9pPr marL="3885630" indent="-228567" algn="ctr" defTabSz="966646" eaLnBrk="0" fontAlgn="base" hangingPunct="0">
              <a:spcBef>
                <a:spcPct val="0"/>
              </a:spcBef>
              <a:spcAft>
                <a:spcPct val="0"/>
              </a:spcAft>
              <a:defRPr sz="2400">
                <a:solidFill>
                  <a:schemeClr val="tx1"/>
                </a:solidFill>
                <a:latin typeface="Times New Roman" pitchFamily="18" charset="0"/>
              </a:defRPr>
            </a:lvl9pPr>
          </a:lstStyle>
          <a:p>
            <a:fld id="{67922461-9EAF-4346-9B4C-6CEE9934225A}" type="slidenum">
              <a:rPr lang="en-US" sz="1300"/>
              <a:pPr/>
              <a:t>23</a:t>
            </a:fld>
            <a:endParaRPr lang="en-US" sz="130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116623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7"/>
          <p:cNvSpPr>
            <a:spLocks noGrp="1" noChangeArrowheads="1"/>
          </p:cNvSpPr>
          <p:nvPr>
            <p:ph type="sldNum" sz="quarter" idx="5"/>
          </p:nvPr>
        </p:nvSpPr>
        <p:spPr>
          <a:noFill/>
        </p:spPr>
        <p:txBody>
          <a:bodyPr/>
          <a:lstStyle>
            <a:lvl1pPr defTabSz="937033">
              <a:defRPr sz="2400">
                <a:solidFill>
                  <a:schemeClr val="tx1"/>
                </a:solidFill>
                <a:latin typeface="Times New Roman" pitchFamily="18" charset="0"/>
              </a:defRPr>
            </a:lvl1pPr>
            <a:lvl2pPr marL="748348" indent="-287825" defTabSz="937033">
              <a:defRPr sz="2400">
                <a:solidFill>
                  <a:schemeClr val="tx1"/>
                </a:solidFill>
                <a:latin typeface="Times New Roman" pitchFamily="18" charset="0"/>
              </a:defRPr>
            </a:lvl2pPr>
            <a:lvl3pPr marL="1151301" indent="-230259" defTabSz="937033">
              <a:defRPr sz="2400">
                <a:solidFill>
                  <a:schemeClr val="tx1"/>
                </a:solidFill>
                <a:latin typeface="Times New Roman" pitchFamily="18" charset="0"/>
              </a:defRPr>
            </a:lvl3pPr>
            <a:lvl4pPr marL="1611822" indent="-230259" defTabSz="937033">
              <a:defRPr sz="2400">
                <a:solidFill>
                  <a:schemeClr val="tx1"/>
                </a:solidFill>
                <a:latin typeface="Times New Roman" pitchFamily="18" charset="0"/>
              </a:defRPr>
            </a:lvl4pPr>
            <a:lvl5pPr marL="2072343" indent="-230259" defTabSz="937033">
              <a:defRPr sz="2400">
                <a:solidFill>
                  <a:schemeClr val="tx1"/>
                </a:solidFill>
                <a:latin typeface="Times New Roman" pitchFamily="18" charset="0"/>
              </a:defRPr>
            </a:lvl5pPr>
            <a:lvl6pPr marL="2532862" indent="-230259" defTabSz="937033" eaLnBrk="0" fontAlgn="base" hangingPunct="0">
              <a:spcBef>
                <a:spcPct val="0"/>
              </a:spcBef>
              <a:spcAft>
                <a:spcPct val="0"/>
              </a:spcAft>
              <a:defRPr sz="2400">
                <a:solidFill>
                  <a:schemeClr val="tx1"/>
                </a:solidFill>
                <a:latin typeface="Times New Roman" pitchFamily="18" charset="0"/>
              </a:defRPr>
            </a:lvl6pPr>
            <a:lvl7pPr marL="2993385" indent="-230259" defTabSz="937033" eaLnBrk="0" fontAlgn="base" hangingPunct="0">
              <a:spcBef>
                <a:spcPct val="0"/>
              </a:spcBef>
              <a:spcAft>
                <a:spcPct val="0"/>
              </a:spcAft>
              <a:defRPr sz="2400">
                <a:solidFill>
                  <a:schemeClr val="tx1"/>
                </a:solidFill>
                <a:latin typeface="Times New Roman" pitchFamily="18" charset="0"/>
              </a:defRPr>
            </a:lvl7pPr>
            <a:lvl8pPr marL="3453902" indent="-230259" defTabSz="937033" eaLnBrk="0" fontAlgn="base" hangingPunct="0">
              <a:spcBef>
                <a:spcPct val="0"/>
              </a:spcBef>
              <a:spcAft>
                <a:spcPct val="0"/>
              </a:spcAft>
              <a:defRPr sz="2400">
                <a:solidFill>
                  <a:schemeClr val="tx1"/>
                </a:solidFill>
                <a:latin typeface="Times New Roman" pitchFamily="18" charset="0"/>
              </a:defRPr>
            </a:lvl8pPr>
            <a:lvl9pPr marL="3914427" indent="-230259" defTabSz="937033" eaLnBrk="0" fontAlgn="base" hangingPunct="0">
              <a:spcBef>
                <a:spcPct val="0"/>
              </a:spcBef>
              <a:spcAft>
                <a:spcPct val="0"/>
              </a:spcAft>
              <a:defRPr sz="2400">
                <a:solidFill>
                  <a:schemeClr val="tx1"/>
                </a:solidFill>
                <a:latin typeface="Times New Roman" pitchFamily="18" charset="0"/>
              </a:defRPr>
            </a:lvl9pPr>
          </a:lstStyle>
          <a:p>
            <a:fld id="{6848B4A7-4C20-4EBB-9609-170A49097713}" type="slidenum">
              <a:rPr lang="en-US" sz="1300"/>
              <a:pPr/>
              <a:t>25</a:t>
            </a:fld>
            <a:endParaRPr lang="en-US" sz="1300"/>
          </a:p>
        </p:txBody>
      </p:sp>
      <p:sp>
        <p:nvSpPr>
          <p:cNvPr id="620547" name="Rectangle 2"/>
          <p:cNvSpPr>
            <a:spLocks noGrp="1" noRot="1" noChangeAspect="1" noChangeArrowheads="1" noTextEdit="1"/>
          </p:cNvSpPr>
          <p:nvPr>
            <p:ph type="sldImg"/>
          </p:nvPr>
        </p:nvSpPr>
        <p:spPr>
          <a:ln/>
        </p:spPr>
      </p:sp>
      <p:sp>
        <p:nvSpPr>
          <p:cNvPr id="620548"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178966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7"/>
          <p:cNvSpPr>
            <a:spLocks noGrp="1" noChangeArrowheads="1"/>
          </p:cNvSpPr>
          <p:nvPr>
            <p:ph type="sldNum" sz="quarter" idx="5"/>
          </p:nvPr>
        </p:nvSpPr>
        <p:spPr>
          <a:noFill/>
        </p:spPr>
        <p:txBody>
          <a:bodyPr/>
          <a:lstStyle>
            <a:lvl1pPr defTabSz="937033">
              <a:defRPr sz="2400">
                <a:solidFill>
                  <a:schemeClr val="tx1"/>
                </a:solidFill>
                <a:latin typeface="Times New Roman" pitchFamily="18" charset="0"/>
              </a:defRPr>
            </a:lvl1pPr>
            <a:lvl2pPr marL="748348" indent="-287825" defTabSz="937033">
              <a:defRPr sz="2400">
                <a:solidFill>
                  <a:schemeClr val="tx1"/>
                </a:solidFill>
                <a:latin typeface="Times New Roman" pitchFamily="18" charset="0"/>
              </a:defRPr>
            </a:lvl2pPr>
            <a:lvl3pPr marL="1151301" indent="-230259" defTabSz="937033">
              <a:defRPr sz="2400">
                <a:solidFill>
                  <a:schemeClr val="tx1"/>
                </a:solidFill>
                <a:latin typeface="Times New Roman" pitchFamily="18" charset="0"/>
              </a:defRPr>
            </a:lvl3pPr>
            <a:lvl4pPr marL="1611822" indent="-230259" defTabSz="937033">
              <a:defRPr sz="2400">
                <a:solidFill>
                  <a:schemeClr val="tx1"/>
                </a:solidFill>
                <a:latin typeface="Times New Roman" pitchFamily="18" charset="0"/>
              </a:defRPr>
            </a:lvl4pPr>
            <a:lvl5pPr marL="2072343" indent="-230259" defTabSz="937033">
              <a:defRPr sz="2400">
                <a:solidFill>
                  <a:schemeClr val="tx1"/>
                </a:solidFill>
                <a:latin typeface="Times New Roman" pitchFamily="18" charset="0"/>
              </a:defRPr>
            </a:lvl5pPr>
            <a:lvl6pPr marL="2532862" indent="-230259" defTabSz="937033" eaLnBrk="0" fontAlgn="base" hangingPunct="0">
              <a:spcBef>
                <a:spcPct val="0"/>
              </a:spcBef>
              <a:spcAft>
                <a:spcPct val="0"/>
              </a:spcAft>
              <a:defRPr sz="2400">
                <a:solidFill>
                  <a:schemeClr val="tx1"/>
                </a:solidFill>
                <a:latin typeface="Times New Roman" pitchFamily="18" charset="0"/>
              </a:defRPr>
            </a:lvl6pPr>
            <a:lvl7pPr marL="2993385" indent="-230259" defTabSz="937033" eaLnBrk="0" fontAlgn="base" hangingPunct="0">
              <a:spcBef>
                <a:spcPct val="0"/>
              </a:spcBef>
              <a:spcAft>
                <a:spcPct val="0"/>
              </a:spcAft>
              <a:defRPr sz="2400">
                <a:solidFill>
                  <a:schemeClr val="tx1"/>
                </a:solidFill>
                <a:latin typeface="Times New Roman" pitchFamily="18" charset="0"/>
              </a:defRPr>
            </a:lvl7pPr>
            <a:lvl8pPr marL="3453902" indent="-230259" defTabSz="937033" eaLnBrk="0" fontAlgn="base" hangingPunct="0">
              <a:spcBef>
                <a:spcPct val="0"/>
              </a:spcBef>
              <a:spcAft>
                <a:spcPct val="0"/>
              </a:spcAft>
              <a:defRPr sz="2400">
                <a:solidFill>
                  <a:schemeClr val="tx1"/>
                </a:solidFill>
                <a:latin typeface="Times New Roman" pitchFamily="18" charset="0"/>
              </a:defRPr>
            </a:lvl8pPr>
            <a:lvl9pPr marL="3914427" indent="-230259" defTabSz="937033" eaLnBrk="0" fontAlgn="base" hangingPunct="0">
              <a:spcBef>
                <a:spcPct val="0"/>
              </a:spcBef>
              <a:spcAft>
                <a:spcPct val="0"/>
              </a:spcAft>
              <a:defRPr sz="2400">
                <a:solidFill>
                  <a:schemeClr val="tx1"/>
                </a:solidFill>
                <a:latin typeface="Times New Roman" pitchFamily="18" charset="0"/>
              </a:defRPr>
            </a:lvl9pPr>
          </a:lstStyle>
          <a:p>
            <a:fld id="{6848B4A7-4C20-4EBB-9609-170A49097713}" type="slidenum">
              <a:rPr lang="en-US" sz="1300"/>
              <a:pPr/>
              <a:t>2</a:t>
            </a:fld>
            <a:endParaRPr lang="en-US" sz="1300"/>
          </a:p>
        </p:txBody>
      </p:sp>
      <p:sp>
        <p:nvSpPr>
          <p:cNvPr id="620547" name="Rectangle 2"/>
          <p:cNvSpPr>
            <a:spLocks noGrp="1" noRot="1" noChangeAspect="1" noChangeArrowheads="1" noTextEdit="1"/>
          </p:cNvSpPr>
          <p:nvPr>
            <p:ph type="sldImg"/>
          </p:nvPr>
        </p:nvSpPr>
        <p:spPr>
          <a:ln/>
        </p:spPr>
      </p:sp>
      <p:sp>
        <p:nvSpPr>
          <p:cNvPr id="620548"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343041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defTabSz="966646">
              <a:defRPr sz="2400">
                <a:solidFill>
                  <a:schemeClr val="tx1"/>
                </a:solidFill>
                <a:latin typeface="Times New Roman" pitchFamily="18" charset="0"/>
              </a:defRPr>
            </a:lvl1pPr>
            <a:lvl2pPr marL="742841" indent="-285708" defTabSz="966646">
              <a:defRPr sz="2400">
                <a:solidFill>
                  <a:schemeClr val="tx1"/>
                </a:solidFill>
                <a:latin typeface="Times New Roman" pitchFamily="18" charset="0"/>
              </a:defRPr>
            </a:lvl2pPr>
            <a:lvl3pPr marL="1142833" indent="-228567" defTabSz="966646">
              <a:defRPr sz="2400">
                <a:solidFill>
                  <a:schemeClr val="tx1"/>
                </a:solidFill>
                <a:latin typeface="Times New Roman" pitchFamily="18" charset="0"/>
              </a:defRPr>
            </a:lvl3pPr>
            <a:lvl4pPr marL="1599965" indent="-228567" defTabSz="966646">
              <a:defRPr sz="2400">
                <a:solidFill>
                  <a:schemeClr val="tx1"/>
                </a:solidFill>
                <a:latin typeface="Times New Roman" pitchFamily="18" charset="0"/>
              </a:defRPr>
            </a:lvl4pPr>
            <a:lvl5pPr marL="2057099" indent="-228567" defTabSz="966646">
              <a:defRPr sz="2400">
                <a:solidFill>
                  <a:schemeClr val="tx1"/>
                </a:solidFill>
                <a:latin typeface="Times New Roman" pitchFamily="18" charset="0"/>
              </a:defRPr>
            </a:lvl5pPr>
            <a:lvl6pPr marL="2514232" indent="-228567" algn="ctr" defTabSz="966646" eaLnBrk="0" fontAlgn="base" hangingPunct="0">
              <a:spcBef>
                <a:spcPct val="0"/>
              </a:spcBef>
              <a:spcAft>
                <a:spcPct val="0"/>
              </a:spcAft>
              <a:defRPr sz="2400">
                <a:solidFill>
                  <a:schemeClr val="tx1"/>
                </a:solidFill>
                <a:latin typeface="Times New Roman" pitchFamily="18" charset="0"/>
              </a:defRPr>
            </a:lvl6pPr>
            <a:lvl7pPr marL="2971364" indent="-228567" algn="ctr" defTabSz="966646" eaLnBrk="0" fontAlgn="base" hangingPunct="0">
              <a:spcBef>
                <a:spcPct val="0"/>
              </a:spcBef>
              <a:spcAft>
                <a:spcPct val="0"/>
              </a:spcAft>
              <a:defRPr sz="2400">
                <a:solidFill>
                  <a:schemeClr val="tx1"/>
                </a:solidFill>
                <a:latin typeface="Times New Roman" pitchFamily="18" charset="0"/>
              </a:defRPr>
            </a:lvl7pPr>
            <a:lvl8pPr marL="3428498" indent="-228567" algn="ctr" defTabSz="966646" eaLnBrk="0" fontAlgn="base" hangingPunct="0">
              <a:spcBef>
                <a:spcPct val="0"/>
              </a:spcBef>
              <a:spcAft>
                <a:spcPct val="0"/>
              </a:spcAft>
              <a:defRPr sz="2400">
                <a:solidFill>
                  <a:schemeClr val="tx1"/>
                </a:solidFill>
                <a:latin typeface="Times New Roman" pitchFamily="18" charset="0"/>
              </a:defRPr>
            </a:lvl8pPr>
            <a:lvl9pPr marL="3885630" indent="-228567" algn="ctr" defTabSz="966646" eaLnBrk="0" fontAlgn="base" hangingPunct="0">
              <a:spcBef>
                <a:spcPct val="0"/>
              </a:spcBef>
              <a:spcAft>
                <a:spcPct val="0"/>
              </a:spcAft>
              <a:defRPr sz="2400">
                <a:solidFill>
                  <a:schemeClr val="tx1"/>
                </a:solidFill>
                <a:latin typeface="Times New Roman" pitchFamily="18" charset="0"/>
              </a:defRPr>
            </a:lvl9pPr>
          </a:lstStyle>
          <a:p>
            <a:fld id="{C679E3EB-6042-42CF-BC4D-9D9AE3702D52}" type="slidenum">
              <a:rPr lang="en-US" sz="1300"/>
              <a:pPr/>
              <a:t>26</a:t>
            </a:fld>
            <a:endParaRPr lang="en-US" sz="130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702213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lvl1pPr defTabSz="966646">
              <a:defRPr sz="2400">
                <a:solidFill>
                  <a:schemeClr val="tx1"/>
                </a:solidFill>
                <a:latin typeface="Times New Roman" pitchFamily="18" charset="0"/>
              </a:defRPr>
            </a:lvl1pPr>
            <a:lvl2pPr marL="742841" indent="-285708" defTabSz="966646">
              <a:defRPr sz="2400">
                <a:solidFill>
                  <a:schemeClr val="tx1"/>
                </a:solidFill>
                <a:latin typeface="Times New Roman" pitchFamily="18" charset="0"/>
              </a:defRPr>
            </a:lvl2pPr>
            <a:lvl3pPr marL="1142833" indent="-228567" defTabSz="966646">
              <a:defRPr sz="2400">
                <a:solidFill>
                  <a:schemeClr val="tx1"/>
                </a:solidFill>
                <a:latin typeface="Times New Roman" pitchFamily="18" charset="0"/>
              </a:defRPr>
            </a:lvl3pPr>
            <a:lvl4pPr marL="1599965" indent="-228567" defTabSz="966646">
              <a:defRPr sz="2400">
                <a:solidFill>
                  <a:schemeClr val="tx1"/>
                </a:solidFill>
                <a:latin typeface="Times New Roman" pitchFamily="18" charset="0"/>
              </a:defRPr>
            </a:lvl4pPr>
            <a:lvl5pPr marL="2057099" indent="-228567" defTabSz="966646">
              <a:defRPr sz="2400">
                <a:solidFill>
                  <a:schemeClr val="tx1"/>
                </a:solidFill>
                <a:latin typeface="Times New Roman" pitchFamily="18" charset="0"/>
              </a:defRPr>
            </a:lvl5pPr>
            <a:lvl6pPr marL="2514232" indent="-228567" algn="ctr" defTabSz="966646" eaLnBrk="0" fontAlgn="base" hangingPunct="0">
              <a:spcBef>
                <a:spcPct val="0"/>
              </a:spcBef>
              <a:spcAft>
                <a:spcPct val="0"/>
              </a:spcAft>
              <a:defRPr sz="2400">
                <a:solidFill>
                  <a:schemeClr val="tx1"/>
                </a:solidFill>
                <a:latin typeface="Times New Roman" pitchFamily="18" charset="0"/>
              </a:defRPr>
            </a:lvl6pPr>
            <a:lvl7pPr marL="2971364" indent="-228567" algn="ctr" defTabSz="966646" eaLnBrk="0" fontAlgn="base" hangingPunct="0">
              <a:spcBef>
                <a:spcPct val="0"/>
              </a:spcBef>
              <a:spcAft>
                <a:spcPct val="0"/>
              </a:spcAft>
              <a:defRPr sz="2400">
                <a:solidFill>
                  <a:schemeClr val="tx1"/>
                </a:solidFill>
                <a:latin typeface="Times New Roman" pitchFamily="18" charset="0"/>
              </a:defRPr>
            </a:lvl7pPr>
            <a:lvl8pPr marL="3428498" indent="-228567" algn="ctr" defTabSz="966646" eaLnBrk="0" fontAlgn="base" hangingPunct="0">
              <a:spcBef>
                <a:spcPct val="0"/>
              </a:spcBef>
              <a:spcAft>
                <a:spcPct val="0"/>
              </a:spcAft>
              <a:defRPr sz="2400">
                <a:solidFill>
                  <a:schemeClr val="tx1"/>
                </a:solidFill>
                <a:latin typeface="Times New Roman" pitchFamily="18" charset="0"/>
              </a:defRPr>
            </a:lvl8pPr>
            <a:lvl9pPr marL="3885630" indent="-228567" algn="ctr" defTabSz="966646" eaLnBrk="0" fontAlgn="base" hangingPunct="0">
              <a:spcBef>
                <a:spcPct val="0"/>
              </a:spcBef>
              <a:spcAft>
                <a:spcPct val="0"/>
              </a:spcAft>
              <a:defRPr sz="2400">
                <a:solidFill>
                  <a:schemeClr val="tx1"/>
                </a:solidFill>
                <a:latin typeface="Times New Roman" pitchFamily="18" charset="0"/>
              </a:defRPr>
            </a:lvl9pPr>
          </a:lstStyle>
          <a:p>
            <a:fld id="{52A3C25D-1A5F-4197-89D0-AAAF87DA2E25}" type="slidenum">
              <a:rPr lang="en-US" sz="1300"/>
              <a:pPr/>
              <a:t>27</a:t>
            </a:fld>
            <a:endParaRPr lang="en-US" sz="130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9925066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defTabSz="966646">
              <a:defRPr sz="2400">
                <a:solidFill>
                  <a:schemeClr val="tx1"/>
                </a:solidFill>
                <a:latin typeface="Times New Roman" pitchFamily="18" charset="0"/>
              </a:defRPr>
            </a:lvl1pPr>
            <a:lvl2pPr marL="742841" indent="-285708" defTabSz="966646">
              <a:defRPr sz="2400">
                <a:solidFill>
                  <a:schemeClr val="tx1"/>
                </a:solidFill>
                <a:latin typeface="Times New Roman" pitchFamily="18" charset="0"/>
              </a:defRPr>
            </a:lvl2pPr>
            <a:lvl3pPr marL="1142833" indent="-228567" defTabSz="966646">
              <a:defRPr sz="2400">
                <a:solidFill>
                  <a:schemeClr val="tx1"/>
                </a:solidFill>
                <a:latin typeface="Times New Roman" pitchFamily="18" charset="0"/>
              </a:defRPr>
            </a:lvl3pPr>
            <a:lvl4pPr marL="1599965" indent="-228567" defTabSz="966646">
              <a:defRPr sz="2400">
                <a:solidFill>
                  <a:schemeClr val="tx1"/>
                </a:solidFill>
                <a:latin typeface="Times New Roman" pitchFamily="18" charset="0"/>
              </a:defRPr>
            </a:lvl4pPr>
            <a:lvl5pPr marL="2057099" indent="-228567" defTabSz="966646">
              <a:defRPr sz="2400">
                <a:solidFill>
                  <a:schemeClr val="tx1"/>
                </a:solidFill>
                <a:latin typeface="Times New Roman" pitchFamily="18" charset="0"/>
              </a:defRPr>
            </a:lvl5pPr>
            <a:lvl6pPr marL="2514232" indent="-228567" algn="ctr" defTabSz="966646" eaLnBrk="0" fontAlgn="base" hangingPunct="0">
              <a:spcBef>
                <a:spcPct val="0"/>
              </a:spcBef>
              <a:spcAft>
                <a:spcPct val="0"/>
              </a:spcAft>
              <a:defRPr sz="2400">
                <a:solidFill>
                  <a:schemeClr val="tx1"/>
                </a:solidFill>
                <a:latin typeface="Times New Roman" pitchFamily="18" charset="0"/>
              </a:defRPr>
            </a:lvl6pPr>
            <a:lvl7pPr marL="2971364" indent="-228567" algn="ctr" defTabSz="966646" eaLnBrk="0" fontAlgn="base" hangingPunct="0">
              <a:spcBef>
                <a:spcPct val="0"/>
              </a:spcBef>
              <a:spcAft>
                <a:spcPct val="0"/>
              </a:spcAft>
              <a:defRPr sz="2400">
                <a:solidFill>
                  <a:schemeClr val="tx1"/>
                </a:solidFill>
                <a:latin typeface="Times New Roman" pitchFamily="18" charset="0"/>
              </a:defRPr>
            </a:lvl7pPr>
            <a:lvl8pPr marL="3428498" indent="-228567" algn="ctr" defTabSz="966646" eaLnBrk="0" fontAlgn="base" hangingPunct="0">
              <a:spcBef>
                <a:spcPct val="0"/>
              </a:spcBef>
              <a:spcAft>
                <a:spcPct val="0"/>
              </a:spcAft>
              <a:defRPr sz="2400">
                <a:solidFill>
                  <a:schemeClr val="tx1"/>
                </a:solidFill>
                <a:latin typeface="Times New Roman" pitchFamily="18" charset="0"/>
              </a:defRPr>
            </a:lvl8pPr>
            <a:lvl9pPr marL="3885630" indent="-228567" algn="ctr" defTabSz="966646" eaLnBrk="0" fontAlgn="base" hangingPunct="0">
              <a:spcBef>
                <a:spcPct val="0"/>
              </a:spcBef>
              <a:spcAft>
                <a:spcPct val="0"/>
              </a:spcAft>
              <a:defRPr sz="2400">
                <a:solidFill>
                  <a:schemeClr val="tx1"/>
                </a:solidFill>
                <a:latin typeface="Times New Roman" pitchFamily="18" charset="0"/>
              </a:defRPr>
            </a:lvl9pPr>
          </a:lstStyle>
          <a:p>
            <a:fld id="{751D7BEF-A19E-4E8B-AC91-ABE78BF383E8}" type="slidenum">
              <a:rPr lang="en-US" sz="1300"/>
              <a:pPr/>
              <a:t>28</a:t>
            </a:fld>
            <a:endParaRPr lang="en-US" sz="13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5634722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7"/>
          <p:cNvSpPr>
            <a:spLocks noGrp="1" noChangeArrowheads="1"/>
          </p:cNvSpPr>
          <p:nvPr>
            <p:ph type="sldNum" sz="quarter" idx="5"/>
          </p:nvPr>
        </p:nvSpPr>
        <p:spPr>
          <a:noFill/>
        </p:spPr>
        <p:txBody>
          <a:bodyPr/>
          <a:lstStyle>
            <a:lvl1pPr defTabSz="937033">
              <a:defRPr sz="2400">
                <a:solidFill>
                  <a:schemeClr val="tx1"/>
                </a:solidFill>
                <a:latin typeface="Times New Roman" pitchFamily="18" charset="0"/>
              </a:defRPr>
            </a:lvl1pPr>
            <a:lvl2pPr marL="748348" indent="-287825" defTabSz="937033">
              <a:defRPr sz="2400">
                <a:solidFill>
                  <a:schemeClr val="tx1"/>
                </a:solidFill>
                <a:latin typeface="Times New Roman" pitchFamily="18" charset="0"/>
              </a:defRPr>
            </a:lvl2pPr>
            <a:lvl3pPr marL="1151301" indent="-230259" defTabSz="937033">
              <a:defRPr sz="2400">
                <a:solidFill>
                  <a:schemeClr val="tx1"/>
                </a:solidFill>
                <a:latin typeface="Times New Roman" pitchFamily="18" charset="0"/>
              </a:defRPr>
            </a:lvl3pPr>
            <a:lvl4pPr marL="1611822" indent="-230259" defTabSz="937033">
              <a:defRPr sz="2400">
                <a:solidFill>
                  <a:schemeClr val="tx1"/>
                </a:solidFill>
                <a:latin typeface="Times New Roman" pitchFamily="18" charset="0"/>
              </a:defRPr>
            </a:lvl4pPr>
            <a:lvl5pPr marL="2072343" indent="-230259" defTabSz="937033">
              <a:defRPr sz="2400">
                <a:solidFill>
                  <a:schemeClr val="tx1"/>
                </a:solidFill>
                <a:latin typeface="Times New Roman" pitchFamily="18" charset="0"/>
              </a:defRPr>
            </a:lvl5pPr>
            <a:lvl6pPr marL="2532862" indent="-230259" defTabSz="937033" eaLnBrk="0" fontAlgn="base" hangingPunct="0">
              <a:spcBef>
                <a:spcPct val="0"/>
              </a:spcBef>
              <a:spcAft>
                <a:spcPct val="0"/>
              </a:spcAft>
              <a:defRPr sz="2400">
                <a:solidFill>
                  <a:schemeClr val="tx1"/>
                </a:solidFill>
                <a:latin typeface="Times New Roman" pitchFamily="18" charset="0"/>
              </a:defRPr>
            </a:lvl6pPr>
            <a:lvl7pPr marL="2993385" indent="-230259" defTabSz="937033" eaLnBrk="0" fontAlgn="base" hangingPunct="0">
              <a:spcBef>
                <a:spcPct val="0"/>
              </a:spcBef>
              <a:spcAft>
                <a:spcPct val="0"/>
              </a:spcAft>
              <a:defRPr sz="2400">
                <a:solidFill>
                  <a:schemeClr val="tx1"/>
                </a:solidFill>
                <a:latin typeface="Times New Roman" pitchFamily="18" charset="0"/>
              </a:defRPr>
            </a:lvl7pPr>
            <a:lvl8pPr marL="3453902" indent="-230259" defTabSz="937033" eaLnBrk="0" fontAlgn="base" hangingPunct="0">
              <a:spcBef>
                <a:spcPct val="0"/>
              </a:spcBef>
              <a:spcAft>
                <a:spcPct val="0"/>
              </a:spcAft>
              <a:defRPr sz="2400">
                <a:solidFill>
                  <a:schemeClr val="tx1"/>
                </a:solidFill>
                <a:latin typeface="Times New Roman" pitchFamily="18" charset="0"/>
              </a:defRPr>
            </a:lvl8pPr>
            <a:lvl9pPr marL="3914427" indent="-230259" defTabSz="937033" eaLnBrk="0" fontAlgn="base" hangingPunct="0">
              <a:spcBef>
                <a:spcPct val="0"/>
              </a:spcBef>
              <a:spcAft>
                <a:spcPct val="0"/>
              </a:spcAft>
              <a:defRPr sz="2400">
                <a:solidFill>
                  <a:schemeClr val="tx1"/>
                </a:solidFill>
                <a:latin typeface="Times New Roman" pitchFamily="18" charset="0"/>
              </a:defRPr>
            </a:lvl9pPr>
          </a:lstStyle>
          <a:p>
            <a:fld id="{6848B4A7-4C20-4EBB-9609-170A49097713}" type="slidenum">
              <a:rPr lang="en-US" sz="1300"/>
              <a:pPr/>
              <a:t>31</a:t>
            </a:fld>
            <a:endParaRPr lang="en-US" sz="1300"/>
          </a:p>
        </p:txBody>
      </p:sp>
      <p:sp>
        <p:nvSpPr>
          <p:cNvPr id="620547" name="Rectangle 2"/>
          <p:cNvSpPr>
            <a:spLocks noGrp="1" noRot="1" noChangeAspect="1" noChangeArrowheads="1" noTextEdit="1"/>
          </p:cNvSpPr>
          <p:nvPr>
            <p:ph type="sldImg"/>
          </p:nvPr>
        </p:nvSpPr>
        <p:spPr>
          <a:ln/>
        </p:spPr>
      </p:sp>
      <p:sp>
        <p:nvSpPr>
          <p:cNvPr id="620548"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076133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lvl1pPr defTabSz="1007916">
              <a:defRPr i="1">
                <a:solidFill>
                  <a:schemeClr val="tx1"/>
                </a:solidFill>
                <a:latin typeface="Times New Roman" panose="02020603050405020304" pitchFamily="18" charset="0"/>
              </a:defRPr>
            </a:lvl1pPr>
            <a:lvl2pPr marL="742841" indent="-285708" defTabSz="1007916">
              <a:defRPr i="1">
                <a:solidFill>
                  <a:schemeClr val="tx1"/>
                </a:solidFill>
                <a:latin typeface="Times New Roman" panose="02020603050405020304" pitchFamily="18" charset="0"/>
              </a:defRPr>
            </a:lvl2pPr>
            <a:lvl3pPr marL="1142833" indent="-228567" defTabSz="1007916">
              <a:defRPr i="1">
                <a:solidFill>
                  <a:schemeClr val="tx1"/>
                </a:solidFill>
                <a:latin typeface="Times New Roman" panose="02020603050405020304" pitchFamily="18" charset="0"/>
              </a:defRPr>
            </a:lvl3pPr>
            <a:lvl4pPr marL="1599965" indent="-228567" defTabSz="1007916">
              <a:defRPr i="1">
                <a:solidFill>
                  <a:schemeClr val="tx1"/>
                </a:solidFill>
                <a:latin typeface="Times New Roman" panose="02020603050405020304" pitchFamily="18" charset="0"/>
              </a:defRPr>
            </a:lvl4pPr>
            <a:lvl5pPr marL="2057099" indent="-228567" defTabSz="1007916">
              <a:defRPr i="1">
                <a:solidFill>
                  <a:schemeClr val="tx1"/>
                </a:solidFill>
                <a:latin typeface="Times New Roman" panose="02020603050405020304" pitchFamily="18" charset="0"/>
              </a:defRPr>
            </a:lvl5pPr>
            <a:lvl6pPr marL="2514232" indent="-228567" algn="ctr" defTabSz="1007916" eaLnBrk="0" fontAlgn="base" hangingPunct="0">
              <a:spcBef>
                <a:spcPct val="0"/>
              </a:spcBef>
              <a:spcAft>
                <a:spcPct val="0"/>
              </a:spcAft>
              <a:defRPr i="1">
                <a:solidFill>
                  <a:schemeClr val="tx1"/>
                </a:solidFill>
                <a:latin typeface="Times New Roman" panose="02020603050405020304" pitchFamily="18" charset="0"/>
              </a:defRPr>
            </a:lvl6pPr>
            <a:lvl7pPr marL="2971364" indent="-228567" algn="ctr" defTabSz="1007916" eaLnBrk="0" fontAlgn="base" hangingPunct="0">
              <a:spcBef>
                <a:spcPct val="0"/>
              </a:spcBef>
              <a:spcAft>
                <a:spcPct val="0"/>
              </a:spcAft>
              <a:defRPr i="1">
                <a:solidFill>
                  <a:schemeClr val="tx1"/>
                </a:solidFill>
                <a:latin typeface="Times New Roman" panose="02020603050405020304" pitchFamily="18" charset="0"/>
              </a:defRPr>
            </a:lvl7pPr>
            <a:lvl8pPr marL="3428498" indent="-228567" algn="ctr" defTabSz="1007916" eaLnBrk="0" fontAlgn="base" hangingPunct="0">
              <a:spcBef>
                <a:spcPct val="0"/>
              </a:spcBef>
              <a:spcAft>
                <a:spcPct val="0"/>
              </a:spcAft>
              <a:defRPr i="1">
                <a:solidFill>
                  <a:schemeClr val="tx1"/>
                </a:solidFill>
                <a:latin typeface="Times New Roman" panose="02020603050405020304" pitchFamily="18" charset="0"/>
              </a:defRPr>
            </a:lvl8pPr>
            <a:lvl9pPr marL="3885630" indent="-228567" algn="ctr" defTabSz="1007916" eaLnBrk="0" fontAlgn="base" hangingPunct="0">
              <a:spcBef>
                <a:spcPct val="0"/>
              </a:spcBef>
              <a:spcAft>
                <a:spcPct val="0"/>
              </a:spcAft>
              <a:defRPr i="1">
                <a:solidFill>
                  <a:schemeClr val="tx1"/>
                </a:solidFill>
                <a:latin typeface="Times New Roman" panose="02020603050405020304" pitchFamily="18" charset="0"/>
              </a:defRPr>
            </a:lvl9pPr>
          </a:lstStyle>
          <a:p>
            <a:fld id="{C5DBFF85-6516-476F-9B1B-62A71E4032AC}" type="slidenum">
              <a:rPr lang="en-US" altLang="en-US" i="0"/>
              <a:pPr/>
              <a:t>32</a:t>
            </a:fld>
            <a:endParaRPr lang="en-US" altLang="en-US" i="0"/>
          </a:p>
        </p:txBody>
      </p:sp>
      <p:sp>
        <p:nvSpPr>
          <p:cNvPr id="158723" name="Rectangle 2"/>
          <p:cNvSpPr>
            <a:spLocks noGrp="1" noRot="1" noChangeAspect="1" noChangeArrowheads="1" noTextEdit="1"/>
          </p:cNvSpPr>
          <p:nvPr>
            <p:ph type="sldImg"/>
          </p:nvPr>
        </p:nvSpPr>
        <p:spPr>
          <a:xfrm>
            <a:off x="1258888" y="720725"/>
            <a:ext cx="4800600" cy="3600450"/>
          </a:xfrm>
          <a:ln/>
        </p:spPr>
      </p:sp>
      <p:sp>
        <p:nvSpPr>
          <p:cNvPr id="158724" name="Rectangle 3"/>
          <p:cNvSpPr>
            <a:spLocks noGrp="1" noChangeArrowheads="1"/>
          </p:cNvSpPr>
          <p:nvPr>
            <p:ph type="body" idx="1"/>
          </p:nvPr>
        </p:nvSpPr>
        <p:spPr>
          <a:xfrm>
            <a:off x="974726" y="4560889"/>
            <a:ext cx="5365750"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p>
            <a:endParaRPr lang="en-US" altLang="en-US"/>
          </a:p>
        </p:txBody>
      </p:sp>
    </p:spTree>
    <p:extLst>
      <p:ext uri="{BB962C8B-B14F-4D97-AF65-F5344CB8AC3E}">
        <p14:creationId xmlns:p14="http://schemas.microsoft.com/office/powerpoint/2010/main" val="25302055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txBox="1">
            <a:spLocks noGrp="1" noChangeArrowheads="1"/>
          </p:cNvSpPr>
          <p:nvPr/>
        </p:nvSpPr>
        <p:spPr bwMode="auto">
          <a:xfrm>
            <a:off x="4105275" y="9109075"/>
            <a:ext cx="31813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lIns="100895" tIns="50447" rIns="100895" bIns="50447" anchor="b"/>
          <a:lstStyle>
            <a:lvl1pPr defTabSz="1008063">
              <a:defRPr i="1">
                <a:solidFill>
                  <a:schemeClr val="tx1"/>
                </a:solidFill>
                <a:latin typeface="Times New Roman" panose="02020603050405020304" pitchFamily="18" charset="0"/>
              </a:defRPr>
            </a:lvl1pPr>
            <a:lvl2pPr marL="742950" indent="-285750" defTabSz="1008063">
              <a:defRPr i="1">
                <a:solidFill>
                  <a:schemeClr val="tx1"/>
                </a:solidFill>
                <a:latin typeface="Times New Roman" panose="02020603050405020304" pitchFamily="18" charset="0"/>
              </a:defRPr>
            </a:lvl2pPr>
            <a:lvl3pPr marL="1143000" indent="-228600" defTabSz="1008063">
              <a:defRPr i="1">
                <a:solidFill>
                  <a:schemeClr val="tx1"/>
                </a:solidFill>
                <a:latin typeface="Times New Roman" panose="02020603050405020304" pitchFamily="18" charset="0"/>
              </a:defRPr>
            </a:lvl3pPr>
            <a:lvl4pPr marL="1600200" indent="-228600" defTabSz="1008063">
              <a:defRPr i="1">
                <a:solidFill>
                  <a:schemeClr val="tx1"/>
                </a:solidFill>
                <a:latin typeface="Times New Roman" panose="02020603050405020304" pitchFamily="18" charset="0"/>
              </a:defRPr>
            </a:lvl4pPr>
            <a:lvl5pPr marL="2057400" indent="-228600" defTabSz="1008063">
              <a:defRPr i="1">
                <a:solidFill>
                  <a:schemeClr val="tx1"/>
                </a:solidFill>
                <a:latin typeface="Times New Roman" panose="02020603050405020304" pitchFamily="18" charset="0"/>
              </a:defRPr>
            </a:lvl5pPr>
            <a:lvl6pPr marL="2514600" indent="-228600" algn="ctr" defTabSz="1008063"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defTabSz="1008063"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defTabSz="1008063"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defTabSz="1008063" eaLnBrk="0" fontAlgn="base" hangingPunct="0">
              <a:spcBef>
                <a:spcPct val="0"/>
              </a:spcBef>
              <a:spcAft>
                <a:spcPct val="0"/>
              </a:spcAft>
              <a:defRPr i="1">
                <a:solidFill>
                  <a:schemeClr val="tx1"/>
                </a:solidFill>
                <a:latin typeface="Times New Roman" panose="02020603050405020304" pitchFamily="18" charset="0"/>
              </a:defRPr>
            </a:lvl9pPr>
          </a:lstStyle>
          <a:p>
            <a:pPr algn="r"/>
            <a:fld id="{E1C16763-B5E7-4EFB-870A-C24EA85742DF}" type="slidenum">
              <a:rPr lang="en-US" altLang="en-US" sz="1400" i="0"/>
              <a:pPr algn="r"/>
              <a:t>33</a:t>
            </a:fld>
            <a:endParaRPr lang="en-US" altLang="en-US" sz="1400" i="0"/>
          </a:p>
        </p:txBody>
      </p:sp>
      <p:sp>
        <p:nvSpPr>
          <p:cNvPr id="159747" name="Rectangle 2"/>
          <p:cNvSpPr>
            <a:spLocks noGrp="1" noRot="1" noChangeAspect="1" noChangeArrowheads="1" noTextEdit="1"/>
          </p:cNvSpPr>
          <p:nvPr>
            <p:ph type="sldImg"/>
          </p:nvPr>
        </p:nvSpPr>
        <p:spPr>
          <a:xfrm>
            <a:off x="1258888" y="720725"/>
            <a:ext cx="4800600" cy="3600450"/>
          </a:xfrm>
          <a:ln/>
        </p:spPr>
      </p:sp>
      <p:sp>
        <p:nvSpPr>
          <p:cNvPr id="159748" name="Rectangle 3"/>
          <p:cNvSpPr>
            <a:spLocks noGrp="1" noChangeArrowheads="1"/>
          </p:cNvSpPr>
          <p:nvPr>
            <p:ph type="body" idx="1"/>
          </p:nvPr>
        </p:nvSpPr>
        <p:spPr>
          <a:xfrm>
            <a:off x="974726" y="4560889"/>
            <a:ext cx="5365750"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p>
            <a:endParaRPr lang="en-US" altLang="en-US"/>
          </a:p>
        </p:txBody>
      </p:sp>
    </p:spTree>
    <p:extLst>
      <p:ext uri="{BB962C8B-B14F-4D97-AF65-F5344CB8AC3E}">
        <p14:creationId xmlns:p14="http://schemas.microsoft.com/office/powerpoint/2010/main" val="36330209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7"/>
          <p:cNvSpPr>
            <a:spLocks noGrp="1" noChangeArrowheads="1"/>
          </p:cNvSpPr>
          <p:nvPr>
            <p:ph type="sldNum" sz="quarter" idx="5"/>
          </p:nvPr>
        </p:nvSpPr>
        <p:spPr>
          <a:noFill/>
        </p:spPr>
        <p:txBody>
          <a:bodyPr/>
          <a:lstStyle>
            <a:lvl1pPr defTabSz="937033">
              <a:defRPr sz="2400">
                <a:solidFill>
                  <a:schemeClr val="tx1"/>
                </a:solidFill>
                <a:latin typeface="Times New Roman" pitchFamily="18" charset="0"/>
              </a:defRPr>
            </a:lvl1pPr>
            <a:lvl2pPr marL="748348" indent="-287825" defTabSz="937033">
              <a:defRPr sz="2400">
                <a:solidFill>
                  <a:schemeClr val="tx1"/>
                </a:solidFill>
                <a:latin typeface="Times New Roman" pitchFamily="18" charset="0"/>
              </a:defRPr>
            </a:lvl2pPr>
            <a:lvl3pPr marL="1151301" indent="-230259" defTabSz="937033">
              <a:defRPr sz="2400">
                <a:solidFill>
                  <a:schemeClr val="tx1"/>
                </a:solidFill>
                <a:latin typeface="Times New Roman" pitchFamily="18" charset="0"/>
              </a:defRPr>
            </a:lvl3pPr>
            <a:lvl4pPr marL="1611822" indent="-230259" defTabSz="937033">
              <a:defRPr sz="2400">
                <a:solidFill>
                  <a:schemeClr val="tx1"/>
                </a:solidFill>
                <a:latin typeface="Times New Roman" pitchFamily="18" charset="0"/>
              </a:defRPr>
            </a:lvl4pPr>
            <a:lvl5pPr marL="2072343" indent="-230259" defTabSz="937033">
              <a:defRPr sz="2400">
                <a:solidFill>
                  <a:schemeClr val="tx1"/>
                </a:solidFill>
                <a:latin typeface="Times New Roman" pitchFamily="18" charset="0"/>
              </a:defRPr>
            </a:lvl5pPr>
            <a:lvl6pPr marL="2532862" indent="-230259" defTabSz="937033" eaLnBrk="0" fontAlgn="base" hangingPunct="0">
              <a:spcBef>
                <a:spcPct val="0"/>
              </a:spcBef>
              <a:spcAft>
                <a:spcPct val="0"/>
              </a:spcAft>
              <a:defRPr sz="2400">
                <a:solidFill>
                  <a:schemeClr val="tx1"/>
                </a:solidFill>
                <a:latin typeface="Times New Roman" pitchFamily="18" charset="0"/>
              </a:defRPr>
            </a:lvl6pPr>
            <a:lvl7pPr marL="2993385" indent="-230259" defTabSz="937033" eaLnBrk="0" fontAlgn="base" hangingPunct="0">
              <a:spcBef>
                <a:spcPct val="0"/>
              </a:spcBef>
              <a:spcAft>
                <a:spcPct val="0"/>
              </a:spcAft>
              <a:defRPr sz="2400">
                <a:solidFill>
                  <a:schemeClr val="tx1"/>
                </a:solidFill>
                <a:latin typeface="Times New Roman" pitchFamily="18" charset="0"/>
              </a:defRPr>
            </a:lvl7pPr>
            <a:lvl8pPr marL="3453902" indent="-230259" defTabSz="937033" eaLnBrk="0" fontAlgn="base" hangingPunct="0">
              <a:spcBef>
                <a:spcPct val="0"/>
              </a:spcBef>
              <a:spcAft>
                <a:spcPct val="0"/>
              </a:spcAft>
              <a:defRPr sz="2400">
                <a:solidFill>
                  <a:schemeClr val="tx1"/>
                </a:solidFill>
                <a:latin typeface="Times New Roman" pitchFamily="18" charset="0"/>
              </a:defRPr>
            </a:lvl8pPr>
            <a:lvl9pPr marL="3914427" indent="-230259" defTabSz="937033" eaLnBrk="0" fontAlgn="base" hangingPunct="0">
              <a:spcBef>
                <a:spcPct val="0"/>
              </a:spcBef>
              <a:spcAft>
                <a:spcPct val="0"/>
              </a:spcAft>
              <a:defRPr sz="2400">
                <a:solidFill>
                  <a:schemeClr val="tx1"/>
                </a:solidFill>
                <a:latin typeface="Times New Roman" pitchFamily="18" charset="0"/>
              </a:defRPr>
            </a:lvl9pPr>
          </a:lstStyle>
          <a:p>
            <a:fld id="{6848B4A7-4C20-4EBB-9609-170A49097713}" type="slidenum">
              <a:rPr lang="en-US" sz="1300"/>
              <a:pPr/>
              <a:t>35</a:t>
            </a:fld>
            <a:endParaRPr lang="en-US" sz="1300"/>
          </a:p>
        </p:txBody>
      </p:sp>
      <p:sp>
        <p:nvSpPr>
          <p:cNvPr id="620547" name="Rectangle 2"/>
          <p:cNvSpPr>
            <a:spLocks noGrp="1" noRot="1" noChangeAspect="1" noChangeArrowheads="1" noTextEdit="1"/>
          </p:cNvSpPr>
          <p:nvPr>
            <p:ph type="sldImg"/>
          </p:nvPr>
        </p:nvSpPr>
        <p:spPr>
          <a:ln/>
        </p:spPr>
      </p:sp>
      <p:sp>
        <p:nvSpPr>
          <p:cNvPr id="620548"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390576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txBox="1">
            <a:spLocks noGrp="1" noChangeArrowheads="1"/>
          </p:cNvSpPr>
          <p:nvPr/>
        </p:nvSpPr>
        <p:spPr bwMode="auto">
          <a:xfrm>
            <a:off x="4105275" y="9109075"/>
            <a:ext cx="31813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lIns="100895" tIns="50447" rIns="100895" bIns="50447" anchor="b"/>
          <a:lstStyle>
            <a:lvl1pPr defTabSz="1008063">
              <a:defRPr i="1">
                <a:solidFill>
                  <a:schemeClr val="tx1"/>
                </a:solidFill>
                <a:latin typeface="Times New Roman" panose="02020603050405020304" pitchFamily="18" charset="0"/>
              </a:defRPr>
            </a:lvl1pPr>
            <a:lvl2pPr marL="742950" indent="-285750" defTabSz="1008063">
              <a:defRPr i="1">
                <a:solidFill>
                  <a:schemeClr val="tx1"/>
                </a:solidFill>
                <a:latin typeface="Times New Roman" panose="02020603050405020304" pitchFamily="18" charset="0"/>
              </a:defRPr>
            </a:lvl2pPr>
            <a:lvl3pPr marL="1143000" indent="-228600" defTabSz="1008063">
              <a:defRPr i="1">
                <a:solidFill>
                  <a:schemeClr val="tx1"/>
                </a:solidFill>
                <a:latin typeface="Times New Roman" panose="02020603050405020304" pitchFamily="18" charset="0"/>
              </a:defRPr>
            </a:lvl3pPr>
            <a:lvl4pPr marL="1600200" indent="-228600" defTabSz="1008063">
              <a:defRPr i="1">
                <a:solidFill>
                  <a:schemeClr val="tx1"/>
                </a:solidFill>
                <a:latin typeface="Times New Roman" panose="02020603050405020304" pitchFamily="18" charset="0"/>
              </a:defRPr>
            </a:lvl4pPr>
            <a:lvl5pPr marL="2057400" indent="-228600" defTabSz="1008063">
              <a:defRPr i="1">
                <a:solidFill>
                  <a:schemeClr val="tx1"/>
                </a:solidFill>
                <a:latin typeface="Times New Roman" panose="02020603050405020304" pitchFamily="18" charset="0"/>
              </a:defRPr>
            </a:lvl5pPr>
            <a:lvl6pPr marL="2514600" indent="-228600" algn="ctr" defTabSz="1008063"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defTabSz="1008063"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defTabSz="1008063"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defTabSz="1008063" eaLnBrk="0" fontAlgn="base" hangingPunct="0">
              <a:spcBef>
                <a:spcPct val="0"/>
              </a:spcBef>
              <a:spcAft>
                <a:spcPct val="0"/>
              </a:spcAft>
              <a:defRPr i="1">
                <a:solidFill>
                  <a:schemeClr val="tx1"/>
                </a:solidFill>
                <a:latin typeface="Times New Roman" panose="02020603050405020304" pitchFamily="18" charset="0"/>
              </a:defRPr>
            </a:lvl9pPr>
          </a:lstStyle>
          <a:p>
            <a:pPr algn="r"/>
            <a:fld id="{E1C16763-B5E7-4EFB-870A-C24EA85742DF}" type="slidenum">
              <a:rPr lang="en-US" altLang="en-US" sz="1400" i="0"/>
              <a:pPr algn="r"/>
              <a:t>36</a:t>
            </a:fld>
            <a:endParaRPr lang="en-US" altLang="en-US" sz="1400" i="0"/>
          </a:p>
        </p:txBody>
      </p:sp>
      <p:sp>
        <p:nvSpPr>
          <p:cNvPr id="159747" name="Rectangle 2"/>
          <p:cNvSpPr>
            <a:spLocks noGrp="1" noRot="1" noChangeAspect="1" noChangeArrowheads="1" noTextEdit="1"/>
          </p:cNvSpPr>
          <p:nvPr>
            <p:ph type="sldImg"/>
          </p:nvPr>
        </p:nvSpPr>
        <p:spPr>
          <a:xfrm>
            <a:off x="1258888" y="720725"/>
            <a:ext cx="4800600" cy="3600450"/>
          </a:xfrm>
          <a:ln/>
        </p:spPr>
      </p:sp>
      <p:sp>
        <p:nvSpPr>
          <p:cNvPr id="159748" name="Rectangle 3"/>
          <p:cNvSpPr>
            <a:spLocks noGrp="1" noChangeArrowheads="1"/>
          </p:cNvSpPr>
          <p:nvPr>
            <p:ph type="body" idx="1"/>
          </p:nvPr>
        </p:nvSpPr>
        <p:spPr>
          <a:xfrm>
            <a:off x="974726" y="4560889"/>
            <a:ext cx="5365750"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p>
            <a:endParaRPr lang="en-US" altLang="en-US"/>
          </a:p>
        </p:txBody>
      </p:sp>
    </p:spTree>
    <p:extLst>
      <p:ext uri="{BB962C8B-B14F-4D97-AF65-F5344CB8AC3E}">
        <p14:creationId xmlns:p14="http://schemas.microsoft.com/office/powerpoint/2010/main" val="5778233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lvl1pPr defTabSz="1007916">
              <a:defRPr i="1">
                <a:solidFill>
                  <a:schemeClr val="tx1"/>
                </a:solidFill>
                <a:latin typeface="Times New Roman" panose="02020603050405020304" pitchFamily="18" charset="0"/>
              </a:defRPr>
            </a:lvl1pPr>
            <a:lvl2pPr marL="742841" indent="-285708" defTabSz="1007916">
              <a:defRPr i="1">
                <a:solidFill>
                  <a:schemeClr val="tx1"/>
                </a:solidFill>
                <a:latin typeface="Times New Roman" panose="02020603050405020304" pitchFamily="18" charset="0"/>
              </a:defRPr>
            </a:lvl2pPr>
            <a:lvl3pPr marL="1142833" indent="-228567" defTabSz="1007916">
              <a:defRPr i="1">
                <a:solidFill>
                  <a:schemeClr val="tx1"/>
                </a:solidFill>
                <a:latin typeface="Times New Roman" panose="02020603050405020304" pitchFamily="18" charset="0"/>
              </a:defRPr>
            </a:lvl3pPr>
            <a:lvl4pPr marL="1599965" indent="-228567" defTabSz="1007916">
              <a:defRPr i="1">
                <a:solidFill>
                  <a:schemeClr val="tx1"/>
                </a:solidFill>
                <a:latin typeface="Times New Roman" panose="02020603050405020304" pitchFamily="18" charset="0"/>
              </a:defRPr>
            </a:lvl4pPr>
            <a:lvl5pPr marL="2057099" indent="-228567" defTabSz="1007916">
              <a:defRPr i="1">
                <a:solidFill>
                  <a:schemeClr val="tx1"/>
                </a:solidFill>
                <a:latin typeface="Times New Roman" panose="02020603050405020304" pitchFamily="18" charset="0"/>
              </a:defRPr>
            </a:lvl5pPr>
            <a:lvl6pPr marL="2514232" indent="-228567" algn="ctr" defTabSz="1007916" eaLnBrk="0" fontAlgn="base" hangingPunct="0">
              <a:spcBef>
                <a:spcPct val="0"/>
              </a:spcBef>
              <a:spcAft>
                <a:spcPct val="0"/>
              </a:spcAft>
              <a:defRPr i="1">
                <a:solidFill>
                  <a:schemeClr val="tx1"/>
                </a:solidFill>
                <a:latin typeface="Times New Roman" panose="02020603050405020304" pitchFamily="18" charset="0"/>
              </a:defRPr>
            </a:lvl6pPr>
            <a:lvl7pPr marL="2971364" indent="-228567" algn="ctr" defTabSz="1007916" eaLnBrk="0" fontAlgn="base" hangingPunct="0">
              <a:spcBef>
                <a:spcPct val="0"/>
              </a:spcBef>
              <a:spcAft>
                <a:spcPct val="0"/>
              </a:spcAft>
              <a:defRPr i="1">
                <a:solidFill>
                  <a:schemeClr val="tx1"/>
                </a:solidFill>
                <a:latin typeface="Times New Roman" panose="02020603050405020304" pitchFamily="18" charset="0"/>
              </a:defRPr>
            </a:lvl7pPr>
            <a:lvl8pPr marL="3428498" indent="-228567" algn="ctr" defTabSz="1007916" eaLnBrk="0" fontAlgn="base" hangingPunct="0">
              <a:spcBef>
                <a:spcPct val="0"/>
              </a:spcBef>
              <a:spcAft>
                <a:spcPct val="0"/>
              </a:spcAft>
              <a:defRPr i="1">
                <a:solidFill>
                  <a:schemeClr val="tx1"/>
                </a:solidFill>
                <a:latin typeface="Times New Roman" panose="02020603050405020304" pitchFamily="18" charset="0"/>
              </a:defRPr>
            </a:lvl8pPr>
            <a:lvl9pPr marL="3885630" indent="-228567" algn="ctr" defTabSz="1007916" eaLnBrk="0" fontAlgn="base" hangingPunct="0">
              <a:spcBef>
                <a:spcPct val="0"/>
              </a:spcBef>
              <a:spcAft>
                <a:spcPct val="0"/>
              </a:spcAft>
              <a:defRPr i="1">
                <a:solidFill>
                  <a:schemeClr val="tx1"/>
                </a:solidFill>
                <a:latin typeface="Times New Roman" panose="02020603050405020304" pitchFamily="18" charset="0"/>
              </a:defRPr>
            </a:lvl9pPr>
          </a:lstStyle>
          <a:p>
            <a:fld id="{1515AA36-524F-4DE9-8A3B-83E253630EBC}" type="slidenum">
              <a:rPr lang="en-US" altLang="en-US" i="0"/>
              <a:pPr/>
              <a:t>37</a:t>
            </a:fld>
            <a:endParaRPr lang="en-US" altLang="en-US" i="0"/>
          </a:p>
        </p:txBody>
      </p:sp>
      <p:sp>
        <p:nvSpPr>
          <p:cNvPr id="160771" name="Rectangle 2"/>
          <p:cNvSpPr>
            <a:spLocks noGrp="1" noRot="1" noChangeAspect="1" noChangeArrowheads="1" noTextEdit="1"/>
          </p:cNvSpPr>
          <p:nvPr>
            <p:ph type="sldImg"/>
          </p:nvPr>
        </p:nvSpPr>
        <p:spPr>
          <a:xfrm>
            <a:off x="1258888" y="720725"/>
            <a:ext cx="4800600" cy="3600450"/>
          </a:xfrm>
          <a:ln/>
        </p:spPr>
      </p:sp>
      <p:sp>
        <p:nvSpPr>
          <p:cNvPr id="160772" name="Rectangle 3"/>
          <p:cNvSpPr>
            <a:spLocks noGrp="1" noChangeArrowheads="1"/>
          </p:cNvSpPr>
          <p:nvPr>
            <p:ph type="body" idx="1"/>
          </p:nvPr>
        </p:nvSpPr>
        <p:spPr>
          <a:xfrm>
            <a:off x="731839" y="4560889"/>
            <a:ext cx="5851525"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p>
            <a:r>
              <a:rPr lang="en-US" altLang="en-US"/>
              <a:t>bloodnetworkdemands</a:t>
            </a:r>
          </a:p>
        </p:txBody>
      </p:sp>
    </p:spTree>
    <p:extLst>
      <p:ext uri="{BB962C8B-B14F-4D97-AF65-F5344CB8AC3E}">
        <p14:creationId xmlns:p14="http://schemas.microsoft.com/office/powerpoint/2010/main" val="4076181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lvl1pPr defTabSz="1007916">
              <a:defRPr i="1">
                <a:solidFill>
                  <a:schemeClr val="tx1"/>
                </a:solidFill>
                <a:latin typeface="Times New Roman" panose="02020603050405020304" pitchFamily="18" charset="0"/>
              </a:defRPr>
            </a:lvl1pPr>
            <a:lvl2pPr marL="742841" indent="-285708" defTabSz="1007916">
              <a:defRPr i="1">
                <a:solidFill>
                  <a:schemeClr val="tx1"/>
                </a:solidFill>
                <a:latin typeface="Times New Roman" panose="02020603050405020304" pitchFamily="18" charset="0"/>
              </a:defRPr>
            </a:lvl2pPr>
            <a:lvl3pPr marL="1142833" indent="-228567" defTabSz="1007916">
              <a:defRPr i="1">
                <a:solidFill>
                  <a:schemeClr val="tx1"/>
                </a:solidFill>
                <a:latin typeface="Times New Roman" panose="02020603050405020304" pitchFamily="18" charset="0"/>
              </a:defRPr>
            </a:lvl3pPr>
            <a:lvl4pPr marL="1599965" indent="-228567" defTabSz="1007916">
              <a:defRPr i="1">
                <a:solidFill>
                  <a:schemeClr val="tx1"/>
                </a:solidFill>
                <a:latin typeface="Times New Roman" panose="02020603050405020304" pitchFamily="18" charset="0"/>
              </a:defRPr>
            </a:lvl4pPr>
            <a:lvl5pPr marL="2057099" indent="-228567" defTabSz="1007916">
              <a:defRPr i="1">
                <a:solidFill>
                  <a:schemeClr val="tx1"/>
                </a:solidFill>
                <a:latin typeface="Times New Roman" panose="02020603050405020304" pitchFamily="18" charset="0"/>
              </a:defRPr>
            </a:lvl5pPr>
            <a:lvl6pPr marL="2514232" indent="-228567" algn="ctr" defTabSz="1007916" eaLnBrk="0" fontAlgn="base" hangingPunct="0">
              <a:spcBef>
                <a:spcPct val="0"/>
              </a:spcBef>
              <a:spcAft>
                <a:spcPct val="0"/>
              </a:spcAft>
              <a:defRPr i="1">
                <a:solidFill>
                  <a:schemeClr val="tx1"/>
                </a:solidFill>
                <a:latin typeface="Times New Roman" panose="02020603050405020304" pitchFamily="18" charset="0"/>
              </a:defRPr>
            </a:lvl6pPr>
            <a:lvl7pPr marL="2971364" indent="-228567" algn="ctr" defTabSz="1007916" eaLnBrk="0" fontAlgn="base" hangingPunct="0">
              <a:spcBef>
                <a:spcPct val="0"/>
              </a:spcBef>
              <a:spcAft>
                <a:spcPct val="0"/>
              </a:spcAft>
              <a:defRPr i="1">
                <a:solidFill>
                  <a:schemeClr val="tx1"/>
                </a:solidFill>
                <a:latin typeface="Times New Roman" panose="02020603050405020304" pitchFamily="18" charset="0"/>
              </a:defRPr>
            </a:lvl7pPr>
            <a:lvl8pPr marL="3428498" indent="-228567" algn="ctr" defTabSz="1007916" eaLnBrk="0" fontAlgn="base" hangingPunct="0">
              <a:spcBef>
                <a:spcPct val="0"/>
              </a:spcBef>
              <a:spcAft>
                <a:spcPct val="0"/>
              </a:spcAft>
              <a:defRPr i="1">
                <a:solidFill>
                  <a:schemeClr val="tx1"/>
                </a:solidFill>
                <a:latin typeface="Times New Roman" panose="02020603050405020304" pitchFamily="18" charset="0"/>
              </a:defRPr>
            </a:lvl8pPr>
            <a:lvl9pPr marL="3885630" indent="-228567" algn="ctr" defTabSz="1007916" eaLnBrk="0" fontAlgn="base" hangingPunct="0">
              <a:spcBef>
                <a:spcPct val="0"/>
              </a:spcBef>
              <a:spcAft>
                <a:spcPct val="0"/>
              </a:spcAft>
              <a:defRPr i="1">
                <a:solidFill>
                  <a:schemeClr val="tx1"/>
                </a:solidFill>
                <a:latin typeface="Times New Roman" panose="02020603050405020304" pitchFamily="18" charset="0"/>
              </a:defRPr>
            </a:lvl9pPr>
          </a:lstStyle>
          <a:p>
            <a:fld id="{8E6FEEAA-C06D-4B64-BAB4-5F52C20887D3}" type="slidenum">
              <a:rPr lang="en-US" altLang="en-US" i="0"/>
              <a:pPr/>
              <a:t>38</a:t>
            </a:fld>
            <a:endParaRPr lang="en-US" altLang="en-US" i="0"/>
          </a:p>
        </p:txBody>
      </p:sp>
      <p:sp>
        <p:nvSpPr>
          <p:cNvPr id="161795" name="Rectangle 2"/>
          <p:cNvSpPr>
            <a:spLocks noGrp="1" noRot="1" noChangeAspect="1" noChangeArrowheads="1" noTextEdit="1"/>
          </p:cNvSpPr>
          <p:nvPr>
            <p:ph type="sldImg"/>
          </p:nvPr>
        </p:nvSpPr>
        <p:spPr>
          <a:xfrm>
            <a:off x="1258888" y="720725"/>
            <a:ext cx="4800600" cy="3600450"/>
          </a:xfrm>
          <a:ln/>
        </p:spPr>
      </p:sp>
      <p:sp>
        <p:nvSpPr>
          <p:cNvPr id="161796" name="Rectangle 3"/>
          <p:cNvSpPr>
            <a:spLocks noGrp="1" noChangeArrowheads="1"/>
          </p:cNvSpPr>
          <p:nvPr>
            <p:ph type="body" idx="1"/>
          </p:nvPr>
        </p:nvSpPr>
        <p:spPr>
          <a:xfrm>
            <a:off x="731839" y="4560889"/>
            <a:ext cx="5851525"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p>
            <a:r>
              <a:rPr lang="en-US" altLang="en-US"/>
              <a:t>bloodnetworkhold</a:t>
            </a:r>
          </a:p>
        </p:txBody>
      </p:sp>
    </p:spTree>
    <p:extLst>
      <p:ext uri="{BB962C8B-B14F-4D97-AF65-F5344CB8AC3E}">
        <p14:creationId xmlns:p14="http://schemas.microsoft.com/office/powerpoint/2010/main" val="3320645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7"/>
          <p:cNvSpPr>
            <a:spLocks noGrp="1" noChangeArrowheads="1"/>
          </p:cNvSpPr>
          <p:nvPr>
            <p:ph type="sldNum" sz="quarter" idx="5"/>
          </p:nvPr>
        </p:nvSpPr>
        <p:spPr>
          <a:noFill/>
        </p:spPr>
        <p:txBody>
          <a:bodyPr/>
          <a:lstStyle>
            <a:lvl1pPr defTabSz="937033">
              <a:defRPr sz="2400">
                <a:solidFill>
                  <a:schemeClr val="tx1"/>
                </a:solidFill>
                <a:latin typeface="Times New Roman" pitchFamily="18" charset="0"/>
              </a:defRPr>
            </a:lvl1pPr>
            <a:lvl2pPr marL="748348" indent="-287825" defTabSz="937033">
              <a:defRPr sz="2400">
                <a:solidFill>
                  <a:schemeClr val="tx1"/>
                </a:solidFill>
                <a:latin typeface="Times New Roman" pitchFamily="18" charset="0"/>
              </a:defRPr>
            </a:lvl2pPr>
            <a:lvl3pPr marL="1151301" indent="-230259" defTabSz="937033">
              <a:defRPr sz="2400">
                <a:solidFill>
                  <a:schemeClr val="tx1"/>
                </a:solidFill>
                <a:latin typeface="Times New Roman" pitchFamily="18" charset="0"/>
              </a:defRPr>
            </a:lvl3pPr>
            <a:lvl4pPr marL="1611822" indent="-230259" defTabSz="937033">
              <a:defRPr sz="2400">
                <a:solidFill>
                  <a:schemeClr val="tx1"/>
                </a:solidFill>
                <a:latin typeface="Times New Roman" pitchFamily="18" charset="0"/>
              </a:defRPr>
            </a:lvl4pPr>
            <a:lvl5pPr marL="2072343" indent="-230259" defTabSz="937033">
              <a:defRPr sz="2400">
                <a:solidFill>
                  <a:schemeClr val="tx1"/>
                </a:solidFill>
                <a:latin typeface="Times New Roman" pitchFamily="18" charset="0"/>
              </a:defRPr>
            </a:lvl5pPr>
            <a:lvl6pPr marL="2532862" indent="-230259" defTabSz="937033" eaLnBrk="0" fontAlgn="base" hangingPunct="0">
              <a:spcBef>
                <a:spcPct val="0"/>
              </a:spcBef>
              <a:spcAft>
                <a:spcPct val="0"/>
              </a:spcAft>
              <a:defRPr sz="2400">
                <a:solidFill>
                  <a:schemeClr val="tx1"/>
                </a:solidFill>
                <a:latin typeface="Times New Roman" pitchFamily="18" charset="0"/>
              </a:defRPr>
            </a:lvl6pPr>
            <a:lvl7pPr marL="2993385" indent="-230259" defTabSz="937033" eaLnBrk="0" fontAlgn="base" hangingPunct="0">
              <a:spcBef>
                <a:spcPct val="0"/>
              </a:spcBef>
              <a:spcAft>
                <a:spcPct val="0"/>
              </a:spcAft>
              <a:defRPr sz="2400">
                <a:solidFill>
                  <a:schemeClr val="tx1"/>
                </a:solidFill>
                <a:latin typeface="Times New Roman" pitchFamily="18" charset="0"/>
              </a:defRPr>
            </a:lvl7pPr>
            <a:lvl8pPr marL="3453902" indent="-230259" defTabSz="937033" eaLnBrk="0" fontAlgn="base" hangingPunct="0">
              <a:spcBef>
                <a:spcPct val="0"/>
              </a:spcBef>
              <a:spcAft>
                <a:spcPct val="0"/>
              </a:spcAft>
              <a:defRPr sz="2400">
                <a:solidFill>
                  <a:schemeClr val="tx1"/>
                </a:solidFill>
                <a:latin typeface="Times New Roman" pitchFamily="18" charset="0"/>
              </a:defRPr>
            </a:lvl8pPr>
            <a:lvl9pPr marL="3914427" indent="-230259" defTabSz="937033" eaLnBrk="0" fontAlgn="base" hangingPunct="0">
              <a:spcBef>
                <a:spcPct val="0"/>
              </a:spcBef>
              <a:spcAft>
                <a:spcPct val="0"/>
              </a:spcAft>
              <a:defRPr sz="2400">
                <a:solidFill>
                  <a:schemeClr val="tx1"/>
                </a:solidFill>
                <a:latin typeface="Times New Roman" pitchFamily="18" charset="0"/>
              </a:defRPr>
            </a:lvl9pPr>
          </a:lstStyle>
          <a:p>
            <a:fld id="{6848B4A7-4C20-4EBB-9609-170A49097713}" type="slidenum">
              <a:rPr lang="en-US" sz="1300"/>
              <a:pPr/>
              <a:t>3</a:t>
            </a:fld>
            <a:endParaRPr lang="en-US" sz="1300"/>
          </a:p>
        </p:txBody>
      </p:sp>
      <p:sp>
        <p:nvSpPr>
          <p:cNvPr id="620547" name="Rectangle 2"/>
          <p:cNvSpPr>
            <a:spLocks noGrp="1" noRot="1" noChangeAspect="1" noChangeArrowheads="1" noTextEdit="1"/>
          </p:cNvSpPr>
          <p:nvPr>
            <p:ph type="sldImg"/>
          </p:nvPr>
        </p:nvSpPr>
        <p:spPr>
          <a:ln/>
        </p:spPr>
      </p:sp>
      <p:sp>
        <p:nvSpPr>
          <p:cNvPr id="620548"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1678450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lvl1pPr defTabSz="1007916">
              <a:defRPr i="1">
                <a:solidFill>
                  <a:schemeClr val="tx1"/>
                </a:solidFill>
                <a:latin typeface="Times New Roman" panose="02020603050405020304" pitchFamily="18" charset="0"/>
              </a:defRPr>
            </a:lvl1pPr>
            <a:lvl2pPr marL="742841" indent="-285708" defTabSz="1007916">
              <a:defRPr i="1">
                <a:solidFill>
                  <a:schemeClr val="tx1"/>
                </a:solidFill>
                <a:latin typeface="Times New Roman" panose="02020603050405020304" pitchFamily="18" charset="0"/>
              </a:defRPr>
            </a:lvl2pPr>
            <a:lvl3pPr marL="1142833" indent="-228567" defTabSz="1007916">
              <a:defRPr i="1">
                <a:solidFill>
                  <a:schemeClr val="tx1"/>
                </a:solidFill>
                <a:latin typeface="Times New Roman" panose="02020603050405020304" pitchFamily="18" charset="0"/>
              </a:defRPr>
            </a:lvl3pPr>
            <a:lvl4pPr marL="1599965" indent="-228567" defTabSz="1007916">
              <a:defRPr i="1">
                <a:solidFill>
                  <a:schemeClr val="tx1"/>
                </a:solidFill>
                <a:latin typeface="Times New Roman" panose="02020603050405020304" pitchFamily="18" charset="0"/>
              </a:defRPr>
            </a:lvl4pPr>
            <a:lvl5pPr marL="2057099" indent="-228567" defTabSz="1007916">
              <a:defRPr i="1">
                <a:solidFill>
                  <a:schemeClr val="tx1"/>
                </a:solidFill>
                <a:latin typeface="Times New Roman" panose="02020603050405020304" pitchFamily="18" charset="0"/>
              </a:defRPr>
            </a:lvl5pPr>
            <a:lvl6pPr marL="2514232" indent="-228567" algn="ctr" defTabSz="1007916" eaLnBrk="0" fontAlgn="base" hangingPunct="0">
              <a:spcBef>
                <a:spcPct val="0"/>
              </a:spcBef>
              <a:spcAft>
                <a:spcPct val="0"/>
              </a:spcAft>
              <a:defRPr i="1">
                <a:solidFill>
                  <a:schemeClr val="tx1"/>
                </a:solidFill>
                <a:latin typeface="Times New Roman" panose="02020603050405020304" pitchFamily="18" charset="0"/>
              </a:defRPr>
            </a:lvl6pPr>
            <a:lvl7pPr marL="2971364" indent="-228567" algn="ctr" defTabSz="1007916" eaLnBrk="0" fontAlgn="base" hangingPunct="0">
              <a:spcBef>
                <a:spcPct val="0"/>
              </a:spcBef>
              <a:spcAft>
                <a:spcPct val="0"/>
              </a:spcAft>
              <a:defRPr i="1">
                <a:solidFill>
                  <a:schemeClr val="tx1"/>
                </a:solidFill>
                <a:latin typeface="Times New Roman" panose="02020603050405020304" pitchFamily="18" charset="0"/>
              </a:defRPr>
            </a:lvl7pPr>
            <a:lvl8pPr marL="3428498" indent="-228567" algn="ctr" defTabSz="1007916" eaLnBrk="0" fontAlgn="base" hangingPunct="0">
              <a:spcBef>
                <a:spcPct val="0"/>
              </a:spcBef>
              <a:spcAft>
                <a:spcPct val="0"/>
              </a:spcAft>
              <a:defRPr i="1">
                <a:solidFill>
                  <a:schemeClr val="tx1"/>
                </a:solidFill>
                <a:latin typeface="Times New Roman" panose="02020603050405020304" pitchFamily="18" charset="0"/>
              </a:defRPr>
            </a:lvl8pPr>
            <a:lvl9pPr marL="3885630" indent="-228567" algn="ctr" defTabSz="1007916" eaLnBrk="0" fontAlgn="base" hangingPunct="0">
              <a:spcBef>
                <a:spcPct val="0"/>
              </a:spcBef>
              <a:spcAft>
                <a:spcPct val="0"/>
              </a:spcAft>
              <a:defRPr i="1">
                <a:solidFill>
                  <a:schemeClr val="tx1"/>
                </a:solidFill>
                <a:latin typeface="Times New Roman" panose="02020603050405020304" pitchFamily="18" charset="0"/>
              </a:defRPr>
            </a:lvl9pPr>
          </a:lstStyle>
          <a:p>
            <a:fld id="{61CCE59F-5744-466F-92BA-5EC6DA10F171}" type="slidenum">
              <a:rPr lang="en-US" altLang="en-US" i="0"/>
              <a:pPr/>
              <a:t>39</a:t>
            </a:fld>
            <a:endParaRPr lang="en-US" altLang="en-US" i="0"/>
          </a:p>
        </p:txBody>
      </p:sp>
      <p:sp>
        <p:nvSpPr>
          <p:cNvPr id="162819" name="Rectangle 2"/>
          <p:cNvSpPr>
            <a:spLocks noGrp="1" noRot="1" noChangeAspect="1" noChangeArrowheads="1" noTextEdit="1"/>
          </p:cNvSpPr>
          <p:nvPr>
            <p:ph type="sldImg"/>
          </p:nvPr>
        </p:nvSpPr>
        <p:spPr>
          <a:xfrm>
            <a:off x="1258888" y="720725"/>
            <a:ext cx="4800600" cy="3600450"/>
          </a:xfrm>
          <a:ln/>
        </p:spPr>
      </p:sp>
      <p:sp>
        <p:nvSpPr>
          <p:cNvPr id="162820" name="Rectangle 3"/>
          <p:cNvSpPr>
            <a:spLocks noGrp="1" noChangeArrowheads="1"/>
          </p:cNvSpPr>
          <p:nvPr>
            <p:ph type="body" idx="1"/>
          </p:nvPr>
        </p:nvSpPr>
        <p:spPr>
          <a:xfrm>
            <a:off x="731839" y="4560889"/>
            <a:ext cx="5851525"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p>
            <a:r>
              <a:rPr lang="en-US" altLang="en-US"/>
              <a:t>bloodadpnetwork</a:t>
            </a:r>
          </a:p>
        </p:txBody>
      </p:sp>
    </p:spTree>
    <p:extLst>
      <p:ext uri="{BB962C8B-B14F-4D97-AF65-F5344CB8AC3E}">
        <p14:creationId xmlns:p14="http://schemas.microsoft.com/office/powerpoint/2010/main" val="24462375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lvl1pPr defTabSz="1007916">
              <a:defRPr i="1">
                <a:solidFill>
                  <a:schemeClr val="tx1"/>
                </a:solidFill>
                <a:latin typeface="Times New Roman" panose="02020603050405020304" pitchFamily="18" charset="0"/>
              </a:defRPr>
            </a:lvl1pPr>
            <a:lvl2pPr marL="742841" indent="-285708" defTabSz="1007916">
              <a:defRPr i="1">
                <a:solidFill>
                  <a:schemeClr val="tx1"/>
                </a:solidFill>
                <a:latin typeface="Times New Roman" panose="02020603050405020304" pitchFamily="18" charset="0"/>
              </a:defRPr>
            </a:lvl2pPr>
            <a:lvl3pPr marL="1142833" indent="-228567" defTabSz="1007916">
              <a:defRPr i="1">
                <a:solidFill>
                  <a:schemeClr val="tx1"/>
                </a:solidFill>
                <a:latin typeface="Times New Roman" panose="02020603050405020304" pitchFamily="18" charset="0"/>
              </a:defRPr>
            </a:lvl3pPr>
            <a:lvl4pPr marL="1599965" indent="-228567" defTabSz="1007916">
              <a:defRPr i="1">
                <a:solidFill>
                  <a:schemeClr val="tx1"/>
                </a:solidFill>
                <a:latin typeface="Times New Roman" panose="02020603050405020304" pitchFamily="18" charset="0"/>
              </a:defRPr>
            </a:lvl4pPr>
            <a:lvl5pPr marL="2057099" indent="-228567" defTabSz="1007916">
              <a:defRPr i="1">
                <a:solidFill>
                  <a:schemeClr val="tx1"/>
                </a:solidFill>
                <a:latin typeface="Times New Roman" panose="02020603050405020304" pitchFamily="18" charset="0"/>
              </a:defRPr>
            </a:lvl5pPr>
            <a:lvl6pPr marL="2514232" indent="-228567" algn="ctr" defTabSz="1007916" eaLnBrk="0" fontAlgn="base" hangingPunct="0">
              <a:spcBef>
                <a:spcPct val="0"/>
              </a:spcBef>
              <a:spcAft>
                <a:spcPct val="0"/>
              </a:spcAft>
              <a:defRPr i="1">
                <a:solidFill>
                  <a:schemeClr val="tx1"/>
                </a:solidFill>
                <a:latin typeface="Times New Roman" panose="02020603050405020304" pitchFamily="18" charset="0"/>
              </a:defRPr>
            </a:lvl6pPr>
            <a:lvl7pPr marL="2971364" indent="-228567" algn="ctr" defTabSz="1007916" eaLnBrk="0" fontAlgn="base" hangingPunct="0">
              <a:spcBef>
                <a:spcPct val="0"/>
              </a:spcBef>
              <a:spcAft>
                <a:spcPct val="0"/>
              </a:spcAft>
              <a:defRPr i="1">
                <a:solidFill>
                  <a:schemeClr val="tx1"/>
                </a:solidFill>
                <a:latin typeface="Times New Roman" panose="02020603050405020304" pitchFamily="18" charset="0"/>
              </a:defRPr>
            </a:lvl7pPr>
            <a:lvl8pPr marL="3428498" indent="-228567" algn="ctr" defTabSz="1007916" eaLnBrk="0" fontAlgn="base" hangingPunct="0">
              <a:spcBef>
                <a:spcPct val="0"/>
              </a:spcBef>
              <a:spcAft>
                <a:spcPct val="0"/>
              </a:spcAft>
              <a:defRPr i="1">
                <a:solidFill>
                  <a:schemeClr val="tx1"/>
                </a:solidFill>
                <a:latin typeface="Times New Roman" panose="02020603050405020304" pitchFamily="18" charset="0"/>
              </a:defRPr>
            </a:lvl8pPr>
            <a:lvl9pPr marL="3885630" indent="-228567" algn="ctr" defTabSz="1007916" eaLnBrk="0" fontAlgn="base" hangingPunct="0">
              <a:spcBef>
                <a:spcPct val="0"/>
              </a:spcBef>
              <a:spcAft>
                <a:spcPct val="0"/>
              </a:spcAft>
              <a:defRPr i="1">
                <a:solidFill>
                  <a:schemeClr val="tx1"/>
                </a:solidFill>
                <a:latin typeface="Times New Roman" panose="02020603050405020304" pitchFamily="18" charset="0"/>
              </a:defRPr>
            </a:lvl9pPr>
          </a:lstStyle>
          <a:p>
            <a:fld id="{B5F8A6D7-793F-4D5D-AB26-F2353CAC0EAF}" type="slidenum">
              <a:rPr lang="en-US" altLang="en-US" i="0"/>
              <a:pPr/>
              <a:t>40</a:t>
            </a:fld>
            <a:endParaRPr lang="en-US" altLang="en-US" i="0"/>
          </a:p>
        </p:txBody>
      </p:sp>
      <p:sp>
        <p:nvSpPr>
          <p:cNvPr id="163843" name="Rectangle 2"/>
          <p:cNvSpPr>
            <a:spLocks noGrp="1" noRot="1" noChangeAspect="1" noChangeArrowheads="1" noTextEdit="1"/>
          </p:cNvSpPr>
          <p:nvPr>
            <p:ph type="sldImg"/>
          </p:nvPr>
        </p:nvSpPr>
        <p:spPr>
          <a:xfrm>
            <a:off x="1258888" y="720725"/>
            <a:ext cx="4800600" cy="3600450"/>
          </a:xfrm>
          <a:ln/>
        </p:spPr>
      </p:sp>
      <p:sp>
        <p:nvSpPr>
          <p:cNvPr id="163844" name="Rectangle 3"/>
          <p:cNvSpPr>
            <a:spLocks noGrp="1" noChangeArrowheads="1"/>
          </p:cNvSpPr>
          <p:nvPr>
            <p:ph type="body" idx="1"/>
          </p:nvPr>
        </p:nvSpPr>
        <p:spPr>
          <a:xfrm>
            <a:off x="731839" y="4560889"/>
            <a:ext cx="5851525"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p>
            <a:r>
              <a:rPr lang="en-US" altLang="en-US"/>
              <a:t>bloodadpnetwork</a:t>
            </a:r>
          </a:p>
        </p:txBody>
      </p:sp>
    </p:spTree>
    <p:extLst>
      <p:ext uri="{BB962C8B-B14F-4D97-AF65-F5344CB8AC3E}">
        <p14:creationId xmlns:p14="http://schemas.microsoft.com/office/powerpoint/2010/main" val="3910017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lvl1pPr defTabSz="1007916">
              <a:defRPr i="1">
                <a:solidFill>
                  <a:schemeClr val="tx1"/>
                </a:solidFill>
                <a:latin typeface="Times New Roman" panose="02020603050405020304" pitchFamily="18" charset="0"/>
              </a:defRPr>
            </a:lvl1pPr>
            <a:lvl2pPr marL="742841" indent="-285708" defTabSz="1007916">
              <a:defRPr i="1">
                <a:solidFill>
                  <a:schemeClr val="tx1"/>
                </a:solidFill>
                <a:latin typeface="Times New Roman" panose="02020603050405020304" pitchFamily="18" charset="0"/>
              </a:defRPr>
            </a:lvl2pPr>
            <a:lvl3pPr marL="1142833" indent="-228567" defTabSz="1007916">
              <a:defRPr i="1">
                <a:solidFill>
                  <a:schemeClr val="tx1"/>
                </a:solidFill>
                <a:latin typeface="Times New Roman" panose="02020603050405020304" pitchFamily="18" charset="0"/>
              </a:defRPr>
            </a:lvl3pPr>
            <a:lvl4pPr marL="1599965" indent="-228567" defTabSz="1007916">
              <a:defRPr i="1">
                <a:solidFill>
                  <a:schemeClr val="tx1"/>
                </a:solidFill>
                <a:latin typeface="Times New Roman" panose="02020603050405020304" pitchFamily="18" charset="0"/>
              </a:defRPr>
            </a:lvl4pPr>
            <a:lvl5pPr marL="2057099" indent="-228567" defTabSz="1007916">
              <a:defRPr i="1">
                <a:solidFill>
                  <a:schemeClr val="tx1"/>
                </a:solidFill>
                <a:latin typeface="Times New Roman" panose="02020603050405020304" pitchFamily="18" charset="0"/>
              </a:defRPr>
            </a:lvl5pPr>
            <a:lvl6pPr marL="2514232" indent="-228567" algn="ctr" defTabSz="1007916" eaLnBrk="0" fontAlgn="base" hangingPunct="0">
              <a:spcBef>
                <a:spcPct val="0"/>
              </a:spcBef>
              <a:spcAft>
                <a:spcPct val="0"/>
              </a:spcAft>
              <a:defRPr i="1">
                <a:solidFill>
                  <a:schemeClr val="tx1"/>
                </a:solidFill>
                <a:latin typeface="Times New Roman" panose="02020603050405020304" pitchFamily="18" charset="0"/>
              </a:defRPr>
            </a:lvl6pPr>
            <a:lvl7pPr marL="2971364" indent="-228567" algn="ctr" defTabSz="1007916" eaLnBrk="0" fontAlgn="base" hangingPunct="0">
              <a:spcBef>
                <a:spcPct val="0"/>
              </a:spcBef>
              <a:spcAft>
                <a:spcPct val="0"/>
              </a:spcAft>
              <a:defRPr i="1">
                <a:solidFill>
                  <a:schemeClr val="tx1"/>
                </a:solidFill>
                <a:latin typeface="Times New Roman" panose="02020603050405020304" pitchFamily="18" charset="0"/>
              </a:defRPr>
            </a:lvl7pPr>
            <a:lvl8pPr marL="3428498" indent="-228567" algn="ctr" defTabSz="1007916" eaLnBrk="0" fontAlgn="base" hangingPunct="0">
              <a:spcBef>
                <a:spcPct val="0"/>
              </a:spcBef>
              <a:spcAft>
                <a:spcPct val="0"/>
              </a:spcAft>
              <a:defRPr i="1">
                <a:solidFill>
                  <a:schemeClr val="tx1"/>
                </a:solidFill>
                <a:latin typeface="Times New Roman" panose="02020603050405020304" pitchFamily="18" charset="0"/>
              </a:defRPr>
            </a:lvl8pPr>
            <a:lvl9pPr marL="3885630" indent="-228567" algn="ctr" defTabSz="1007916" eaLnBrk="0" fontAlgn="base" hangingPunct="0">
              <a:spcBef>
                <a:spcPct val="0"/>
              </a:spcBef>
              <a:spcAft>
                <a:spcPct val="0"/>
              </a:spcAft>
              <a:defRPr i="1">
                <a:solidFill>
                  <a:schemeClr val="tx1"/>
                </a:solidFill>
                <a:latin typeface="Times New Roman" panose="02020603050405020304" pitchFamily="18" charset="0"/>
              </a:defRPr>
            </a:lvl9pPr>
          </a:lstStyle>
          <a:p>
            <a:fld id="{4344E03E-0E4A-4ADF-873F-049859D9C5CD}" type="slidenum">
              <a:rPr lang="en-US" altLang="en-US" i="0"/>
              <a:pPr/>
              <a:t>41</a:t>
            </a:fld>
            <a:endParaRPr lang="en-US" altLang="en-US" i="0"/>
          </a:p>
        </p:txBody>
      </p:sp>
      <p:sp>
        <p:nvSpPr>
          <p:cNvPr id="164867" name="Rectangle 2"/>
          <p:cNvSpPr>
            <a:spLocks noGrp="1" noRot="1" noChangeAspect="1" noChangeArrowheads="1" noTextEdit="1"/>
          </p:cNvSpPr>
          <p:nvPr>
            <p:ph type="sldImg"/>
          </p:nvPr>
        </p:nvSpPr>
        <p:spPr>
          <a:xfrm>
            <a:off x="1258888" y="720725"/>
            <a:ext cx="4800600" cy="3600450"/>
          </a:xfrm>
          <a:ln/>
        </p:spPr>
      </p:sp>
      <p:sp>
        <p:nvSpPr>
          <p:cNvPr id="164868" name="Rectangle 3"/>
          <p:cNvSpPr>
            <a:spLocks noGrp="1" noChangeArrowheads="1"/>
          </p:cNvSpPr>
          <p:nvPr>
            <p:ph type="body" idx="1"/>
          </p:nvPr>
        </p:nvSpPr>
        <p:spPr>
          <a:xfrm>
            <a:off x="731839" y="4560889"/>
            <a:ext cx="5851525"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p>
            <a:r>
              <a:rPr lang="en-US" altLang="en-US"/>
              <a:t>bloodadpnetwork</a:t>
            </a:r>
          </a:p>
        </p:txBody>
      </p:sp>
    </p:spTree>
    <p:extLst>
      <p:ext uri="{BB962C8B-B14F-4D97-AF65-F5344CB8AC3E}">
        <p14:creationId xmlns:p14="http://schemas.microsoft.com/office/powerpoint/2010/main" val="42801146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lvl1pPr defTabSz="1007916">
              <a:defRPr i="1">
                <a:solidFill>
                  <a:schemeClr val="tx1"/>
                </a:solidFill>
                <a:latin typeface="Times New Roman" panose="02020603050405020304" pitchFamily="18" charset="0"/>
              </a:defRPr>
            </a:lvl1pPr>
            <a:lvl2pPr marL="742841" indent="-285708" defTabSz="1007916">
              <a:defRPr i="1">
                <a:solidFill>
                  <a:schemeClr val="tx1"/>
                </a:solidFill>
                <a:latin typeface="Times New Roman" panose="02020603050405020304" pitchFamily="18" charset="0"/>
              </a:defRPr>
            </a:lvl2pPr>
            <a:lvl3pPr marL="1142833" indent="-228567" defTabSz="1007916">
              <a:defRPr i="1">
                <a:solidFill>
                  <a:schemeClr val="tx1"/>
                </a:solidFill>
                <a:latin typeface="Times New Roman" panose="02020603050405020304" pitchFamily="18" charset="0"/>
              </a:defRPr>
            </a:lvl3pPr>
            <a:lvl4pPr marL="1599965" indent="-228567" defTabSz="1007916">
              <a:defRPr i="1">
                <a:solidFill>
                  <a:schemeClr val="tx1"/>
                </a:solidFill>
                <a:latin typeface="Times New Roman" panose="02020603050405020304" pitchFamily="18" charset="0"/>
              </a:defRPr>
            </a:lvl4pPr>
            <a:lvl5pPr marL="2057099" indent="-228567" defTabSz="1007916">
              <a:defRPr i="1">
                <a:solidFill>
                  <a:schemeClr val="tx1"/>
                </a:solidFill>
                <a:latin typeface="Times New Roman" panose="02020603050405020304" pitchFamily="18" charset="0"/>
              </a:defRPr>
            </a:lvl5pPr>
            <a:lvl6pPr marL="2514232" indent="-228567" algn="ctr" defTabSz="1007916" eaLnBrk="0" fontAlgn="base" hangingPunct="0">
              <a:spcBef>
                <a:spcPct val="0"/>
              </a:spcBef>
              <a:spcAft>
                <a:spcPct val="0"/>
              </a:spcAft>
              <a:defRPr i="1">
                <a:solidFill>
                  <a:schemeClr val="tx1"/>
                </a:solidFill>
                <a:latin typeface="Times New Roman" panose="02020603050405020304" pitchFamily="18" charset="0"/>
              </a:defRPr>
            </a:lvl6pPr>
            <a:lvl7pPr marL="2971364" indent="-228567" algn="ctr" defTabSz="1007916" eaLnBrk="0" fontAlgn="base" hangingPunct="0">
              <a:spcBef>
                <a:spcPct val="0"/>
              </a:spcBef>
              <a:spcAft>
                <a:spcPct val="0"/>
              </a:spcAft>
              <a:defRPr i="1">
                <a:solidFill>
                  <a:schemeClr val="tx1"/>
                </a:solidFill>
                <a:latin typeface="Times New Roman" panose="02020603050405020304" pitchFamily="18" charset="0"/>
              </a:defRPr>
            </a:lvl7pPr>
            <a:lvl8pPr marL="3428498" indent="-228567" algn="ctr" defTabSz="1007916" eaLnBrk="0" fontAlgn="base" hangingPunct="0">
              <a:spcBef>
                <a:spcPct val="0"/>
              </a:spcBef>
              <a:spcAft>
                <a:spcPct val="0"/>
              </a:spcAft>
              <a:defRPr i="1">
                <a:solidFill>
                  <a:schemeClr val="tx1"/>
                </a:solidFill>
                <a:latin typeface="Times New Roman" panose="02020603050405020304" pitchFamily="18" charset="0"/>
              </a:defRPr>
            </a:lvl8pPr>
            <a:lvl9pPr marL="3885630" indent="-228567" algn="ctr" defTabSz="1007916" eaLnBrk="0" fontAlgn="base" hangingPunct="0">
              <a:spcBef>
                <a:spcPct val="0"/>
              </a:spcBef>
              <a:spcAft>
                <a:spcPct val="0"/>
              </a:spcAft>
              <a:defRPr i="1">
                <a:solidFill>
                  <a:schemeClr val="tx1"/>
                </a:solidFill>
                <a:latin typeface="Times New Roman" panose="02020603050405020304" pitchFamily="18" charset="0"/>
              </a:defRPr>
            </a:lvl9pPr>
          </a:lstStyle>
          <a:p>
            <a:fld id="{2E3EE96B-6B92-41A7-8CFC-DAE26DF54F96}" type="slidenum">
              <a:rPr lang="en-US" altLang="en-US" i="0"/>
              <a:pPr/>
              <a:t>42</a:t>
            </a:fld>
            <a:endParaRPr lang="en-US" altLang="en-US" i="0"/>
          </a:p>
        </p:txBody>
      </p:sp>
      <p:sp>
        <p:nvSpPr>
          <p:cNvPr id="165891" name="Rectangle 2"/>
          <p:cNvSpPr>
            <a:spLocks noGrp="1" noRot="1" noChangeAspect="1" noChangeArrowheads="1" noTextEdit="1"/>
          </p:cNvSpPr>
          <p:nvPr>
            <p:ph type="sldImg"/>
          </p:nvPr>
        </p:nvSpPr>
        <p:spPr>
          <a:xfrm>
            <a:off x="1258888" y="720725"/>
            <a:ext cx="4800600" cy="3600450"/>
          </a:xfrm>
          <a:ln/>
        </p:spPr>
      </p:sp>
      <p:sp>
        <p:nvSpPr>
          <p:cNvPr id="165892" name="Rectangle 3"/>
          <p:cNvSpPr>
            <a:spLocks noGrp="1" noChangeArrowheads="1"/>
          </p:cNvSpPr>
          <p:nvPr>
            <p:ph type="body" idx="1"/>
          </p:nvPr>
        </p:nvSpPr>
        <p:spPr>
          <a:xfrm>
            <a:off x="974726" y="4560889"/>
            <a:ext cx="5365750"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p>
            <a:endParaRPr lang="en-US" altLang="en-US"/>
          </a:p>
        </p:txBody>
      </p:sp>
    </p:spTree>
    <p:extLst>
      <p:ext uri="{BB962C8B-B14F-4D97-AF65-F5344CB8AC3E}">
        <p14:creationId xmlns:p14="http://schemas.microsoft.com/office/powerpoint/2010/main" val="33453470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lvl1pPr defTabSz="1007916">
              <a:defRPr i="1">
                <a:solidFill>
                  <a:schemeClr val="tx1"/>
                </a:solidFill>
                <a:latin typeface="Times New Roman" panose="02020603050405020304" pitchFamily="18" charset="0"/>
              </a:defRPr>
            </a:lvl1pPr>
            <a:lvl2pPr marL="742841" indent="-285708" defTabSz="1007916">
              <a:defRPr i="1">
                <a:solidFill>
                  <a:schemeClr val="tx1"/>
                </a:solidFill>
                <a:latin typeface="Times New Roman" panose="02020603050405020304" pitchFamily="18" charset="0"/>
              </a:defRPr>
            </a:lvl2pPr>
            <a:lvl3pPr marL="1142833" indent="-228567" defTabSz="1007916">
              <a:defRPr i="1">
                <a:solidFill>
                  <a:schemeClr val="tx1"/>
                </a:solidFill>
                <a:latin typeface="Times New Roman" panose="02020603050405020304" pitchFamily="18" charset="0"/>
              </a:defRPr>
            </a:lvl3pPr>
            <a:lvl4pPr marL="1599965" indent="-228567" defTabSz="1007916">
              <a:defRPr i="1">
                <a:solidFill>
                  <a:schemeClr val="tx1"/>
                </a:solidFill>
                <a:latin typeface="Times New Roman" panose="02020603050405020304" pitchFamily="18" charset="0"/>
              </a:defRPr>
            </a:lvl4pPr>
            <a:lvl5pPr marL="2057099" indent="-228567" defTabSz="1007916">
              <a:defRPr i="1">
                <a:solidFill>
                  <a:schemeClr val="tx1"/>
                </a:solidFill>
                <a:latin typeface="Times New Roman" panose="02020603050405020304" pitchFamily="18" charset="0"/>
              </a:defRPr>
            </a:lvl5pPr>
            <a:lvl6pPr marL="2514232" indent="-228567" algn="ctr" defTabSz="1007916" eaLnBrk="0" fontAlgn="base" hangingPunct="0">
              <a:spcBef>
                <a:spcPct val="0"/>
              </a:spcBef>
              <a:spcAft>
                <a:spcPct val="0"/>
              </a:spcAft>
              <a:defRPr i="1">
                <a:solidFill>
                  <a:schemeClr val="tx1"/>
                </a:solidFill>
                <a:latin typeface="Times New Roman" panose="02020603050405020304" pitchFamily="18" charset="0"/>
              </a:defRPr>
            </a:lvl6pPr>
            <a:lvl7pPr marL="2971364" indent="-228567" algn="ctr" defTabSz="1007916" eaLnBrk="0" fontAlgn="base" hangingPunct="0">
              <a:spcBef>
                <a:spcPct val="0"/>
              </a:spcBef>
              <a:spcAft>
                <a:spcPct val="0"/>
              </a:spcAft>
              <a:defRPr i="1">
                <a:solidFill>
                  <a:schemeClr val="tx1"/>
                </a:solidFill>
                <a:latin typeface="Times New Roman" panose="02020603050405020304" pitchFamily="18" charset="0"/>
              </a:defRPr>
            </a:lvl7pPr>
            <a:lvl8pPr marL="3428498" indent="-228567" algn="ctr" defTabSz="1007916" eaLnBrk="0" fontAlgn="base" hangingPunct="0">
              <a:spcBef>
                <a:spcPct val="0"/>
              </a:spcBef>
              <a:spcAft>
                <a:spcPct val="0"/>
              </a:spcAft>
              <a:defRPr i="1">
                <a:solidFill>
                  <a:schemeClr val="tx1"/>
                </a:solidFill>
                <a:latin typeface="Times New Roman" panose="02020603050405020304" pitchFamily="18" charset="0"/>
              </a:defRPr>
            </a:lvl8pPr>
            <a:lvl9pPr marL="3885630" indent="-228567" algn="ctr" defTabSz="1007916" eaLnBrk="0" fontAlgn="base" hangingPunct="0">
              <a:spcBef>
                <a:spcPct val="0"/>
              </a:spcBef>
              <a:spcAft>
                <a:spcPct val="0"/>
              </a:spcAft>
              <a:defRPr i="1">
                <a:solidFill>
                  <a:schemeClr val="tx1"/>
                </a:solidFill>
                <a:latin typeface="Times New Roman" panose="02020603050405020304" pitchFamily="18" charset="0"/>
              </a:defRPr>
            </a:lvl9pPr>
          </a:lstStyle>
          <a:p>
            <a:fld id="{E0E250EA-3EBB-4576-8173-EBAC1A0D8F0B}" type="slidenum">
              <a:rPr lang="en-US" altLang="en-US" i="0"/>
              <a:pPr/>
              <a:t>43</a:t>
            </a:fld>
            <a:endParaRPr lang="en-US" altLang="en-US" i="0"/>
          </a:p>
        </p:txBody>
      </p:sp>
      <p:sp>
        <p:nvSpPr>
          <p:cNvPr id="166915" name="Rectangle 2"/>
          <p:cNvSpPr>
            <a:spLocks noGrp="1" noRot="1" noChangeAspect="1" noChangeArrowheads="1" noTextEdit="1"/>
          </p:cNvSpPr>
          <p:nvPr>
            <p:ph type="sldImg"/>
          </p:nvPr>
        </p:nvSpPr>
        <p:spPr>
          <a:xfrm>
            <a:off x="1258888" y="720725"/>
            <a:ext cx="4800600" cy="3600450"/>
          </a:xfrm>
          <a:ln/>
        </p:spPr>
      </p:sp>
      <p:sp>
        <p:nvSpPr>
          <p:cNvPr id="166916" name="Rectangle 3"/>
          <p:cNvSpPr>
            <a:spLocks noGrp="1" noChangeArrowheads="1"/>
          </p:cNvSpPr>
          <p:nvPr>
            <p:ph type="body" idx="1"/>
          </p:nvPr>
        </p:nvSpPr>
        <p:spPr>
          <a:xfrm>
            <a:off x="974726" y="4560889"/>
            <a:ext cx="5365750"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p>
            <a:endParaRPr lang="en-US" altLang="en-US"/>
          </a:p>
        </p:txBody>
      </p:sp>
    </p:spTree>
    <p:extLst>
      <p:ext uri="{BB962C8B-B14F-4D97-AF65-F5344CB8AC3E}">
        <p14:creationId xmlns:p14="http://schemas.microsoft.com/office/powerpoint/2010/main" val="38685711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lvl1pPr defTabSz="1007916">
              <a:defRPr i="1">
                <a:solidFill>
                  <a:schemeClr val="tx1"/>
                </a:solidFill>
                <a:latin typeface="Times New Roman" panose="02020603050405020304" pitchFamily="18" charset="0"/>
              </a:defRPr>
            </a:lvl1pPr>
            <a:lvl2pPr marL="742841" indent="-285708" defTabSz="1007916">
              <a:defRPr i="1">
                <a:solidFill>
                  <a:schemeClr val="tx1"/>
                </a:solidFill>
                <a:latin typeface="Times New Roman" panose="02020603050405020304" pitchFamily="18" charset="0"/>
              </a:defRPr>
            </a:lvl2pPr>
            <a:lvl3pPr marL="1142833" indent="-228567" defTabSz="1007916">
              <a:defRPr i="1">
                <a:solidFill>
                  <a:schemeClr val="tx1"/>
                </a:solidFill>
                <a:latin typeface="Times New Roman" panose="02020603050405020304" pitchFamily="18" charset="0"/>
              </a:defRPr>
            </a:lvl3pPr>
            <a:lvl4pPr marL="1599965" indent="-228567" defTabSz="1007916">
              <a:defRPr i="1">
                <a:solidFill>
                  <a:schemeClr val="tx1"/>
                </a:solidFill>
                <a:latin typeface="Times New Roman" panose="02020603050405020304" pitchFamily="18" charset="0"/>
              </a:defRPr>
            </a:lvl4pPr>
            <a:lvl5pPr marL="2057099" indent="-228567" defTabSz="1007916">
              <a:defRPr i="1">
                <a:solidFill>
                  <a:schemeClr val="tx1"/>
                </a:solidFill>
                <a:latin typeface="Times New Roman" panose="02020603050405020304" pitchFamily="18" charset="0"/>
              </a:defRPr>
            </a:lvl5pPr>
            <a:lvl6pPr marL="2514232" indent="-228567" algn="ctr" defTabSz="1007916" eaLnBrk="0" fontAlgn="base" hangingPunct="0">
              <a:spcBef>
                <a:spcPct val="0"/>
              </a:spcBef>
              <a:spcAft>
                <a:spcPct val="0"/>
              </a:spcAft>
              <a:defRPr i="1">
                <a:solidFill>
                  <a:schemeClr val="tx1"/>
                </a:solidFill>
                <a:latin typeface="Times New Roman" panose="02020603050405020304" pitchFamily="18" charset="0"/>
              </a:defRPr>
            </a:lvl6pPr>
            <a:lvl7pPr marL="2971364" indent="-228567" algn="ctr" defTabSz="1007916" eaLnBrk="0" fontAlgn="base" hangingPunct="0">
              <a:spcBef>
                <a:spcPct val="0"/>
              </a:spcBef>
              <a:spcAft>
                <a:spcPct val="0"/>
              </a:spcAft>
              <a:defRPr i="1">
                <a:solidFill>
                  <a:schemeClr val="tx1"/>
                </a:solidFill>
                <a:latin typeface="Times New Roman" panose="02020603050405020304" pitchFamily="18" charset="0"/>
              </a:defRPr>
            </a:lvl7pPr>
            <a:lvl8pPr marL="3428498" indent="-228567" algn="ctr" defTabSz="1007916" eaLnBrk="0" fontAlgn="base" hangingPunct="0">
              <a:spcBef>
                <a:spcPct val="0"/>
              </a:spcBef>
              <a:spcAft>
                <a:spcPct val="0"/>
              </a:spcAft>
              <a:defRPr i="1">
                <a:solidFill>
                  <a:schemeClr val="tx1"/>
                </a:solidFill>
                <a:latin typeface="Times New Roman" panose="02020603050405020304" pitchFamily="18" charset="0"/>
              </a:defRPr>
            </a:lvl8pPr>
            <a:lvl9pPr marL="3885630" indent="-228567" algn="ctr" defTabSz="1007916" eaLnBrk="0" fontAlgn="base" hangingPunct="0">
              <a:spcBef>
                <a:spcPct val="0"/>
              </a:spcBef>
              <a:spcAft>
                <a:spcPct val="0"/>
              </a:spcAft>
              <a:defRPr i="1">
                <a:solidFill>
                  <a:schemeClr val="tx1"/>
                </a:solidFill>
                <a:latin typeface="Times New Roman" panose="02020603050405020304" pitchFamily="18" charset="0"/>
              </a:defRPr>
            </a:lvl9pPr>
          </a:lstStyle>
          <a:p>
            <a:fld id="{A9760188-4C09-45D9-9775-33E844A98D89}" type="slidenum">
              <a:rPr lang="en-US" altLang="en-US" i="0"/>
              <a:pPr/>
              <a:t>44</a:t>
            </a:fld>
            <a:endParaRPr lang="en-US" altLang="en-US" i="0"/>
          </a:p>
        </p:txBody>
      </p:sp>
      <p:sp>
        <p:nvSpPr>
          <p:cNvPr id="167939" name="Rectangle 2"/>
          <p:cNvSpPr>
            <a:spLocks noGrp="1" noRot="1" noChangeAspect="1" noChangeArrowheads="1" noTextEdit="1"/>
          </p:cNvSpPr>
          <p:nvPr>
            <p:ph type="sldImg"/>
          </p:nvPr>
        </p:nvSpPr>
        <p:spPr>
          <a:xfrm>
            <a:off x="1258888" y="720725"/>
            <a:ext cx="4800600" cy="3600450"/>
          </a:xfrm>
          <a:ln/>
        </p:spPr>
      </p:sp>
      <p:sp>
        <p:nvSpPr>
          <p:cNvPr id="167940" name="Rectangle 3"/>
          <p:cNvSpPr>
            <a:spLocks noGrp="1" noChangeArrowheads="1"/>
          </p:cNvSpPr>
          <p:nvPr>
            <p:ph type="body" idx="1"/>
          </p:nvPr>
        </p:nvSpPr>
        <p:spPr>
          <a:xfrm>
            <a:off x="974726" y="4560889"/>
            <a:ext cx="5365750"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p>
            <a:endParaRPr lang="en-US" altLang="en-US"/>
          </a:p>
        </p:txBody>
      </p:sp>
    </p:spTree>
    <p:extLst>
      <p:ext uri="{BB962C8B-B14F-4D97-AF65-F5344CB8AC3E}">
        <p14:creationId xmlns:p14="http://schemas.microsoft.com/office/powerpoint/2010/main" val="14228112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lvl1pPr defTabSz="1007916">
              <a:defRPr i="1">
                <a:solidFill>
                  <a:schemeClr val="tx1"/>
                </a:solidFill>
                <a:latin typeface="Times New Roman" panose="02020603050405020304" pitchFamily="18" charset="0"/>
              </a:defRPr>
            </a:lvl1pPr>
            <a:lvl2pPr marL="742841" indent="-285708" defTabSz="1007916">
              <a:defRPr i="1">
                <a:solidFill>
                  <a:schemeClr val="tx1"/>
                </a:solidFill>
                <a:latin typeface="Times New Roman" panose="02020603050405020304" pitchFamily="18" charset="0"/>
              </a:defRPr>
            </a:lvl2pPr>
            <a:lvl3pPr marL="1142833" indent="-228567" defTabSz="1007916">
              <a:defRPr i="1">
                <a:solidFill>
                  <a:schemeClr val="tx1"/>
                </a:solidFill>
                <a:latin typeface="Times New Roman" panose="02020603050405020304" pitchFamily="18" charset="0"/>
              </a:defRPr>
            </a:lvl3pPr>
            <a:lvl4pPr marL="1599965" indent="-228567" defTabSz="1007916">
              <a:defRPr i="1">
                <a:solidFill>
                  <a:schemeClr val="tx1"/>
                </a:solidFill>
                <a:latin typeface="Times New Roman" panose="02020603050405020304" pitchFamily="18" charset="0"/>
              </a:defRPr>
            </a:lvl4pPr>
            <a:lvl5pPr marL="2057099" indent="-228567" defTabSz="1007916">
              <a:defRPr i="1">
                <a:solidFill>
                  <a:schemeClr val="tx1"/>
                </a:solidFill>
                <a:latin typeface="Times New Roman" panose="02020603050405020304" pitchFamily="18" charset="0"/>
              </a:defRPr>
            </a:lvl5pPr>
            <a:lvl6pPr marL="2514232" indent="-228567" algn="ctr" defTabSz="1007916" eaLnBrk="0" fontAlgn="base" hangingPunct="0">
              <a:spcBef>
                <a:spcPct val="0"/>
              </a:spcBef>
              <a:spcAft>
                <a:spcPct val="0"/>
              </a:spcAft>
              <a:defRPr i="1">
                <a:solidFill>
                  <a:schemeClr val="tx1"/>
                </a:solidFill>
                <a:latin typeface="Times New Roman" panose="02020603050405020304" pitchFamily="18" charset="0"/>
              </a:defRPr>
            </a:lvl6pPr>
            <a:lvl7pPr marL="2971364" indent="-228567" algn="ctr" defTabSz="1007916" eaLnBrk="0" fontAlgn="base" hangingPunct="0">
              <a:spcBef>
                <a:spcPct val="0"/>
              </a:spcBef>
              <a:spcAft>
                <a:spcPct val="0"/>
              </a:spcAft>
              <a:defRPr i="1">
                <a:solidFill>
                  <a:schemeClr val="tx1"/>
                </a:solidFill>
                <a:latin typeface="Times New Roman" panose="02020603050405020304" pitchFamily="18" charset="0"/>
              </a:defRPr>
            </a:lvl7pPr>
            <a:lvl8pPr marL="3428498" indent="-228567" algn="ctr" defTabSz="1007916" eaLnBrk="0" fontAlgn="base" hangingPunct="0">
              <a:spcBef>
                <a:spcPct val="0"/>
              </a:spcBef>
              <a:spcAft>
                <a:spcPct val="0"/>
              </a:spcAft>
              <a:defRPr i="1">
                <a:solidFill>
                  <a:schemeClr val="tx1"/>
                </a:solidFill>
                <a:latin typeface="Times New Roman" panose="02020603050405020304" pitchFamily="18" charset="0"/>
              </a:defRPr>
            </a:lvl8pPr>
            <a:lvl9pPr marL="3885630" indent="-228567" algn="ctr" defTabSz="1007916" eaLnBrk="0" fontAlgn="base" hangingPunct="0">
              <a:spcBef>
                <a:spcPct val="0"/>
              </a:spcBef>
              <a:spcAft>
                <a:spcPct val="0"/>
              </a:spcAft>
              <a:defRPr i="1">
                <a:solidFill>
                  <a:schemeClr val="tx1"/>
                </a:solidFill>
                <a:latin typeface="Times New Roman" panose="02020603050405020304" pitchFamily="18" charset="0"/>
              </a:defRPr>
            </a:lvl9pPr>
          </a:lstStyle>
          <a:p>
            <a:fld id="{098E5AB0-DCD5-4747-84ED-39512EEE9EC9}" type="slidenum">
              <a:rPr lang="en-US" altLang="en-US" i="0"/>
              <a:pPr/>
              <a:t>45</a:t>
            </a:fld>
            <a:endParaRPr lang="en-US" altLang="en-US" i="0"/>
          </a:p>
        </p:txBody>
      </p:sp>
      <p:sp>
        <p:nvSpPr>
          <p:cNvPr id="168963" name="Rectangle 2"/>
          <p:cNvSpPr>
            <a:spLocks noGrp="1" noRot="1" noChangeAspect="1" noChangeArrowheads="1" noTextEdit="1"/>
          </p:cNvSpPr>
          <p:nvPr>
            <p:ph type="sldImg"/>
          </p:nvPr>
        </p:nvSpPr>
        <p:spPr>
          <a:xfrm>
            <a:off x="1258888" y="720725"/>
            <a:ext cx="4800600" cy="3600450"/>
          </a:xfrm>
          <a:ln/>
        </p:spPr>
      </p:sp>
      <p:sp>
        <p:nvSpPr>
          <p:cNvPr id="168964" name="Rectangle 3"/>
          <p:cNvSpPr>
            <a:spLocks noGrp="1" noChangeArrowheads="1"/>
          </p:cNvSpPr>
          <p:nvPr>
            <p:ph type="body" idx="1"/>
          </p:nvPr>
        </p:nvSpPr>
        <p:spPr>
          <a:xfrm>
            <a:off x="974726" y="4560889"/>
            <a:ext cx="5365750"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p>
            <a:endParaRPr lang="en-US" altLang="en-US"/>
          </a:p>
        </p:txBody>
      </p:sp>
    </p:spTree>
    <p:extLst>
      <p:ext uri="{BB962C8B-B14F-4D97-AF65-F5344CB8AC3E}">
        <p14:creationId xmlns:p14="http://schemas.microsoft.com/office/powerpoint/2010/main" val="15546418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46574B-267C-4863-908E-7B087447B043}" type="slidenum">
              <a:rPr lang="en-US" altLang="en-US"/>
              <a:pPr/>
              <a:t>46</a:t>
            </a:fld>
            <a:endParaRPr lang="en-US" altLang="en-US"/>
          </a:p>
        </p:txBody>
      </p:sp>
      <p:sp>
        <p:nvSpPr>
          <p:cNvPr id="2411522" name="Rectangle 2"/>
          <p:cNvSpPr>
            <a:spLocks noGrp="1" noRot="1" noChangeAspect="1" noChangeArrowheads="1" noTextEdit="1"/>
          </p:cNvSpPr>
          <p:nvPr>
            <p:ph type="sldImg"/>
          </p:nvPr>
        </p:nvSpPr>
        <p:spPr>
          <a:ln/>
        </p:spPr>
      </p:sp>
      <p:sp>
        <p:nvSpPr>
          <p:cNvPr id="24115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345050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txBox="1">
            <a:spLocks noGrp="1" noChangeArrowheads="1"/>
          </p:cNvSpPr>
          <p:nvPr/>
        </p:nvSpPr>
        <p:spPr bwMode="auto">
          <a:xfrm>
            <a:off x="4105275" y="9109075"/>
            <a:ext cx="31813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lIns="100880" tIns="50440" rIns="100880" bIns="50440" anchor="b"/>
          <a:lstStyle>
            <a:lvl1pPr defTabSz="1008063">
              <a:defRPr i="1">
                <a:solidFill>
                  <a:schemeClr val="tx1"/>
                </a:solidFill>
                <a:latin typeface="Times New Roman" pitchFamily="18" charset="0"/>
              </a:defRPr>
            </a:lvl1pPr>
            <a:lvl2pPr marL="742950" indent="-285750" defTabSz="1008063">
              <a:defRPr i="1">
                <a:solidFill>
                  <a:schemeClr val="tx1"/>
                </a:solidFill>
                <a:latin typeface="Times New Roman" pitchFamily="18" charset="0"/>
              </a:defRPr>
            </a:lvl2pPr>
            <a:lvl3pPr marL="1143000" indent="-228600" defTabSz="1008063">
              <a:defRPr i="1">
                <a:solidFill>
                  <a:schemeClr val="tx1"/>
                </a:solidFill>
                <a:latin typeface="Times New Roman" pitchFamily="18" charset="0"/>
              </a:defRPr>
            </a:lvl3pPr>
            <a:lvl4pPr marL="1600200" indent="-228600" defTabSz="1008063">
              <a:defRPr i="1">
                <a:solidFill>
                  <a:schemeClr val="tx1"/>
                </a:solidFill>
                <a:latin typeface="Times New Roman" pitchFamily="18" charset="0"/>
              </a:defRPr>
            </a:lvl4pPr>
            <a:lvl5pPr marL="2057400" indent="-228600" defTabSz="1008063">
              <a:defRPr i="1">
                <a:solidFill>
                  <a:schemeClr val="tx1"/>
                </a:solidFill>
                <a:latin typeface="Times New Roman" pitchFamily="18" charset="0"/>
              </a:defRPr>
            </a:lvl5pPr>
            <a:lvl6pPr marL="2514600" indent="-228600" algn="ctr" defTabSz="1008063" eaLnBrk="0" fontAlgn="base" hangingPunct="0">
              <a:spcBef>
                <a:spcPct val="0"/>
              </a:spcBef>
              <a:spcAft>
                <a:spcPct val="0"/>
              </a:spcAft>
              <a:defRPr i="1">
                <a:solidFill>
                  <a:schemeClr val="tx1"/>
                </a:solidFill>
                <a:latin typeface="Times New Roman" pitchFamily="18" charset="0"/>
              </a:defRPr>
            </a:lvl6pPr>
            <a:lvl7pPr marL="2971800" indent="-228600" algn="ctr" defTabSz="1008063" eaLnBrk="0" fontAlgn="base" hangingPunct="0">
              <a:spcBef>
                <a:spcPct val="0"/>
              </a:spcBef>
              <a:spcAft>
                <a:spcPct val="0"/>
              </a:spcAft>
              <a:defRPr i="1">
                <a:solidFill>
                  <a:schemeClr val="tx1"/>
                </a:solidFill>
                <a:latin typeface="Times New Roman" pitchFamily="18" charset="0"/>
              </a:defRPr>
            </a:lvl7pPr>
            <a:lvl8pPr marL="3429000" indent="-228600" algn="ctr" defTabSz="1008063" eaLnBrk="0" fontAlgn="base" hangingPunct="0">
              <a:spcBef>
                <a:spcPct val="0"/>
              </a:spcBef>
              <a:spcAft>
                <a:spcPct val="0"/>
              </a:spcAft>
              <a:defRPr i="1">
                <a:solidFill>
                  <a:schemeClr val="tx1"/>
                </a:solidFill>
                <a:latin typeface="Times New Roman" pitchFamily="18" charset="0"/>
              </a:defRPr>
            </a:lvl8pPr>
            <a:lvl9pPr marL="3886200" indent="-228600" algn="ctr" defTabSz="1008063" eaLnBrk="0" fontAlgn="base" hangingPunct="0">
              <a:spcBef>
                <a:spcPct val="0"/>
              </a:spcBef>
              <a:spcAft>
                <a:spcPct val="0"/>
              </a:spcAft>
              <a:defRPr i="1">
                <a:solidFill>
                  <a:schemeClr val="tx1"/>
                </a:solidFill>
                <a:latin typeface="Times New Roman" pitchFamily="18" charset="0"/>
              </a:defRPr>
            </a:lvl9pPr>
          </a:lstStyle>
          <a:p>
            <a:pPr algn="r"/>
            <a:fld id="{077FB081-0392-432D-AF53-F38DCF92A70C}" type="slidenum">
              <a:rPr lang="en-US" sz="1400" i="0"/>
              <a:pPr algn="r"/>
              <a:t>47</a:t>
            </a:fld>
            <a:endParaRPr lang="en-US" sz="1400" i="0"/>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p>
            <a:endParaRPr lang="en-US"/>
          </a:p>
        </p:txBody>
      </p:sp>
    </p:spTree>
    <p:extLst>
      <p:ext uri="{BB962C8B-B14F-4D97-AF65-F5344CB8AC3E}">
        <p14:creationId xmlns:p14="http://schemas.microsoft.com/office/powerpoint/2010/main" val="39250704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7"/>
          <p:cNvSpPr txBox="1">
            <a:spLocks noGrp="1" noChangeArrowheads="1"/>
          </p:cNvSpPr>
          <p:nvPr/>
        </p:nvSpPr>
        <p:spPr bwMode="auto">
          <a:xfrm>
            <a:off x="4105275" y="9109075"/>
            <a:ext cx="31813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lIns="100880" tIns="50440" rIns="100880" bIns="50440" anchor="b"/>
          <a:lstStyle>
            <a:lvl1pPr defTabSz="1008063">
              <a:defRPr i="1">
                <a:solidFill>
                  <a:schemeClr val="tx1"/>
                </a:solidFill>
                <a:latin typeface="Times New Roman" pitchFamily="18" charset="0"/>
              </a:defRPr>
            </a:lvl1pPr>
            <a:lvl2pPr marL="787400" indent="-303213" defTabSz="1008063">
              <a:defRPr i="1">
                <a:solidFill>
                  <a:schemeClr val="tx1"/>
                </a:solidFill>
                <a:latin typeface="Times New Roman" pitchFamily="18" charset="0"/>
              </a:defRPr>
            </a:lvl2pPr>
            <a:lvl3pPr marL="1209675" indent="-241300" defTabSz="1008063">
              <a:defRPr i="1">
                <a:solidFill>
                  <a:schemeClr val="tx1"/>
                </a:solidFill>
                <a:latin typeface="Times New Roman" pitchFamily="18" charset="0"/>
              </a:defRPr>
            </a:lvl3pPr>
            <a:lvl4pPr marL="1693863" indent="-241300" defTabSz="1008063">
              <a:defRPr i="1">
                <a:solidFill>
                  <a:schemeClr val="tx1"/>
                </a:solidFill>
                <a:latin typeface="Times New Roman" pitchFamily="18" charset="0"/>
              </a:defRPr>
            </a:lvl4pPr>
            <a:lvl5pPr marL="2178050" indent="-241300" defTabSz="1008063">
              <a:defRPr i="1">
                <a:solidFill>
                  <a:schemeClr val="tx1"/>
                </a:solidFill>
                <a:latin typeface="Times New Roman" pitchFamily="18" charset="0"/>
              </a:defRPr>
            </a:lvl5pPr>
            <a:lvl6pPr marL="2635250" indent="-241300" algn="ctr" defTabSz="1008063" eaLnBrk="0" fontAlgn="base" hangingPunct="0">
              <a:spcBef>
                <a:spcPct val="0"/>
              </a:spcBef>
              <a:spcAft>
                <a:spcPct val="0"/>
              </a:spcAft>
              <a:defRPr i="1">
                <a:solidFill>
                  <a:schemeClr val="tx1"/>
                </a:solidFill>
                <a:latin typeface="Times New Roman" pitchFamily="18" charset="0"/>
              </a:defRPr>
            </a:lvl6pPr>
            <a:lvl7pPr marL="3092450" indent="-241300" algn="ctr" defTabSz="1008063" eaLnBrk="0" fontAlgn="base" hangingPunct="0">
              <a:spcBef>
                <a:spcPct val="0"/>
              </a:spcBef>
              <a:spcAft>
                <a:spcPct val="0"/>
              </a:spcAft>
              <a:defRPr i="1">
                <a:solidFill>
                  <a:schemeClr val="tx1"/>
                </a:solidFill>
                <a:latin typeface="Times New Roman" pitchFamily="18" charset="0"/>
              </a:defRPr>
            </a:lvl7pPr>
            <a:lvl8pPr marL="3549650" indent="-241300" algn="ctr" defTabSz="1008063" eaLnBrk="0" fontAlgn="base" hangingPunct="0">
              <a:spcBef>
                <a:spcPct val="0"/>
              </a:spcBef>
              <a:spcAft>
                <a:spcPct val="0"/>
              </a:spcAft>
              <a:defRPr i="1">
                <a:solidFill>
                  <a:schemeClr val="tx1"/>
                </a:solidFill>
                <a:latin typeface="Times New Roman" pitchFamily="18" charset="0"/>
              </a:defRPr>
            </a:lvl8pPr>
            <a:lvl9pPr marL="4006850" indent="-241300" algn="ctr" defTabSz="1008063" eaLnBrk="0" fontAlgn="base" hangingPunct="0">
              <a:spcBef>
                <a:spcPct val="0"/>
              </a:spcBef>
              <a:spcAft>
                <a:spcPct val="0"/>
              </a:spcAft>
              <a:defRPr i="1">
                <a:solidFill>
                  <a:schemeClr val="tx1"/>
                </a:solidFill>
                <a:latin typeface="Times New Roman" pitchFamily="18" charset="0"/>
              </a:defRPr>
            </a:lvl9pPr>
          </a:lstStyle>
          <a:p>
            <a:pPr algn="r"/>
            <a:fld id="{AA514DAC-2C56-4435-8358-D09E0DC59BA7}" type="slidenum">
              <a:rPr lang="en-US" altLang="en-US" sz="1400" i="0"/>
              <a:pPr algn="r"/>
              <a:t>48</a:t>
            </a:fld>
            <a:endParaRPr lang="en-US" altLang="en-US" sz="1400" i="0"/>
          </a:p>
        </p:txBody>
      </p:sp>
      <p:sp>
        <p:nvSpPr>
          <p:cNvPr id="614403" name="Rectangle 2"/>
          <p:cNvSpPr>
            <a:spLocks noGrp="1" noRot="1" noChangeAspect="1" noChangeArrowheads="1" noTextEdit="1"/>
          </p:cNvSpPr>
          <p:nvPr>
            <p:ph type="sldImg"/>
          </p:nvPr>
        </p:nvSpPr>
        <p:spPr>
          <a:ln/>
        </p:spPr>
      </p:sp>
      <p:sp>
        <p:nvSpPr>
          <p:cNvPr id="61440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lg" len="lg"/>
                <a:tailEnd type="none" w="med" len="lg"/>
              </a14:hiddenLine>
            </a:ext>
          </a:extLst>
        </p:spPr>
        <p:txBody>
          <a:bodyPr/>
          <a:lstStyle/>
          <a:p>
            <a:r>
              <a:rPr lang="en-US" altLang="en-US"/>
              <a:t>This is the basic algorithmic strategy.  We start with the previous state R^x_{t-1}.  Now simulate our way to R_t (one Monte Carlo simulation).  Now find the value of being in state R_t.  Finally use this to update the value of being in state R^x_{t-1} at time t-1.</a:t>
            </a:r>
          </a:p>
          <a:p>
            <a:endParaRPr lang="en-US" altLang="en-US"/>
          </a:p>
          <a:p>
            <a:r>
              <a:rPr lang="en-US" altLang="en-US"/>
              <a:t>For problems in transportation and logistics, you do not implement this literally.  For resource allocation, we need the marginal value of an additional driver (etc).  The value function here could be Benders cuts, and the updating mechanism could be stochastic decomposition.  See chapter 12 of the current version of my  book.</a:t>
            </a:r>
          </a:p>
        </p:txBody>
      </p:sp>
    </p:spTree>
    <p:extLst>
      <p:ext uri="{BB962C8B-B14F-4D97-AF65-F5344CB8AC3E}">
        <p14:creationId xmlns:p14="http://schemas.microsoft.com/office/powerpoint/2010/main" val="2779791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defTabSz="966646">
              <a:defRPr sz="2400">
                <a:solidFill>
                  <a:schemeClr val="tx1"/>
                </a:solidFill>
                <a:latin typeface="Times New Roman" pitchFamily="18" charset="0"/>
              </a:defRPr>
            </a:lvl1pPr>
            <a:lvl2pPr marL="742841" indent="-285708" defTabSz="966646">
              <a:defRPr sz="2400">
                <a:solidFill>
                  <a:schemeClr val="tx1"/>
                </a:solidFill>
                <a:latin typeface="Times New Roman" pitchFamily="18" charset="0"/>
              </a:defRPr>
            </a:lvl2pPr>
            <a:lvl3pPr marL="1142833" indent="-228567" defTabSz="966646">
              <a:defRPr sz="2400">
                <a:solidFill>
                  <a:schemeClr val="tx1"/>
                </a:solidFill>
                <a:latin typeface="Times New Roman" pitchFamily="18" charset="0"/>
              </a:defRPr>
            </a:lvl3pPr>
            <a:lvl4pPr marL="1599965" indent="-228567" defTabSz="966646">
              <a:defRPr sz="2400">
                <a:solidFill>
                  <a:schemeClr val="tx1"/>
                </a:solidFill>
                <a:latin typeface="Times New Roman" pitchFamily="18" charset="0"/>
              </a:defRPr>
            </a:lvl4pPr>
            <a:lvl5pPr marL="2057099" indent="-228567" defTabSz="966646">
              <a:defRPr sz="2400">
                <a:solidFill>
                  <a:schemeClr val="tx1"/>
                </a:solidFill>
                <a:latin typeface="Times New Roman" pitchFamily="18" charset="0"/>
              </a:defRPr>
            </a:lvl5pPr>
            <a:lvl6pPr marL="2514232" indent="-228567" algn="ctr" defTabSz="966646" eaLnBrk="0" fontAlgn="base" hangingPunct="0">
              <a:spcBef>
                <a:spcPct val="0"/>
              </a:spcBef>
              <a:spcAft>
                <a:spcPct val="0"/>
              </a:spcAft>
              <a:defRPr sz="2400">
                <a:solidFill>
                  <a:schemeClr val="tx1"/>
                </a:solidFill>
                <a:latin typeface="Times New Roman" pitchFamily="18" charset="0"/>
              </a:defRPr>
            </a:lvl6pPr>
            <a:lvl7pPr marL="2971364" indent="-228567" algn="ctr" defTabSz="966646" eaLnBrk="0" fontAlgn="base" hangingPunct="0">
              <a:spcBef>
                <a:spcPct val="0"/>
              </a:spcBef>
              <a:spcAft>
                <a:spcPct val="0"/>
              </a:spcAft>
              <a:defRPr sz="2400">
                <a:solidFill>
                  <a:schemeClr val="tx1"/>
                </a:solidFill>
                <a:latin typeface="Times New Roman" pitchFamily="18" charset="0"/>
              </a:defRPr>
            </a:lvl7pPr>
            <a:lvl8pPr marL="3428498" indent="-228567" algn="ctr" defTabSz="966646" eaLnBrk="0" fontAlgn="base" hangingPunct="0">
              <a:spcBef>
                <a:spcPct val="0"/>
              </a:spcBef>
              <a:spcAft>
                <a:spcPct val="0"/>
              </a:spcAft>
              <a:defRPr sz="2400">
                <a:solidFill>
                  <a:schemeClr val="tx1"/>
                </a:solidFill>
                <a:latin typeface="Times New Roman" pitchFamily="18" charset="0"/>
              </a:defRPr>
            </a:lvl8pPr>
            <a:lvl9pPr marL="3885630" indent="-228567" algn="ctr" defTabSz="966646" eaLnBrk="0" fontAlgn="base" hangingPunct="0">
              <a:spcBef>
                <a:spcPct val="0"/>
              </a:spcBef>
              <a:spcAft>
                <a:spcPct val="0"/>
              </a:spcAft>
              <a:defRPr sz="2400">
                <a:solidFill>
                  <a:schemeClr val="tx1"/>
                </a:solidFill>
                <a:latin typeface="Times New Roman" pitchFamily="18" charset="0"/>
              </a:defRPr>
            </a:lvl9pPr>
          </a:lstStyle>
          <a:p>
            <a:fld id="{65A6DCF5-9253-4C9B-853A-7129A5404237}" type="slidenum">
              <a:rPr lang="en-US" sz="1300"/>
              <a:pPr/>
              <a:t>4</a:t>
            </a:fld>
            <a:endParaRPr lang="en-US" sz="130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8461303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lvl1pPr defTabSz="1007768">
              <a:defRPr i="1">
                <a:solidFill>
                  <a:schemeClr val="tx1"/>
                </a:solidFill>
                <a:latin typeface="Times New Roman" pitchFamily="18" charset="0"/>
              </a:defRPr>
            </a:lvl1pPr>
            <a:lvl2pPr marL="742732" indent="-285666" defTabSz="1007768">
              <a:defRPr i="1">
                <a:solidFill>
                  <a:schemeClr val="tx1"/>
                </a:solidFill>
                <a:latin typeface="Times New Roman" pitchFamily="18" charset="0"/>
              </a:defRPr>
            </a:lvl2pPr>
            <a:lvl3pPr marL="1142666" indent="-228534" defTabSz="1007768">
              <a:defRPr i="1">
                <a:solidFill>
                  <a:schemeClr val="tx1"/>
                </a:solidFill>
                <a:latin typeface="Times New Roman" pitchFamily="18" charset="0"/>
              </a:defRPr>
            </a:lvl3pPr>
            <a:lvl4pPr marL="1599731" indent="-228534" defTabSz="1007768">
              <a:defRPr i="1">
                <a:solidFill>
                  <a:schemeClr val="tx1"/>
                </a:solidFill>
                <a:latin typeface="Times New Roman" pitchFamily="18" charset="0"/>
              </a:defRPr>
            </a:lvl4pPr>
            <a:lvl5pPr marL="2056798" indent="-228534" defTabSz="1007768">
              <a:defRPr i="1">
                <a:solidFill>
                  <a:schemeClr val="tx1"/>
                </a:solidFill>
                <a:latin typeface="Times New Roman" pitchFamily="18" charset="0"/>
              </a:defRPr>
            </a:lvl5pPr>
            <a:lvl6pPr marL="2513864" indent="-228534" algn="ctr" defTabSz="1007768" eaLnBrk="0" fontAlgn="base" hangingPunct="0">
              <a:spcBef>
                <a:spcPct val="0"/>
              </a:spcBef>
              <a:spcAft>
                <a:spcPct val="0"/>
              </a:spcAft>
              <a:defRPr i="1">
                <a:solidFill>
                  <a:schemeClr val="tx1"/>
                </a:solidFill>
                <a:latin typeface="Times New Roman" pitchFamily="18" charset="0"/>
              </a:defRPr>
            </a:lvl6pPr>
            <a:lvl7pPr marL="2970929" indent="-228534" algn="ctr" defTabSz="1007768" eaLnBrk="0" fontAlgn="base" hangingPunct="0">
              <a:spcBef>
                <a:spcPct val="0"/>
              </a:spcBef>
              <a:spcAft>
                <a:spcPct val="0"/>
              </a:spcAft>
              <a:defRPr i="1">
                <a:solidFill>
                  <a:schemeClr val="tx1"/>
                </a:solidFill>
                <a:latin typeface="Times New Roman" pitchFamily="18" charset="0"/>
              </a:defRPr>
            </a:lvl7pPr>
            <a:lvl8pPr marL="3427996" indent="-228534" algn="ctr" defTabSz="1007768" eaLnBrk="0" fontAlgn="base" hangingPunct="0">
              <a:spcBef>
                <a:spcPct val="0"/>
              </a:spcBef>
              <a:spcAft>
                <a:spcPct val="0"/>
              </a:spcAft>
              <a:defRPr i="1">
                <a:solidFill>
                  <a:schemeClr val="tx1"/>
                </a:solidFill>
                <a:latin typeface="Times New Roman" pitchFamily="18" charset="0"/>
              </a:defRPr>
            </a:lvl8pPr>
            <a:lvl9pPr marL="3885061" indent="-228534" algn="ctr" defTabSz="1007768" eaLnBrk="0" fontAlgn="base" hangingPunct="0">
              <a:spcBef>
                <a:spcPct val="0"/>
              </a:spcBef>
              <a:spcAft>
                <a:spcPct val="0"/>
              </a:spcAft>
              <a:defRPr i="1">
                <a:solidFill>
                  <a:schemeClr val="tx1"/>
                </a:solidFill>
                <a:latin typeface="Times New Roman" pitchFamily="18" charset="0"/>
              </a:defRPr>
            </a:lvl9pPr>
          </a:lstStyle>
          <a:p>
            <a:fld id="{156DCB47-999C-4768-B50F-F47FD63AC9DF}" type="slidenum">
              <a:rPr lang="en-US" altLang="en-US" i="0"/>
              <a:pPr/>
              <a:t>49</a:t>
            </a:fld>
            <a:endParaRPr lang="en-US" altLang="en-US" i="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p>
            <a:r>
              <a:rPr lang="en-US" altLang="en-US"/>
              <a:t>This is the basic algorithmic strategy.  We start with the previous state R^x_{t-1}.  Now simulate our way to R_t (one Monte Carlo simulation).  Now find the value of being in state R_t.  Finally use this to update the value of being in state R^x_{t-1} at time t-1.</a:t>
            </a:r>
          </a:p>
          <a:p>
            <a:endParaRPr lang="en-US" altLang="en-US"/>
          </a:p>
          <a:p>
            <a:r>
              <a:rPr lang="en-US" altLang="en-US"/>
              <a:t>For problems in transportation and logistics, you do not implement this literally.  For resource allocation, we need the marginal value of an additional driver (etc).  The value function here could be Benders cuts, and the updating mechanism could be stochastic decomposition.  See chapter 12 of the current version of my  book.</a:t>
            </a:r>
          </a:p>
        </p:txBody>
      </p:sp>
    </p:spTree>
    <p:extLst>
      <p:ext uri="{BB962C8B-B14F-4D97-AF65-F5344CB8AC3E}">
        <p14:creationId xmlns:p14="http://schemas.microsoft.com/office/powerpoint/2010/main" val="39545050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lvl1pPr defTabSz="1007768">
              <a:defRPr i="1">
                <a:solidFill>
                  <a:schemeClr val="tx1"/>
                </a:solidFill>
                <a:latin typeface="Times New Roman" pitchFamily="18" charset="0"/>
              </a:defRPr>
            </a:lvl1pPr>
            <a:lvl2pPr marL="742732" indent="-285666" defTabSz="1007768">
              <a:defRPr i="1">
                <a:solidFill>
                  <a:schemeClr val="tx1"/>
                </a:solidFill>
                <a:latin typeface="Times New Roman" pitchFamily="18" charset="0"/>
              </a:defRPr>
            </a:lvl2pPr>
            <a:lvl3pPr marL="1142666" indent="-228534" defTabSz="1007768">
              <a:defRPr i="1">
                <a:solidFill>
                  <a:schemeClr val="tx1"/>
                </a:solidFill>
                <a:latin typeface="Times New Roman" pitchFamily="18" charset="0"/>
              </a:defRPr>
            </a:lvl3pPr>
            <a:lvl4pPr marL="1599731" indent="-228534" defTabSz="1007768">
              <a:defRPr i="1">
                <a:solidFill>
                  <a:schemeClr val="tx1"/>
                </a:solidFill>
                <a:latin typeface="Times New Roman" pitchFamily="18" charset="0"/>
              </a:defRPr>
            </a:lvl4pPr>
            <a:lvl5pPr marL="2056798" indent="-228534" defTabSz="1007768">
              <a:defRPr i="1">
                <a:solidFill>
                  <a:schemeClr val="tx1"/>
                </a:solidFill>
                <a:latin typeface="Times New Roman" pitchFamily="18" charset="0"/>
              </a:defRPr>
            </a:lvl5pPr>
            <a:lvl6pPr marL="2513864" indent="-228534" algn="ctr" defTabSz="1007768" eaLnBrk="0" fontAlgn="base" hangingPunct="0">
              <a:spcBef>
                <a:spcPct val="0"/>
              </a:spcBef>
              <a:spcAft>
                <a:spcPct val="0"/>
              </a:spcAft>
              <a:defRPr i="1">
                <a:solidFill>
                  <a:schemeClr val="tx1"/>
                </a:solidFill>
                <a:latin typeface="Times New Roman" pitchFamily="18" charset="0"/>
              </a:defRPr>
            </a:lvl6pPr>
            <a:lvl7pPr marL="2970929" indent="-228534" algn="ctr" defTabSz="1007768" eaLnBrk="0" fontAlgn="base" hangingPunct="0">
              <a:spcBef>
                <a:spcPct val="0"/>
              </a:spcBef>
              <a:spcAft>
                <a:spcPct val="0"/>
              </a:spcAft>
              <a:defRPr i="1">
                <a:solidFill>
                  <a:schemeClr val="tx1"/>
                </a:solidFill>
                <a:latin typeface="Times New Roman" pitchFamily="18" charset="0"/>
              </a:defRPr>
            </a:lvl7pPr>
            <a:lvl8pPr marL="3427996" indent="-228534" algn="ctr" defTabSz="1007768" eaLnBrk="0" fontAlgn="base" hangingPunct="0">
              <a:spcBef>
                <a:spcPct val="0"/>
              </a:spcBef>
              <a:spcAft>
                <a:spcPct val="0"/>
              </a:spcAft>
              <a:defRPr i="1">
                <a:solidFill>
                  <a:schemeClr val="tx1"/>
                </a:solidFill>
                <a:latin typeface="Times New Roman" pitchFamily="18" charset="0"/>
              </a:defRPr>
            </a:lvl8pPr>
            <a:lvl9pPr marL="3885061" indent="-228534" algn="ctr" defTabSz="1007768" eaLnBrk="0" fontAlgn="base" hangingPunct="0">
              <a:spcBef>
                <a:spcPct val="0"/>
              </a:spcBef>
              <a:spcAft>
                <a:spcPct val="0"/>
              </a:spcAft>
              <a:defRPr i="1">
                <a:solidFill>
                  <a:schemeClr val="tx1"/>
                </a:solidFill>
                <a:latin typeface="Times New Roman" pitchFamily="18" charset="0"/>
              </a:defRPr>
            </a:lvl9pPr>
          </a:lstStyle>
          <a:p>
            <a:fld id="{156DCB47-999C-4768-B50F-F47FD63AC9DF}" type="slidenum">
              <a:rPr lang="en-US" altLang="en-US" i="0"/>
              <a:pPr/>
              <a:t>50</a:t>
            </a:fld>
            <a:endParaRPr lang="en-US" altLang="en-US" i="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p>
            <a:r>
              <a:rPr lang="en-US" altLang="en-US"/>
              <a:t>This is the basic algorithmic strategy.  We start with the previous state R^x_{t-1}.  Now simulate our way to R_t (one Monte Carlo simulation).  Now find the value of being in state R_t.  Finally use this to update the value of being in state R^x_{t-1} at time t-1.</a:t>
            </a:r>
          </a:p>
          <a:p>
            <a:endParaRPr lang="en-US" altLang="en-US"/>
          </a:p>
          <a:p>
            <a:r>
              <a:rPr lang="en-US" altLang="en-US"/>
              <a:t>For problems in transportation and logistics, you do not implement this literally.  For resource allocation, we need the marginal value of an additional driver (etc).  The value function here could be Benders cuts, and the updating mechanism could be stochastic decomposition.  See chapter 12 of the current version of my  book.</a:t>
            </a:r>
          </a:p>
        </p:txBody>
      </p:sp>
    </p:spTree>
    <p:extLst>
      <p:ext uri="{BB962C8B-B14F-4D97-AF65-F5344CB8AC3E}">
        <p14:creationId xmlns:p14="http://schemas.microsoft.com/office/powerpoint/2010/main" val="30704475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lvl1pPr defTabSz="1007768">
              <a:defRPr i="1">
                <a:solidFill>
                  <a:schemeClr val="tx1"/>
                </a:solidFill>
                <a:latin typeface="Times New Roman" pitchFamily="18" charset="0"/>
              </a:defRPr>
            </a:lvl1pPr>
            <a:lvl2pPr marL="742732" indent="-285666" defTabSz="1007768">
              <a:defRPr i="1">
                <a:solidFill>
                  <a:schemeClr val="tx1"/>
                </a:solidFill>
                <a:latin typeface="Times New Roman" pitchFamily="18" charset="0"/>
              </a:defRPr>
            </a:lvl2pPr>
            <a:lvl3pPr marL="1142666" indent="-228534" defTabSz="1007768">
              <a:defRPr i="1">
                <a:solidFill>
                  <a:schemeClr val="tx1"/>
                </a:solidFill>
                <a:latin typeface="Times New Roman" pitchFamily="18" charset="0"/>
              </a:defRPr>
            </a:lvl3pPr>
            <a:lvl4pPr marL="1599731" indent="-228534" defTabSz="1007768">
              <a:defRPr i="1">
                <a:solidFill>
                  <a:schemeClr val="tx1"/>
                </a:solidFill>
                <a:latin typeface="Times New Roman" pitchFamily="18" charset="0"/>
              </a:defRPr>
            </a:lvl4pPr>
            <a:lvl5pPr marL="2056798" indent="-228534" defTabSz="1007768">
              <a:defRPr i="1">
                <a:solidFill>
                  <a:schemeClr val="tx1"/>
                </a:solidFill>
                <a:latin typeface="Times New Roman" pitchFamily="18" charset="0"/>
              </a:defRPr>
            </a:lvl5pPr>
            <a:lvl6pPr marL="2513864" indent="-228534" algn="ctr" defTabSz="1007768" eaLnBrk="0" fontAlgn="base" hangingPunct="0">
              <a:spcBef>
                <a:spcPct val="0"/>
              </a:spcBef>
              <a:spcAft>
                <a:spcPct val="0"/>
              </a:spcAft>
              <a:defRPr i="1">
                <a:solidFill>
                  <a:schemeClr val="tx1"/>
                </a:solidFill>
                <a:latin typeface="Times New Roman" pitchFamily="18" charset="0"/>
              </a:defRPr>
            </a:lvl6pPr>
            <a:lvl7pPr marL="2970929" indent="-228534" algn="ctr" defTabSz="1007768" eaLnBrk="0" fontAlgn="base" hangingPunct="0">
              <a:spcBef>
                <a:spcPct val="0"/>
              </a:spcBef>
              <a:spcAft>
                <a:spcPct val="0"/>
              </a:spcAft>
              <a:defRPr i="1">
                <a:solidFill>
                  <a:schemeClr val="tx1"/>
                </a:solidFill>
                <a:latin typeface="Times New Roman" pitchFamily="18" charset="0"/>
              </a:defRPr>
            </a:lvl7pPr>
            <a:lvl8pPr marL="3427996" indent="-228534" algn="ctr" defTabSz="1007768" eaLnBrk="0" fontAlgn="base" hangingPunct="0">
              <a:spcBef>
                <a:spcPct val="0"/>
              </a:spcBef>
              <a:spcAft>
                <a:spcPct val="0"/>
              </a:spcAft>
              <a:defRPr i="1">
                <a:solidFill>
                  <a:schemeClr val="tx1"/>
                </a:solidFill>
                <a:latin typeface="Times New Roman" pitchFamily="18" charset="0"/>
              </a:defRPr>
            </a:lvl8pPr>
            <a:lvl9pPr marL="3885061" indent="-228534" algn="ctr" defTabSz="1007768" eaLnBrk="0" fontAlgn="base" hangingPunct="0">
              <a:spcBef>
                <a:spcPct val="0"/>
              </a:spcBef>
              <a:spcAft>
                <a:spcPct val="0"/>
              </a:spcAft>
              <a:defRPr i="1">
                <a:solidFill>
                  <a:schemeClr val="tx1"/>
                </a:solidFill>
                <a:latin typeface="Times New Roman" pitchFamily="18" charset="0"/>
              </a:defRPr>
            </a:lvl9pPr>
          </a:lstStyle>
          <a:p>
            <a:fld id="{0FCF907F-62DE-4D60-9D21-1B03D410810E}" type="slidenum">
              <a:rPr lang="en-US" i="0"/>
              <a:pPr/>
              <a:t>51</a:t>
            </a:fld>
            <a:endParaRPr lang="en-US" i="0"/>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p>
            <a:endParaRPr lang="en-US"/>
          </a:p>
        </p:txBody>
      </p:sp>
    </p:spTree>
    <p:extLst>
      <p:ext uri="{BB962C8B-B14F-4D97-AF65-F5344CB8AC3E}">
        <p14:creationId xmlns:p14="http://schemas.microsoft.com/office/powerpoint/2010/main" val="40593268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lvl1pPr defTabSz="1007768">
              <a:defRPr i="1">
                <a:solidFill>
                  <a:schemeClr val="tx1"/>
                </a:solidFill>
                <a:latin typeface="Times New Roman" pitchFamily="18" charset="0"/>
              </a:defRPr>
            </a:lvl1pPr>
            <a:lvl2pPr marL="742732" indent="-285666" defTabSz="1007768">
              <a:defRPr i="1">
                <a:solidFill>
                  <a:schemeClr val="tx1"/>
                </a:solidFill>
                <a:latin typeface="Times New Roman" pitchFamily="18" charset="0"/>
              </a:defRPr>
            </a:lvl2pPr>
            <a:lvl3pPr marL="1142666" indent="-228534" defTabSz="1007768">
              <a:defRPr i="1">
                <a:solidFill>
                  <a:schemeClr val="tx1"/>
                </a:solidFill>
                <a:latin typeface="Times New Roman" pitchFamily="18" charset="0"/>
              </a:defRPr>
            </a:lvl3pPr>
            <a:lvl4pPr marL="1599731" indent="-228534" defTabSz="1007768">
              <a:defRPr i="1">
                <a:solidFill>
                  <a:schemeClr val="tx1"/>
                </a:solidFill>
                <a:latin typeface="Times New Roman" pitchFamily="18" charset="0"/>
              </a:defRPr>
            </a:lvl4pPr>
            <a:lvl5pPr marL="2056798" indent="-228534" defTabSz="1007768">
              <a:defRPr i="1">
                <a:solidFill>
                  <a:schemeClr val="tx1"/>
                </a:solidFill>
                <a:latin typeface="Times New Roman" pitchFamily="18" charset="0"/>
              </a:defRPr>
            </a:lvl5pPr>
            <a:lvl6pPr marL="2513864" indent="-228534" algn="ctr" defTabSz="1007768" eaLnBrk="0" fontAlgn="base" hangingPunct="0">
              <a:spcBef>
                <a:spcPct val="0"/>
              </a:spcBef>
              <a:spcAft>
                <a:spcPct val="0"/>
              </a:spcAft>
              <a:defRPr i="1">
                <a:solidFill>
                  <a:schemeClr val="tx1"/>
                </a:solidFill>
                <a:latin typeface="Times New Roman" pitchFamily="18" charset="0"/>
              </a:defRPr>
            </a:lvl6pPr>
            <a:lvl7pPr marL="2970929" indent="-228534" algn="ctr" defTabSz="1007768" eaLnBrk="0" fontAlgn="base" hangingPunct="0">
              <a:spcBef>
                <a:spcPct val="0"/>
              </a:spcBef>
              <a:spcAft>
                <a:spcPct val="0"/>
              </a:spcAft>
              <a:defRPr i="1">
                <a:solidFill>
                  <a:schemeClr val="tx1"/>
                </a:solidFill>
                <a:latin typeface="Times New Roman" pitchFamily="18" charset="0"/>
              </a:defRPr>
            </a:lvl7pPr>
            <a:lvl8pPr marL="3427996" indent="-228534" algn="ctr" defTabSz="1007768" eaLnBrk="0" fontAlgn="base" hangingPunct="0">
              <a:spcBef>
                <a:spcPct val="0"/>
              </a:spcBef>
              <a:spcAft>
                <a:spcPct val="0"/>
              </a:spcAft>
              <a:defRPr i="1">
                <a:solidFill>
                  <a:schemeClr val="tx1"/>
                </a:solidFill>
                <a:latin typeface="Times New Roman" pitchFamily="18" charset="0"/>
              </a:defRPr>
            </a:lvl8pPr>
            <a:lvl9pPr marL="3885061" indent="-228534" algn="ctr" defTabSz="1007768" eaLnBrk="0" fontAlgn="base" hangingPunct="0">
              <a:spcBef>
                <a:spcPct val="0"/>
              </a:spcBef>
              <a:spcAft>
                <a:spcPct val="0"/>
              </a:spcAft>
              <a:defRPr i="1">
                <a:solidFill>
                  <a:schemeClr val="tx1"/>
                </a:solidFill>
                <a:latin typeface="Times New Roman" pitchFamily="18" charset="0"/>
              </a:defRPr>
            </a:lvl9pPr>
          </a:lstStyle>
          <a:p>
            <a:fld id="{8927052C-123D-47D1-B865-79550E09197F}" type="slidenum">
              <a:rPr lang="en-US" i="0"/>
              <a:pPr/>
              <a:t>52</a:t>
            </a:fld>
            <a:endParaRPr lang="en-US" i="0"/>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p>
            <a:endParaRPr lang="en-US"/>
          </a:p>
        </p:txBody>
      </p:sp>
    </p:spTree>
    <p:extLst>
      <p:ext uri="{BB962C8B-B14F-4D97-AF65-F5344CB8AC3E}">
        <p14:creationId xmlns:p14="http://schemas.microsoft.com/office/powerpoint/2010/main" val="4427931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lvl1pPr defTabSz="1007768">
              <a:defRPr i="1">
                <a:solidFill>
                  <a:schemeClr val="tx1"/>
                </a:solidFill>
                <a:latin typeface="Times New Roman" pitchFamily="18" charset="0"/>
              </a:defRPr>
            </a:lvl1pPr>
            <a:lvl2pPr marL="742732" indent="-285666" defTabSz="1007768">
              <a:defRPr i="1">
                <a:solidFill>
                  <a:schemeClr val="tx1"/>
                </a:solidFill>
                <a:latin typeface="Times New Roman" pitchFamily="18" charset="0"/>
              </a:defRPr>
            </a:lvl2pPr>
            <a:lvl3pPr marL="1142666" indent="-228534" defTabSz="1007768">
              <a:defRPr i="1">
                <a:solidFill>
                  <a:schemeClr val="tx1"/>
                </a:solidFill>
                <a:latin typeface="Times New Roman" pitchFamily="18" charset="0"/>
              </a:defRPr>
            </a:lvl3pPr>
            <a:lvl4pPr marL="1599731" indent="-228534" defTabSz="1007768">
              <a:defRPr i="1">
                <a:solidFill>
                  <a:schemeClr val="tx1"/>
                </a:solidFill>
                <a:latin typeface="Times New Roman" pitchFamily="18" charset="0"/>
              </a:defRPr>
            </a:lvl4pPr>
            <a:lvl5pPr marL="2056798" indent="-228534" defTabSz="1007768">
              <a:defRPr i="1">
                <a:solidFill>
                  <a:schemeClr val="tx1"/>
                </a:solidFill>
                <a:latin typeface="Times New Roman" pitchFamily="18" charset="0"/>
              </a:defRPr>
            </a:lvl5pPr>
            <a:lvl6pPr marL="2513864" indent="-228534" algn="ctr" defTabSz="1007768" eaLnBrk="0" fontAlgn="base" hangingPunct="0">
              <a:spcBef>
                <a:spcPct val="0"/>
              </a:spcBef>
              <a:spcAft>
                <a:spcPct val="0"/>
              </a:spcAft>
              <a:defRPr i="1">
                <a:solidFill>
                  <a:schemeClr val="tx1"/>
                </a:solidFill>
                <a:latin typeface="Times New Roman" pitchFamily="18" charset="0"/>
              </a:defRPr>
            </a:lvl6pPr>
            <a:lvl7pPr marL="2970929" indent="-228534" algn="ctr" defTabSz="1007768" eaLnBrk="0" fontAlgn="base" hangingPunct="0">
              <a:spcBef>
                <a:spcPct val="0"/>
              </a:spcBef>
              <a:spcAft>
                <a:spcPct val="0"/>
              </a:spcAft>
              <a:defRPr i="1">
                <a:solidFill>
                  <a:schemeClr val="tx1"/>
                </a:solidFill>
                <a:latin typeface="Times New Roman" pitchFamily="18" charset="0"/>
              </a:defRPr>
            </a:lvl7pPr>
            <a:lvl8pPr marL="3427996" indent="-228534" algn="ctr" defTabSz="1007768" eaLnBrk="0" fontAlgn="base" hangingPunct="0">
              <a:spcBef>
                <a:spcPct val="0"/>
              </a:spcBef>
              <a:spcAft>
                <a:spcPct val="0"/>
              </a:spcAft>
              <a:defRPr i="1">
                <a:solidFill>
                  <a:schemeClr val="tx1"/>
                </a:solidFill>
                <a:latin typeface="Times New Roman" pitchFamily="18" charset="0"/>
              </a:defRPr>
            </a:lvl8pPr>
            <a:lvl9pPr marL="3885061" indent="-228534" algn="ctr" defTabSz="1007768" eaLnBrk="0" fontAlgn="base" hangingPunct="0">
              <a:spcBef>
                <a:spcPct val="0"/>
              </a:spcBef>
              <a:spcAft>
                <a:spcPct val="0"/>
              </a:spcAft>
              <a:defRPr i="1">
                <a:solidFill>
                  <a:schemeClr val="tx1"/>
                </a:solidFill>
                <a:latin typeface="Times New Roman" pitchFamily="18" charset="0"/>
              </a:defRPr>
            </a:lvl9pPr>
          </a:lstStyle>
          <a:p>
            <a:fld id="{DABAE43A-0658-4E2A-B13A-174E8EA2EE28}" type="slidenum">
              <a:rPr lang="en-US" i="0"/>
              <a:pPr/>
              <a:t>53</a:t>
            </a:fld>
            <a:endParaRPr lang="en-US" i="0"/>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p>
            <a:endParaRPr lang="en-US"/>
          </a:p>
        </p:txBody>
      </p:sp>
    </p:spTree>
    <p:extLst>
      <p:ext uri="{BB962C8B-B14F-4D97-AF65-F5344CB8AC3E}">
        <p14:creationId xmlns:p14="http://schemas.microsoft.com/office/powerpoint/2010/main" val="22932346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lvl1pPr defTabSz="1007768">
              <a:defRPr i="1">
                <a:solidFill>
                  <a:schemeClr val="tx1"/>
                </a:solidFill>
                <a:latin typeface="Times New Roman" pitchFamily="18" charset="0"/>
              </a:defRPr>
            </a:lvl1pPr>
            <a:lvl2pPr marL="742732" indent="-285666" defTabSz="1007768">
              <a:defRPr i="1">
                <a:solidFill>
                  <a:schemeClr val="tx1"/>
                </a:solidFill>
                <a:latin typeface="Times New Roman" pitchFamily="18" charset="0"/>
              </a:defRPr>
            </a:lvl2pPr>
            <a:lvl3pPr marL="1142666" indent="-228534" defTabSz="1007768">
              <a:defRPr i="1">
                <a:solidFill>
                  <a:schemeClr val="tx1"/>
                </a:solidFill>
                <a:latin typeface="Times New Roman" pitchFamily="18" charset="0"/>
              </a:defRPr>
            </a:lvl3pPr>
            <a:lvl4pPr marL="1599731" indent="-228534" defTabSz="1007768">
              <a:defRPr i="1">
                <a:solidFill>
                  <a:schemeClr val="tx1"/>
                </a:solidFill>
                <a:latin typeface="Times New Roman" pitchFamily="18" charset="0"/>
              </a:defRPr>
            </a:lvl4pPr>
            <a:lvl5pPr marL="2056798" indent="-228534" defTabSz="1007768">
              <a:defRPr i="1">
                <a:solidFill>
                  <a:schemeClr val="tx1"/>
                </a:solidFill>
                <a:latin typeface="Times New Roman" pitchFamily="18" charset="0"/>
              </a:defRPr>
            </a:lvl5pPr>
            <a:lvl6pPr marL="2513864" indent="-228534" algn="ctr" defTabSz="1007768" eaLnBrk="0" fontAlgn="base" hangingPunct="0">
              <a:spcBef>
                <a:spcPct val="0"/>
              </a:spcBef>
              <a:spcAft>
                <a:spcPct val="0"/>
              </a:spcAft>
              <a:defRPr i="1">
                <a:solidFill>
                  <a:schemeClr val="tx1"/>
                </a:solidFill>
                <a:latin typeface="Times New Roman" pitchFamily="18" charset="0"/>
              </a:defRPr>
            </a:lvl6pPr>
            <a:lvl7pPr marL="2970929" indent="-228534" algn="ctr" defTabSz="1007768" eaLnBrk="0" fontAlgn="base" hangingPunct="0">
              <a:spcBef>
                <a:spcPct val="0"/>
              </a:spcBef>
              <a:spcAft>
                <a:spcPct val="0"/>
              </a:spcAft>
              <a:defRPr i="1">
                <a:solidFill>
                  <a:schemeClr val="tx1"/>
                </a:solidFill>
                <a:latin typeface="Times New Roman" pitchFamily="18" charset="0"/>
              </a:defRPr>
            </a:lvl7pPr>
            <a:lvl8pPr marL="3427996" indent="-228534" algn="ctr" defTabSz="1007768" eaLnBrk="0" fontAlgn="base" hangingPunct="0">
              <a:spcBef>
                <a:spcPct val="0"/>
              </a:spcBef>
              <a:spcAft>
                <a:spcPct val="0"/>
              </a:spcAft>
              <a:defRPr i="1">
                <a:solidFill>
                  <a:schemeClr val="tx1"/>
                </a:solidFill>
                <a:latin typeface="Times New Roman" pitchFamily="18" charset="0"/>
              </a:defRPr>
            </a:lvl8pPr>
            <a:lvl9pPr marL="3885061" indent="-228534" algn="ctr" defTabSz="1007768" eaLnBrk="0" fontAlgn="base" hangingPunct="0">
              <a:spcBef>
                <a:spcPct val="0"/>
              </a:spcBef>
              <a:spcAft>
                <a:spcPct val="0"/>
              </a:spcAft>
              <a:defRPr i="1">
                <a:solidFill>
                  <a:schemeClr val="tx1"/>
                </a:solidFill>
                <a:latin typeface="Times New Roman" pitchFamily="18" charset="0"/>
              </a:defRPr>
            </a:lvl9pPr>
          </a:lstStyle>
          <a:p>
            <a:fld id="{32520878-ED45-476C-AB57-ED50C51AC2BE}" type="slidenum">
              <a:rPr lang="en-US" i="0"/>
              <a:pPr/>
              <a:t>54</a:t>
            </a:fld>
            <a:endParaRPr lang="en-US" i="0"/>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p>
            <a:endParaRPr lang="en-US"/>
          </a:p>
        </p:txBody>
      </p:sp>
    </p:spTree>
    <p:extLst>
      <p:ext uri="{BB962C8B-B14F-4D97-AF65-F5344CB8AC3E}">
        <p14:creationId xmlns:p14="http://schemas.microsoft.com/office/powerpoint/2010/main" val="37983845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lg" len="lg"/>
                <a:tailEnd type="none" w="med" len="lg"/>
              </a14:hiddenLine>
            </a:ext>
          </a:extLst>
        </p:spPr>
        <p:txBody>
          <a:bodyPr/>
          <a:lstStyle/>
          <a:p>
            <a:endParaRPr lang="en-US"/>
          </a:p>
        </p:txBody>
      </p:sp>
    </p:spTree>
    <p:extLst>
      <p:ext uri="{BB962C8B-B14F-4D97-AF65-F5344CB8AC3E}">
        <p14:creationId xmlns:p14="http://schemas.microsoft.com/office/powerpoint/2010/main" val="2833095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defTabSz="966646">
              <a:defRPr sz="2400">
                <a:solidFill>
                  <a:schemeClr val="tx1"/>
                </a:solidFill>
                <a:latin typeface="Times New Roman" pitchFamily="18" charset="0"/>
              </a:defRPr>
            </a:lvl1pPr>
            <a:lvl2pPr marL="742841" indent="-285708" defTabSz="966646">
              <a:defRPr sz="2400">
                <a:solidFill>
                  <a:schemeClr val="tx1"/>
                </a:solidFill>
                <a:latin typeface="Times New Roman" pitchFamily="18" charset="0"/>
              </a:defRPr>
            </a:lvl2pPr>
            <a:lvl3pPr marL="1142833" indent="-228567" defTabSz="966646">
              <a:defRPr sz="2400">
                <a:solidFill>
                  <a:schemeClr val="tx1"/>
                </a:solidFill>
                <a:latin typeface="Times New Roman" pitchFamily="18" charset="0"/>
              </a:defRPr>
            </a:lvl3pPr>
            <a:lvl4pPr marL="1599965" indent="-228567" defTabSz="966646">
              <a:defRPr sz="2400">
                <a:solidFill>
                  <a:schemeClr val="tx1"/>
                </a:solidFill>
                <a:latin typeface="Times New Roman" pitchFamily="18" charset="0"/>
              </a:defRPr>
            </a:lvl4pPr>
            <a:lvl5pPr marL="2057099" indent="-228567" defTabSz="966646">
              <a:defRPr sz="2400">
                <a:solidFill>
                  <a:schemeClr val="tx1"/>
                </a:solidFill>
                <a:latin typeface="Times New Roman" pitchFamily="18" charset="0"/>
              </a:defRPr>
            </a:lvl5pPr>
            <a:lvl6pPr marL="2514232" indent="-228567" algn="ctr" defTabSz="966646" eaLnBrk="0" fontAlgn="base" hangingPunct="0">
              <a:spcBef>
                <a:spcPct val="0"/>
              </a:spcBef>
              <a:spcAft>
                <a:spcPct val="0"/>
              </a:spcAft>
              <a:defRPr sz="2400">
                <a:solidFill>
                  <a:schemeClr val="tx1"/>
                </a:solidFill>
                <a:latin typeface="Times New Roman" pitchFamily="18" charset="0"/>
              </a:defRPr>
            </a:lvl6pPr>
            <a:lvl7pPr marL="2971364" indent="-228567" algn="ctr" defTabSz="966646" eaLnBrk="0" fontAlgn="base" hangingPunct="0">
              <a:spcBef>
                <a:spcPct val="0"/>
              </a:spcBef>
              <a:spcAft>
                <a:spcPct val="0"/>
              </a:spcAft>
              <a:defRPr sz="2400">
                <a:solidFill>
                  <a:schemeClr val="tx1"/>
                </a:solidFill>
                <a:latin typeface="Times New Roman" pitchFamily="18" charset="0"/>
              </a:defRPr>
            </a:lvl7pPr>
            <a:lvl8pPr marL="3428498" indent="-228567" algn="ctr" defTabSz="966646" eaLnBrk="0" fontAlgn="base" hangingPunct="0">
              <a:spcBef>
                <a:spcPct val="0"/>
              </a:spcBef>
              <a:spcAft>
                <a:spcPct val="0"/>
              </a:spcAft>
              <a:defRPr sz="2400">
                <a:solidFill>
                  <a:schemeClr val="tx1"/>
                </a:solidFill>
                <a:latin typeface="Times New Roman" pitchFamily="18" charset="0"/>
              </a:defRPr>
            </a:lvl8pPr>
            <a:lvl9pPr marL="3885630" indent="-228567" algn="ctr" defTabSz="966646" eaLnBrk="0" fontAlgn="base" hangingPunct="0">
              <a:spcBef>
                <a:spcPct val="0"/>
              </a:spcBef>
              <a:spcAft>
                <a:spcPct val="0"/>
              </a:spcAft>
              <a:defRPr sz="2400">
                <a:solidFill>
                  <a:schemeClr val="tx1"/>
                </a:solidFill>
                <a:latin typeface="Times New Roman" pitchFamily="18" charset="0"/>
              </a:defRPr>
            </a:lvl9pPr>
          </a:lstStyle>
          <a:p>
            <a:fld id="{4683D19E-AA90-4C6E-9244-AF6251B70DA6}" type="slidenum">
              <a:rPr lang="en-US" sz="1300"/>
              <a:pPr/>
              <a:t>5</a:t>
            </a:fld>
            <a:endParaRPr lang="en-US" sz="130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784635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defTabSz="966646">
              <a:defRPr sz="2400">
                <a:solidFill>
                  <a:schemeClr val="tx1"/>
                </a:solidFill>
                <a:latin typeface="Times New Roman" pitchFamily="18" charset="0"/>
              </a:defRPr>
            </a:lvl1pPr>
            <a:lvl2pPr marL="742841" indent="-285708" defTabSz="966646">
              <a:defRPr sz="2400">
                <a:solidFill>
                  <a:schemeClr val="tx1"/>
                </a:solidFill>
                <a:latin typeface="Times New Roman" pitchFamily="18" charset="0"/>
              </a:defRPr>
            </a:lvl2pPr>
            <a:lvl3pPr marL="1142833" indent="-228567" defTabSz="966646">
              <a:defRPr sz="2400">
                <a:solidFill>
                  <a:schemeClr val="tx1"/>
                </a:solidFill>
                <a:latin typeface="Times New Roman" pitchFamily="18" charset="0"/>
              </a:defRPr>
            </a:lvl3pPr>
            <a:lvl4pPr marL="1599965" indent="-228567" defTabSz="966646">
              <a:defRPr sz="2400">
                <a:solidFill>
                  <a:schemeClr val="tx1"/>
                </a:solidFill>
                <a:latin typeface="Times New Roman" pitchFamily="18" charset="0"/>
              </a:defRPr>
            </a:lvl4pPr>
            <a:lvl5pPr marL="2057099" indent="-228567" defTabSz="966646">
              <a:defRPr sz="2400">
                <a:solidFill>
                  <a:schemeClr val="tx1"/>
                </a:solidFill>
                <a:latin typeface="Times New Roman" pitchFamily="18" charset="0"/>
              </a:defRPr>
            </a:lvl5pPr>
            <a:lvl6pPr marL="2514232" indent="-228567" algn="ctr" defTabSz="966646" eaLnBrk="0" fontAlgn="base" hangingPunct="0">
              <a:spcBef>
                <a:spcPct val="0"/>
              </a:spcBef>
              <a:spcAft>
                <a:spcPct val="0"/>
              </a:spcAft>
              <a:defRPr sz="2400">
                <a:solidFill>
                  <a:schemeClr val="tx1"/>
                </a:solidFill>
                <a:latin typeface="Times New Roman" pitchFamily="18" charset="0"/>
              </a:defRPr>
            </a:lvl6pPr>
            <a:lvl7pPr marL="2971364" indent="-228567" algn="ctr" defTabSz="966646" eaLnBrk="0" fontAlgn="base" hangingPunct="0">
              <a:spcBef>
                <a:spcPct val="0"/>
              </a:spcBef>
              <a:spcAft>
                <a:spcPct val="0"/>
              </a:spcAft>
              <a:defRPr sz="2400">
                <a:solidFill>
                  <a:schemeClr val="tx1"/>
                </a:solidFill>
                <a:latin typeface="Times New Roman" pitchFamily="18" charset="0"/>
              </a:defRPr>
            </a:lvl7pPr>
            <a:lvl8pPr marL="3428498" indent="-228567" algn="ctr" defTabSz="966646" eaLnBrk="0" fontAlgn="base" hangingPunct="0">
              <a:spcBef>
                <a:spcPct val="0"/>
              </a:spcBef>
              <a:spcAft>
                <a:spcPct val="0"/>
              </a:spcAft>
              <a:defRPr sz="2400">
                <a:solidFill>
                  <a:schemeClr val="tx1"/>
                </a:solidFill>
                <a:latin typeface="Times New Roman" pitchFamily="18" charset="0"/>
              </a:defRPr>
            </a:lvl8pPr>
            <a:lvl9pPr marL="3885630" indent="-228567" algn="ctr" defTabSz="966646" eaLnBrk="0" fontAlgn="base" hangingPunct="0">
              <a:spcBef>
                <a:spcPct val="0"/>
              </a:spcBef>
              <a:spcAft>
                <a:spcPct val="0"/>
              </a:spcAft>
              <a:defRPr sz="2400">
                <a:solidFill>
                  <a:schemeClr val="tx1"/>
                </a:solidFill>
                <a:latin typeface="Times New Roman" pitchFamily="18" charset="0"/>
              </a:defRPr>
            </a:lvl9pPr>
          </a:lstStyle>
          <a:p>
            <a:fld id="{AA8A7087-DCD0-44AD-9DF9-169E360EF9F2}" type="slidenum">
              <a:rPr lang="en-US" sz="1300"/>
              <a:pPr/>
              <a:t>6</a:t>
            </a:fld>
            <a:endParaRPr lang="en-US" sz="13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195204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lvl1pPr defTabSz="966646">
              <a:defRPr sz="2400">
                <a:solidFill>
                  <a:schemeClr val="tx1"/>
                </a:solidFill>
                <a:latin typeface="Times New Roman" pitchFamily="18" charset="0"/>
              </a:defRPr>
            </a:lvl1pPr>
            <a:lvl2pPr marL="742841" indent="-285708" defTabSz="966646">
              <a:defRPr sz="2400">
                <a:solidFill>
                  <a:schemeClr val="tx1"/>
                </a:solidFill>
                <a:latin typeface="Times New Roman" pitchFamily="18" charset="0"/>
              </a:defRPr>
            </a:lvl2pPr>
            <a:lvl3pPr marL="1142833" indent="-228567" defTabSz="966646">
              <a:defRPr sz="2400">
                <a:solidFill>
                  <a:schemeClr val="tx1"/>
                </a:solidFill>
                <a:latin typeface="Times New Roman" pitchFamily="18" charset="0"/>
              </a:defRPr>
            </a:lvl3pPr>
            <a:lvl4pPr marL="1599965" indent="-228567" defTabSz="966646">
              <a:defRPr sz="2400">
                <a:solidFill>
                  <a:schemeClr val="tx1"/>
                </a:solidFill>
                <a:latin typeface="Times New Roman" pitchFamily="18" charset="0"/>
              </a:defRPr>
            </a:lvl4pPr>
            <a:lvl5pPr marL="2057099" indent="-228567" defTabSz="966646">
              <a:defRPr sz="2400">
                <a:solidFill>
                  <a:schemeClr val="tx1"/>
                </a:solidFill>
                <a:latin typeface="Times New Roman" pitchFamily="18" charset="0"/>
              </a:defRPr>
            </a:lvl5pPr>
            <a:lvl6pPr marL="2514232" indent="-228567" algn="ctr" defTabSz="966646" eaLnBrk="0" fontAlgn="base" hangingPunct="0">
              <a:spcBef>
                <a:spcPct val="0"/>
              </a:spcBef>
              <a:spcAft>
                <a:spcPct val="0"/>
              </a:spcAft>
              <a:defRPr sz="2400">
                <a:solidFill>
                  <a:schemeClr val="tx1"/>
                </a:solidFill>
                <a:latin typeface="Times New Roman" pitchFamily="18" charset="0"/>
              </a:defRPr>
            </a:lvl6pPr>
            <a:lvl7pPr marL="2971364" indent="-228567" algn="ctr" defTabSz="966646" eaLnBrk="0" fontAlgn="base" hangingPunct="0">
              <a:spcBef>
                <a:spcPct val="0"/>
              </a:spcBef>
              <a:spcAft>
                <a:spcPct val="0"/>
              </a:spcAft>
              <a:defRPr sz="2400">
                <a:solidFill>
                  <a:schemeClr val="tx1"/>
                </a:solidFill>
                <a:latin typeface="Times New Roman" pitchFamily="18" charset="0"/>
              </a:defRPr>
            </a:lvl7pPr>
            <a:lvl8pPr marL="3428498" indent="-228567" algn="ctr" defTabSz="966646" eaLnBrk="0" fontAlgn="base" hangingPunct="0">
              <a:spcBef>
                <a:spcPct val="0"/>
              </a:spcBef>
              <a:spcAft>
                <a:spcPct val="0"/>
              </a:spcAft>
              <a:defRPr sz="2400">
                <a:solidFill>
                  <a:schemeClr val="tx1"/>
                </a:solidFill>
                <a:latin typeface="Times New Roman" pitchFamily="18" charset="0"/>
              </a:defRPr>
            </a:lvl8pPr>
            <a:lvl9pPr marL="3885630" indent="-228567" algn="ctr" defTabSz="966646" eaLnBrk="0" fontAlgn="base" hangingPunct="0">
              <a:spcBef>
                <a:spcPct val="0"/>
              </a:spcBef>
              <a:spcAft>
                <a:spcPct val="0"/>
              </a:spcAft>
              <a:defRPr sz="2400">
                <a:solidFill>
                  <a:schemeClr val="tx1"/>
                </a:solidFill>
                <a:latin typeface="Times New Roman" pitchFamily="18" charset="0"/>
              </a:defRPr>
            </a:lvl9pPr>
          </a:lstStyle>
          <a:p>
            <a:fld id="{DD507C3F-F69C-405F-9366-D5579A3540D9}" type="slidenum">
              <a:rPr lang="en-US" sz="1300"/>
              <a:pPr/>
              <a:t>7</a:t>
            </a:fld>
            <a:endParaRPr lang="en-US" sz="130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588545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defTabSz="966646">
              <a:defRPr sz="2400">
                <a:solidFill>
                  <a:schemeClr val="tx1"/>
                </a:solidFill>
                <a:latin typeface="Times New Roman" pitchFamily="18" charset="0"/>
              </a:defRPr>
            </a:lvl1pPr>
            <a:lvl2pPr marL="742841" indent="-285708" defTabSz="966646">
              <a:defRPr sz="2400">
                <a:solidFill>
                  <a:schemeClr val="tx1"/>
                </a:solidFill>
                <a:latin typeface="Times New Roman" pitchFamily="18" charset="0"/>
              </a:defRPr>
            </a:lvl2pPr>
            <a:lvl3pPr marL="1142833" indent="-228567" defTabSz="966646">
              <a:defRPr sz="2400">
                <a:solidFill>
                  <a:schemeClr val="tx1"/>
                </a:solidFill>
                <a:latin typeface="Times New Roman" pitchFamily="18" charset="0"/>
              </a:defRPr>
            </a:lvl3pPr>
            <a:lvl4pPr marL="1599965" indent="-228567" defTabSz="966646">
              <a:defRPr sz="2400">
                <a:solidFill>
                  <a:schemeClr val="tx1"/>
                </a:solidFill>
                <a:latin typeface="Times New Roman" pitchFamily="18" charset="0"/>
              </a:defRPr>
            </a:lvl4pPr>
            <a:lvl5pPr marL="2057099" indent="-228567" defTabSz="966646">
              <a:defRPr sz="2400">
                <a:solidFill>
                  <a:schemeClr val="tx1"/>
                </a:solidFill>
                <a:latin typeface="Times New Roman" pitchFamily="18" charset="0"/>
              </a:defRPr>
            </a:lvl5pPr>
            <a:lvl6pPr marL="2514232" indent="-228567" algn="ctr" defTabSz="966646" eaLnBrk="0" fontAlgn="base" hangingPunct="0">
              <a:spcBef>
                <a:spcPct val="0"/>
              </a:spcBef>
              <a:spcAft>
                <a:spcPct val="0"/>
              </a:spcAft>
              <a:defRPr sz="2400">
                <a:solidFill>
                  <a:schemeClr val="tx1"/>
                </a:solidFill>
                <a:latin typeface="Times New Roman" pitchFamily="18" charset="0"/>
              </a:defRPr>
            </a:lvl6pPr>
            <a:lvl7pPr marL="2971364" indent="-228567" algn="ctr" defTabSz="966646" eaLnBrk="0" fontAlgn="base" hangingPunct="0">
              <a:spcBef>
                <a:spcPct val="0"/>
              </a:spcBef>
              <a:spcAft>
                <a:spcPct val="0"/>
              </a:spcAft>
              <a:defRPr sz="2400">
                <a:solidFill>
                  <a:schemeClr val="tx1"/>
                </a:solidFill>
                <a:latin typeface="Times New Roman" pitchFamily="18" charset="0"/>
              </a:defRPr>
            </a:lvl7pPr>
            <a:lvl8pPr marL="3428498" indent="-228567" algn="ctr" defTabSz="966646" eaLnBrk="0" fontAlgn="base" hangingPunct="0">
              <a:spcBef>
                <a:spcPct val="0"/>
              </a:spcBef>
              <a:spcAft>
                <a:spcPct val="0"/>
              </a:spcAft>
              <a:defRPr sz="2400">
                <a:solidFill>
                  <a:schemeClr val="tx1"/>
                </a:solidFill>
                <a:latin typeface="Times New Roman" pitchFamily="18" charset="0"/>
              </a:defRPr>
            </a:lvl8pPr>
            <a:lvl9pPr marL="3885630" indent="-228567" algn="ctr" defTabSz="966646" eaLnBrk="0" fontAlgn="base" hangingPunct="0">
              <a:spcBef>
                <a:spcPct val="0"/>
              </a:spcBef>
              <a:spcAft>
                <a:spcPct val="0"/>
              </a:spcAft>
              <a:defRPr sz="2400">
                <a:solidFill>
                  <a:schemeClr val="tx1"/>
                </a:solidFill>
                <a:latin typeface="Times New Roman" pitchFamily="18" charset="0"/>
              </a:defRPr>
            </a:lvl9pPr>
          </a:lstStyle>
          <a:p>
            <a:fld id="{C679E3EB-6042-42CF-BC4D-9D9AE3702D52}" type="slidenum">
              <a:rPr lang="en-US" sz="1300"/>
              <a:pPr/>
              <a:t>8</a:t>
            </a:fld>
            <a:endParaRPr lang="en-US" sz="130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713902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lvl1pPr defTabSz="966646">
              <a:defRPr sz="2400">
                <a:solidFill>
                  <a:schemeClr val="tx1"/>
                </a:solidFill>
                <a:latin typeface="Times New Roman" pitchFamily="18" charset="0"/>
              </a:defRPr>
            </a:lvl1pPr>
            <a:lvl2pPr marL="742841" indent="-285708" defTabSz="966646">
              <a:defRPr sz="2400">
                <a:solidFill>
                  <a:schemeClr val="tx1"/>
                </a:solidFill>
                <a:latin typeface="Times New Roman" pitchFamily="18" charset="0"/>
              </a:defRPr>
            </a:lvl2pPr>
            <a:lvl3pPr marL="1142833" indent="-228567" defTabSz="966646">
              <a:defRPr sz="2400">
                <a:solidFill>
                  <a:schemeClr val="tx1"/>
                </a:solidFill>
                <a:latin typeface="Times New Roman" pitchFamily="18" charset="0"/>
              </a:defRPr>
            </a:lvl3pPr>
            <a:lvl4pPr marL="1599965" indent="-228567" defTabSz="966646">
              <a:defRPr sz="2400">
                <a:solidFill>
                  <a:schemeClr val="tx1"/>
                </a:solidFill>
                <a:latin typeface="Times New Roman" pitchFamily="18" charset="0"/>
              </a:defRPr>
            </a:lvl4pPr>
            <a:lvl5pPr marL="2057099" indent="-228567" defTabSz="966646">
              <a:defRPr sz="2400">
                <a:solidFill>
                  <a:schemeClr val="tx1"/>
                </a:solidFill>
                <a:latin typeface="Times New Roman" pitchFamily="18" charset="0"/>
              </a:defRPr>
            </a:lvl5pPr>
            <a:lvl6pPr marL="2514232" indent="-228567" algn="ctr" defTabSz="966646" eaLnBrk="0" fontAlgn="base" hangingPunct="0">
              <a:spcBef>
                <a:spcPct val="0"/>
              </a:spcBef>
              <a:spcAft>
                <a:spcPct val="0"/>
              </a:spcAft>
              <a:defRPr sz="2400">
                <a:solidFill>
                  <a:schemeClr val="tx1"/>
                </a:solidFill>
                <a:latin typeface="Times New Roman" pitchFamily="18" charset="0"/>
              </a:defRPr>
            </a:lvl6pPr>
            <a:lvl7pPr marL="2971364" indent="-228567" algn="ctr" defTabSz="966646" eaLnBrk="0" fontAlgn="base" hangingPunct="0">
              <a:spcBef>
                <a:spcPct val="0"/>
              </a:spcBef>
              <a:spcAft>
                <a:spcPct val="0"/>
              </a:spcAft>
              <a:defRPr sz="2400">
                <a:solidFill>
                  <a:schemeClr val="tx1"/>
                </a:solidFill>
                <a:latin typeface="Times New Roman" pitchFamily="18" charset="0"/>
              </a:defRPr>
            </a:lvl7pPr>
            <a:lvl8pPr marL="3428498" indent="-228567" algn="ctr" defTabSz="966646" eaLnBrk="0" fontAlgn="base" hangingPunct="0">
              <a:spcBef>
                <a:spcPct val="0"/>
              </a:spcBef>
              <a:spcAft>
                <a:spcPct val="0"/>
              </a:spcAft>
              <a:defRPr sz="2400">
                <a:solidFill>
                  <a:schemeClr val="tx1"/>
                </a:solidFill>
                <a:latin typeface="Times New Roman" pitchFamily="18" charset="0"/>
              </a:defRPr>
            </a:lvl8pPr>
            <a:lvl9pPr marL="3885630" indent="-228567" algn="ctr" defTabSz="966646" eaLnBrk="0" fontAlgn="base" hangingPunct="0">
              <a:spcBef>
                <a:spcPct val="0"/>
              </a:spcBef>
              <a:spcAft>
                <a:spcPct val="0"/>
              </a:spcAft>
              <a:defRPr sz="2400">
                <a:solidFill>
                  <a:schemeClr val="tx1"/>
                </a:solidFill>
                <a:latin typeface="Times New Roman" pitchFamily="18" charset="0"/>
              </a:defRPr>
            </a:lvl9pPr>
          </a:lstStyle>
          <a:p>
            <a:fld id="{52A3C25D-1A5F-4197-89D0-AAAF87DA2E25}" type="slidenum">
              <a:rPr lang="en-US" sz="1300"/>
              <a:pPr/>
              <a:t>9</a:t>
            </a:fld>
            <a:endParaRPr lang="en-US" sz="130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514487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Footer Placeholder 4"/>
          <p:cNvSpPr>
            <a:spLocks noGrp="1"/>
          </p:cNvSpPr>
          <p:nvPr>
            <p:ph type="ftr" sz="quarter" idx="11"/>
          </p:nvPr>
        </p:nvSpPr>
        <p:spPr/>
        <p:txBody>
          <a:bodyPr/>
          <a:lstStyle>
            <a:lvl1pPr>
              <a:defRPr/>
            </a:lvl1pPr>
          </a:lstStyle>
          <a:p>
            <a:pPr>
              <a:defRPr/>
            </a:pPr>
            <a:r>
              <a:rPr lang="en-US"/>
              <a:t>© 2017 Warren B. Powell</a:t>
            </a:r>
          </a:p>
        </p:txBody>
      </p:sp>
      <p:sp>
        <p:nvSpPr>
          <p:cNvPr id="6" name="Slide Number Placeholder 5"/>
          <p:cNvSpPr>
            <a:spLocks noGrp="1"/>
          </p:cNvSpPr>
          <p:nvPr>
            <p:ph type="sldNum" sz="quarter" idx="12"/>
          </p:nvPr>
        </p:nvSpPr>
        <p:spPr/>
        <p:txBody>
          <a:bodyPr/>
          <a:lstStyle>
            <a:lvl1pPr>
              <a:defRPr/>
            </a:lvl1pPr>
          </a:lstStyle>
          <a:p>
            <a:pPr>
              <a:defRPr/>
            </a:pPr>
            <a:fld id="{1655371B-0A8B-48EE-B0B9-9A5278808416}" type="slidenum">
              <a:rPr lang="en-US"/>
              <a:pPr>
                <a:defRPr/>
              </a:pPr>
              <a:t>‹#›</a:t>
            </a:fld>
            <a:endParaRPr lang="en-US"/>
          </a:p>
        </p:txBody>
      </p:sp>
    </p:spTree>
    <p:extLst>
      <p:ext uri="{BB962C8B-B14F-4D97-AF65-F5344CB8AC3E}">
        <p14:creationId xmlns:p14="http://schemas.microsoft.com/office/powerpoint/2010/main" val="125332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 2017 Warren B. Powell</a:t>
            </a:r>
          </a:p>
        </p:txBody>
      </p:sp>
      <p:sp>
        <p:nvSpPr>
          <p:cNvPr id="6" name="Rectangle 6"/>
          <p:cNvSpPr>
            <a:spLocks noGrp="1" noChangeArrowheads="1"/>
          </p:cNvSpPr>
          <p:nvPr>
            <p:ph type="sldNum" sz="quarter" idx="12"/>
          </p:nvPr>
        </p:nvSpPr>
        <p:spPr>
          <a:ln/>
        </p:spPr>
        <p:txBody>
          <a:bodyPr/>
          <a:lstStyle>
            <a:lvl1pPr>
              <a:defRPr/>
            </a:lvl1pPr>
          </a:lstStyle>
          <a:p>
            <a:pPr>
              <a:defRPr/>
            </a:pPr>
            <a:fld id="{6498DD5D-1BCE-462D-B743-79333EBAB59B}" type="slidenum">
              <a:rPr lang="en-US"/>
              <a:pPr>
                <a:defRPr/>
              </a:pPr>
              <a:t>‹#›</a:t>
            </a:fld>
            <a:endParaRPr lang="en-US"/>
          </a:p>
        </p:txBody>
      </p:sp>
    </p:spTree>
    <p:extLst>
      <p:ext uri="{BB962C8B-B14F-4D97-AF65-F5344CB8AC3E}">
        <p14:creationId xmlns:p14="http://schemas.microsoft.com/office/powerpoint/2010/main" val="233790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 2017 Warren B. Powell</a:t>
            </a:r>
          </a:p>
        </p:txBody>
      </p:sp>
      <p:sp>
        <p:nvSpPr>
          <p:cNvPr id="6" name="Rectangle 6"/>
          <p:cNvSpPr>
            <a:spLocks noGrp="1" noChangeArrowheads="1"/>
          </p:cNvSpPr>
          <p:nvPr>
            <p:ph type="sldNum" sz="quarter" idx="12"/>
          </p:nvPr>
        </p:nvSpPr>
        <p:spPr>
          <a:ln/>
        </p:spPr>
        <p:txBody>
          <a:bodyPr/>
          <a:lstStyle>
            <a:lvl1pPr>
              <a:defRPr/>
            </a:lvl1pPr>
          </a:lstStyle>
          <a:p>
            <a:pPr>
              <a:defRPr/>
            </a:pPr>
            <a:fld id="{9A29BCBA-9DCF-45E7-96C3-C16EC100C2CF}" type="slidenum">
              <a:rPr lang="en-US"/>
              <a:pPr>
                <a:defRPr/>
              </a:pPr>
              <a:t>‹#›</a:t>
            </a:fld>
            <a:endParaRPr lang="en-US"/>
          </a:p>
        </p:txBody>
      </p:sp>
    </p:spTree>
    <p:extLst>
      <p:ext uri="{BB962C8B-B14F-4D97-AF65-F5344CB8AC3E}">
        <p14:creationId xmlns:p14="http://schemas.microsoft.com/office/powerpoint/2010/main" val="317014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609600"/>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100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38100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 2017 Warren B. Powell</a:t>
            </a:r>
          </a:p>
        </p:txBody>
      </p:sp>
      <p:sp>
        <p:nvSpPr>
          <p:cNvPr id="7" name="Rectangle 6"/>
          <p:cNvSpPr>
            <a:spLocks noGrp="1" noChangeArrowheads="1"/>
          </p:cNvSpPr>
          <p:nvPr>
            <p:ph type="sldNum" sz="quarter" idx="12"/>
          </p:nvPr>
        </p:nvSpPr>
        <p:spPr>
          <a:ln/>
        </p:spPr>
        <p:txBody>
          <a:bodyPr/>
          <a:lstStyle>
            <a:lvl1pPr>
              <a:defRPr/>
            </a:lvl1pPr>
          </a:lstStyle>
          <a:p>
            <a:pPr>
              <a:defRPr/>
            </a:pPr>
            <a:fld id="{FD58FD04-59A8-4BA2-BC9A-C72897BFB576}" type="slidenum">
              <a:rPr lang="en-US"/>
              <a:pPr>
                <a:defRPr/>
              </a:pPr>
              <a:t>‹#›</a:t>
            </a:fld>
            <a:endParaRPr lang="en-US"/>
          </a:p>
        </p:txBody>
      </p:sp>
    </p:spTree>
    <p:extLst>
      <p:ext uri="{BB962C8B-B14F-4D97-AF65-F5344CB8AC3E}">
        <p14:creationId xmlns:p14="http://schemas.microsoft.com/office/powerpoint/2010/main" val="3179825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 2017 Warren B. Powell</a:t>
            </a:r>
          </a:p>
        </p:txBody>
      </p:sp>
      <p:sp>
        <p:nvSpPr>
          <p:cNvPr id="6" name="Rectangle 6"/>
          <p:cNvSpPr>
            <a:spLocks noGrp="1" noChangeArrowheads="1"/>
          </p:cNvSpPr>
          <p:nvPr>
            <p:ph type="sldNum" sz="quarter" idx="12"/>
          </p:nvPr>
        </p:nvSpPr>
        <p:spPr>
          <a:ln/>
        </p:spPr>
        <p:txBody>
          <a:bodyPr/>
          <a:lstStyle>
            <a:lvl1pPr>
              <a:defRPr/>
            </a:lvl1pPr>
          </a:lstStyle>
          <a:p>
            <a:pPr>
              <a:defRPr/>
            </a:pPr>
            <a:fld id="{92D0F0A5-88A2-400D-91DB-1B6C935589C9}" type="slidenum">
              <a:rPr lang="en-US"/>
              <a:pPr>
                <a:defRPr/>
              </a:pPr>
              <a:t>‹#›</a:t>
            </a:fld>
            <a:endParaRPr lang="en-US"/>
          </a:p>
        </p:txBody>
      </p:sp>
    </p:spTree>
    <p:extLst>
      <p:ext uri="{BB962C8B-B14F-4D97-AF65-F5344CB8AC3E}">
        <p14:creationId xmlns:p14="http://schemas.microsoft.com/office/powerpoint/2010/main" val="922705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 2017 Warren B. Powell</a:t>
            </a:r>
          </a:p>
        </p:txBody>
      </p:sp>
      <p:sp>
        <p:nvSpPr>
          <p:cNvPr id="6" name="Rectangle 6"/>
          <p:cNvSpPr>
            <a:spLocks noGrp="1" noChangeArrowheads="1"/>
          </p:cNvSpPr>
          <p:nvPr>
            <p:ph type="sldNum" sz="quarter" idx="12"/>
          </p:nvPr>
        </p:nvSpPr>
        <p:spPr>
          <a:ln/>
        </p:spPr>
        <p:txBody>
          <a:bodyPr/>
          <a:lstStyle>
            <a:lvl1pPr>
              <a:defRPr/>
            </a:lvl1pPr>
          </a:lstStyle>
          <a:p>
            <a:pPr>
              <a:defRPr/>
            </a:pPr>
            <a:fld id="{2A080D03-DE9E-4EEB-B32F-D95DB17C2BB1}" type="slidenum">
              <a:rPr lang="en-US"/>
              <a:pPr>
                <a:defRPr/>
              </a:pPr>
              <a:t>‹#›</a:t>
            </a:fld>
            <a:endParaRPr lang="en-US"/>
          </a:p>
        </p:txBody>
      </p:sp>
    </p:spTree>
    <p:extLst>
      <p:ext uri="{BB962C8B-B14F-4D97-AF65-F5344CB8AC3E}">
        <p14:creationId xmlns:p14="http://schemas.microsoft.com/office/powerpoint/2010/main" val="1219706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1430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 2017 Warren B. Powell</a:t>
            </a:r>
          </a:p>
        </p:txBody>
      </p:sp>
      <p:sp>
        <p:nvSpPr>
          <p:cNvPr id="7" name="Rectangle 6"/>
          <p:cNvSpPr>
            <a:spLocks noGrp="1" noChangeArrowheads="1"/>
          </p:cNvSpPr>
          <p:nvPr>
            <p:ph type="sldNum" sz="quarter" idx="12"/>
          </p:nvPr>
        </p:nvSpPr>
        <p:spPr>
          <a:ln/>
        </p:spPr>
        <p:txBody>
          <a:bodyPr/>
          <a:lstStyle>
            <a:lvl1pPr>
              <a:defRPr/>
            </a:lvl1pPr>
          </a:lstStyle>
          <a:p>
            <a:pPr>
              <a:defRPr/>
            </a:pPr>
            <a:fld id="{E5C06A3F-1911-48B4-9053-E3F3E4A774AD}" type="slidenum">
              <a:rPr lang="en-US"/>
              <a:pPr>
                <a:defRPr/>
              </a:pPr>
              <a:t>‹#›</a:t>
            </a:fld>
            <a:endParaRPr lang="en-US"/>
          </a:p>
        </p:txBody>
      </p:sp>
    </p:spTree>
    <p:extLst>
      <p:ext uri="{BB962C8B-B14F-4D97-AF65-F5344CB8AC3E}">
        <p14:creationId xmlns:p14="http://schemas.microsoft.com/office/powerpoint/2010/main" val="3497478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 2017 Warren B. Powell</a:t>
            </a:r>
          </a:p>
        </p:txBody>
      </p:sp>
      <p:sp>
        <p:nvSpPr>
          <p:cNvPr id="9" name="Rectangle 6"/>
          <p:cNvSpPr>
            <a:spLocks noGrp="1" noChangeArrowheads="1"/>
          </p:cNvSpPr>
          <p:nvPr>
            <p:ph type="sldNum" sz="quarter" idx="12"/>
          </p:nvPr>
        </p:nvSpPr>
        <p:spPr>
          <a:ln/>
        </p:spPr>
        <p:txBody>
          <a:bodyPr/>
          <a:lstStyle>
            <a:lvl1pPr>
              <a:defRPr/>
            </a:lvl1pPr>
          </a:lstStyle>
          <a:p>
            <a:pPr>
              <a:defRPr/>
            </a:pPr>
            <a:fld id="{93CAAAAD-662A-478B-9213-FED7BD0BDFFA}" type="slidenum">
              <a:rPr lang="en-US"/>
              <a:pPr>
                <a:defRPr/>
              </a:pPr>
              <a:t>‹#›</a:t>
            </a:fld>
            <a:endParaRPr lang="en-US"/>
          </a:p>
        </p:txBody>
      </p:sp>
    </p:spTree>
    <p:extLst>
      <p:ext uri="{BB962C8B-B14F-4D97-AF65-F5344CB8AC3E}">
        <p14:creationId xmlns:p14="http://schemas.microsoft.com/office/powerpoint/2010/main" val="3306583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 2017 Warren B. Powell</a:t>
            </a:r>
          </a:p>
        </p:txBody>
      </p:sp>
      <p:sp>
        <p:nvSpPr>
          <p:cNvPr id="5" name="Rectangle 6"/>
          <p:cNvSpPr>
            <a:spLocks noGrp="1" noChangeArrowheads="1"/>
          </p:cNvSpPr>
          <p:nvPr>
            <p:ph type="sldNum" sz="quarter" idx="12"/>
          </p:nvPr>
        </p:nvSpPr>
        <p:spPr>
          <a:ln/>
        </p:spPr>
        <p:txBody>
          <a:bodyPr/>
          <a:lstStyle>
            <a:lvl1pPr>
              <a:defRPr/>
            </a:lvl1pPr>
          </a:lstStyle>
          <a:p>
            <a:pPr>
              <a:defRPr/>
            </a:pPr>
            <a:fld id="{6EF8FDB9-CF0A-420A-AF2D-F4DF67B823D9}" type="slidenum">
              <a:rPr lang="en-US"/>
              <a:pPr>
                <a:defRPr/>
              </a:pPr>
              <a:t>‹#›</a:t>
            </a:fld>
            <a:endParaRPr lang="en-US"/>
          </a:p>
        </p:txBody>
      </p:sp>
    </p:spTree>
    <p:extLst>
      <p:ext uri="{BB962C8B-B14F-4D97-AF65-F5344CB8AC3E}">
        <p14:creationId xmlns:p14="http://schemas.microsoft.com/office/powerpoint/2010/main" val="589285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pPr>
              <a:defRPr/>
            </a:pPr>
            <a:r>
              <a:rPr lang="en-US"/>
              <a:t>© 2017 Warren B. Powell</a:t>
            </a:r>
          </a:p>
        </p:txBody>
      </p:sp>
      <p:sp>
        <p:nvSpPr>
          <p:cNvPr id="4" name="Rectangle 6"/>
          <p:cNvSpPr>
            <a:spLocks noGrp="1" noChangeArrowheads="1"/>
          </p:cNvSpPr>
          <p:nvPr>
            <p:ph type="sldNum" sz="quarter" idx="12"/>
          </p:nvPr>
        </p:nvSpPr>
        <p:spPr>
          <a:ln/>
        </p:spPr>
        <p:txBody>
          <a:bodyPr/>
          <a:lstStyle>
            <a:lvl1pPr>
              <a:defRPr/>
            </a:lvl1pPr>
          </a:lstStyle>
          <a:p>
            <a:pPr>
              <a:defRPr/>
            </a:pPr>
            <a:fld id="{1833C0C6-2BFE-49DE-AAA7-5EB9207CDD57}" type="slidenum">
              <a:rPr lang="en-US"/>
              <a:pPr>
                <a:defRPr/>
              </a:pPr>
              <a:t>‹#›</a:t>
            </a:fld>
            <a:endParaRPr lang="en-US"/>
          </a:p>
        </p:txBody>
      </p:sp>
    </p:spTree>
    <p:extLst>
      <p:ext uri="{BB962C8B-B14F-4D97-AF65-F5344CB8AC3E}">
        <p14:creationId xmlns:p14="http://schemas.microsoft.com/office/powerpoint/2010/main" val="2677312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 2017 Warren B. Powell</a:t>
            </a:r>
          </a:p>
        </p:txBody>
      </p:sp>
      <p:sp>
        <p:nvSpPr>
          <p:cNvPr id="7" name="Rectangle 6"/>
          <p:cNvSpPr>
            <a:spLocks noGrp="1" noChangeArrowheads="1"/>
          </p:cNvSpPr>
          <p:nvPr>
            <p:ph type="sldNum" sz="quarter" idx="12"/>
          </p:nvPr>
        </p:nvSpPr>
        <p:spPr>
          <a:ln/>
        </p:spPr>
        <p:txBody>
          <a:bodyPr/>
          <a:lstStyle>
            <a:lvl1pPr>
              <a:defRPr/>
            </a:lvl1pPr>
          </a:lstStyle>
          <a:p>
            <a:pPr>
              <a:defRPr/>
            </a:pPr>
            <a:fld id="{530130D4-F6C9-40D2-B7E4-116D1D94E9FF}" type="slidenum">
              <a:rPr lang="en-US"/>
              <a:pPr>
                <a:defRPr/>
              </a:pPr>
              <a:t>‹#›</a:t>
            </a:fld>
            <a:endParaRPr lang="en-US"/>
          </a:p>
        </p:txBody>
      </p:sp>
    </p:spTree>
    <p:extLst>
      <p:ext uri="{BB962C8B-B14F-4D97-AF65-F5344CB8AC3E}">
        <p14:creationId xmlns:p14="http://schemas.microsoft.com/office/powerpoint/2010/main" val="271209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 2017 Warren B. Powell</a:t>
            </a:r>
          </a:p>
        </p:txBody>
      </p:sp>
      <p:sp>
        <p:nvSpPr>
          <p:cNvPr id="7" name="Rectangle 6"/>
          <p:cNvSpPr>
            <a:spLocks noGrp="1" noChangeArrowheads="1"/>
          </p:cNvSpPr>
          <p:nvPr>
            <p:ph type="sldNum" sz="quarter" idx="12"/>
          </p:nvPr>
        </p:nvSpPr>
        <p:spPr>
          <a:ln/>
        </p:spPr>
        <p:txBody>
          <a:bodyPr/>
          <a:lstStyle>
            <a:lvl1pPr>
              <a:defRPr/>
            </a:lvl1pPr>
          </a:lstStyle>
          <a:p>
            <a:pPr>
              <a:defRPr/>
            </a:pPr>
            <a:fld id="{D262D715-E131-4A8B-A303-485C5266A183}" type="slidenum">
              <a:rPr lang="en-US"/>
              <a:pPr>
                <a:defRPr/>
              </a:pPr>
              <a:t>‹#›</a:t>
            </a:fld>
            <a:endParaRPr lang="en-US"/>
          </a:p>
        </p:txBody>
      </p:sp>
    </p:spTree>
    <p:extLst>
      <p:ext uri="{BB962C8B-B14F-4D97-AF65-F5344CB8AC3E}">
        <p14:creationId xmlns:p14="http://schemas.microsoft.com/office/powerpoint/2010/main" val="1535472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143000"/>
            <a:ext cx="77724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3124200" y="6553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 2017 Warren B. Powell</a:t>
            </a:r>
          </a:p>
        </p:txBody>
      </p:sp>
      <p:sp>
        <p:nvSpPr>
          <p:cNvPr id="1030" name="Rectangle 6"/>
          <p:cNvSpPr>
            <a:spLocks noGrp="1" noChangeArrowheads="1"/>
          </p:cNvSpPr>
          <p:nvPr>
            <p:ph type="sldNum" sz="quarter" idx="4"/>
          </p:nvPr>
        </p:nvSpPr>
        <p:spPr bwMode="auto">
          <a:xfrm>
            <a:off x="655320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647A4E76-480E-48DB-A143-935C7E118E2B}" type="slidenum">
              <a:rPr lang="en-US"/>
              <a:pPr>
                <a:defRPr/>
              </a:pPr>
              <a:t>‹#›</a:t>
            </a:fld>
            <a:endParaRPr lang="en-US"/>
          </a:p>
        </p:txBody>
      </p:sp>
      <p:sp>
        <p:nvSpPr>
          <p:cNvPr id="1031" name="Rectangle 7"/>
          <p:cNvSpPr>
            <a:spLocks noChangeArrowheads="1"/>
          </p:cNvSpPr>
          <p:nvPr/>
        </p:nvSpPr>
        <p:spPr bwMode="auto">
          <a:xfrm>
            <a:off x="304800" y="914400"/>
            <a:ext cx="5791200" cy="152400"/>
          </a:xfrm>
          <a:prstGeom prst="rect">
            <a:avLst/>
          </a:prstGeom>
          <a:gradFill rotWithShape="0">
            <a:gsLst>
              <a:gs pos="0">
                <a:srgbClr val="291000"/>
              </a:gs>
              <a:gs pos="100000">
                <a:srgbClr val="FF66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51"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hf sldNum="0"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New Roman" pitchFamily="18" charset="0"/>
        </a:defRPr>
      </a:lvl2pPr>
      <a:lvl3pPr algn="l" rtl="0" eaLnBrk="0" fontAlgn="base" hangingPunct="0">
        <a:spcBef>
          <a:spcPct val="0"/>
        </a:spcBef>
        <a:spcAft>
          <a:spcPct val="0"/>
        </a:spcAft>
        <a:defRPr sz="3600">
          <a:solidFill>
            <a:schemeClr val="tx2"/>
          </a:solidFill>
          <a:latin typeface="Times New Roman" pitchFamily="18" charset="0"/>
        </a:defRPr>
      </a:lvl3pPr>
      <a:lvl4pPr algn="l" rtl="0" eaLnBrk="0" fontAlgn="base" hangingPunct="0">
        <a:spcBef>
          <a:spcPct val="0"/>
        </a:spcBef>
        <a:spcAft>
          <a:spcPct val="0"/>
        </a:spcAft>
        <a:defRPr sz="3600">
          <a:solidFill>
            <a:schemeClr val="tx2"/>
          </a:solidFill>
          <a:latin typeface="Times New Roman" pitchFamily="18" charset="0"/>
        </a:defRPr>
      </a:lvl4pPr>
      <a:lvl5pPr algn="l" rtl="0" eaLnBrk="0" fontAlgn="base" hangingPunct="0">
        <a:spcBef>
          <a:spcPct val="0"/>
        </a:spcBef>
        <a:spcAft>
          <a:spcPct val="0"/>
        </a:spcAft>
        <a:defRPr sz="3600">
          <a:solidFill>
            <a:schemeClr val="tx2"/>
          </a:solidFill>
          <a:latin typeface="Times New Roman" pitchFamily="18" charset="0"/>
        </a:defRPr>
      </a:lvl5pPr>
      <a:lvl6pPr marL="457200" algn="l" rtl="0" eaLnBrk="0" fontAlgn="base" hangingPunct="0">
        <a:spcBef>
          <a:spcPct val="0"/>
        </a:spcBef>
        <a:spcAft>
          <a:spcPct val="0"/>
        </a:spcAft>
        <a:defRPr sz="3600">
          <a:solidFill>
            <a:schemeClr val="tx2"/>
          </a:solidFill>
          <a:latin typeface="Times New Roman" pitchFamily="18" charset="0"/>
        </a:defRPr>
      </a:lvl6pPr>
      <a:lvl7pPr marL="914400" algn="l" rtl="0" eaLnBrk="0" fontAlgn="base" hangingPunct="0">
        <a:spcBef>
          <a:spcPct val="0"/>
        </a:spcBef>
        <a:spcAft>
          <a:spcPct val="0"/>
        </a:spcAft>
        <a:defRPr sz="3600">
          <a:solidFill>
            <a:schemeClr val="tx2"/>
          </a:solidFill>
          <a:latin typeface="Times New Roman" pitchFamily="18" charset="0"/>
        </a:defRPr>
      </a:lvl7pPr>
      <a:lvl8pPr marL="1371600" algn="l" rtl="0" eaLnBrk="0" fontAlgn="base" hangingPunct="0">
        <a:spcBef>
          <a:spcPct val="0"/>
        </a:spcBef>
        <a:spcAft>
          <a:spcPct val="0"/>
        </a:spcAft>
        <a:defRPr sz="3600">
          <a:solidFill>
            <a:schemeClr val="tx2"/>
          </a:solidFill>
          <a:latin typeface="Times New Roman" pitchFamily="18" charset="0"/>
        </a:defRPr>
      </a:lvl8pPr>
      <a:lvl9pPr marL="1828800" algn="l"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0"/>
        </a:spcBef>
        <a:spcAft>
          <a:spcPct val="0"/>
        </a:spcAft>
        <a:buChar char="•"/>
        <a:defRPr>
          <a:solidFill>
            <a:schemeClr val="tx1"/>
          </a:solidFill>
          <a:latin typeface="+mn-lt"/>
        </a:defRPr>
      </a:lvl3pPr>
      <a:lvl4pPr marL="1600200" indent="-228600" algn="l" rtl="0" eaLnBrk="0" fontAlgn="base" hangingPunct="0">
        <a:spcBef>
          <a:spcPct val="0"/>
        </a:spcBef>
        <a:spcAft>
          <a:spcPct val="0"/>
        </a:spcAft>
        <a:buChar char="–"/>
        <a:defRPr>
          <a:solidFill>
            <a:schemeClr val="tx1"/>
          </a:solidFill>
          <a:latin typeface="+mn-lt"/>
        </a:defRPr>
      </a:lvl4pPr>
      <a:lvl5pPr marL="2057400" indent="-228600" algn="l" rtl="0" eaLnBrk="0" fontAlgn="base" hangingPunct="0">
        <a:spcBef>
          <a:spcPct val="0"/>
        </a:spcBef>
        <a:spcAft>
          <a:spcPct val="0"/>
        </a:spcAft>
        <a:buChar char="»"/>
        <a:defRPr>
          <a:solidFill>
            <a:schemeClr val="tx1"/>
          </a:solidFill>
          <a:latin typeface="+mn-lt"/>
        </a:defRPr>
      </a:lvl5pPr>
      <a:lvl6pPr marL="2514600" indent="-228600" algn="l" rtl="0" eaLnBrk="0" fontAlgn="base" hangingPunct="0">
        <a:spcBef>
          <a:spcPct val="0"/>
        </a:spcBef>
        <a:spcAft>
          <a:spcPct val="0"/>
        </a:spcAft>
        <a:buChar char="»"/>
        <a:defRPr>
          <a:solidFill>
            <a:schemeClr val="tx1"/>
          </a:solidFill>
          <a:latin typeface="+mn-lt"/>
        </a:defRPr>
      </a:lvl6pPr>
      <a:lvl7pPr marL="2971800" indent="-228600" algn="l" rtl="0" eaLnBrk="0" fontAlgn="base" hangingPunct="0">
        <a:spcBef>
          <a:spcPct val="0"/>
        </a:spcBef>
        <a:spcAft>
          <a:spcPct val="0"/>
        </a:spcAft>
        <a:buChar char="»"/>
        <a:defRPr>
          <a:solidFill>
            <a:schemeClr val="tx1"/>
          </a:solidFill>
          <a:latin typeface="+mn-lt"/>
        </a:defRPr>
      </a:lvl7pPr>
      <a:lvl8pPr marL="3429000" indent="-228600" algn="l" rtl="0" eaLnBrk="0" fontAlgn="base" hangingPunct="0">
        <a:spcBef>
          <a:spcPct val="0"/>
        </a:spcBef>
        <a:spcAft>
          <a:spcPct val="0"/>
        </a:spcAft>
        <a:buChar char="»"/>
        <a:defRPr>
          <a:solidFill>
            <a:schemeClr val="tx1"/>
          </a:solidFill>
          <a:latin typeface="+mn-lt"/>
        </a:defRPr>
      </a:lvl8pPr>
      <a:lvl9pPr marL="3886200" indent="-228600" algn="l" rtl="0" eaLnBrk="0" fontAlgn="base" hangingPunct="0">
        <a:spcBef>
          <a:spcPct val="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6.wmf"/><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8.wmf"/><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0.wmf"/><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4.wmf"/><Relationship Id="rId4" Type="http://schemas.openxmlformats.org/officeDocument/2006/relationships/oleObject" Target="../embeddings/oleObject7.bin"/></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3.emf"/><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oleObject" Target="../embeddings/oleObject12.bin"/><Relationship Id="rId18" Type="http://schemas.openxmlformats.org/officeDocument/2006/relationships/oleObject" Target="../embeddings/oleObject15.bin"/><Relationship Id="rId26" Type="http://schemas.openxmlformats.org/officeDocument/2006/relationships/oleObject" Target="../embeddings/oleObject19.bin"/><Relationship Id="rId3" Type="http://schemas.openxmlformats.org/officeDocument/2006/relationships/notesSlide" Target="../notesSlides/notesSlide25.xml"/><Relationship Id="rId21" Type="http://schemas.openxmlformats.org/officeDocument/2006/relationships/image" Target="../media/image33.wmf"/><Relationship Id="rId34" Type="http://schemas.openxmlformats.org/officeDocument/2006/relationships/image" Target="../media/image39.wmf"/><Relationship Id="rId7" Type="http://schemas.openxmlformats.org/officeDocument/2006/relationships/image" Target="../media/image27.wmf"/><Relationship Id="rId12" Type="http://schemas.openxmlformats.org/officeDocument/2006/relationships/image" Target="../media/image40.png"/><Relationship Id="rId17" Type="http://schemas.openxmlformats.org/officeDocument/2006/relationships/oleObject" Target="../embeddings/oleObject14.bin"/><Relationship Id="rId25" Type="http://schemas.openxmlformats.org/officeDocument/2006/relationships/image" Target="../media/image35.wmf"/><Relationship Id="rId33" Type="http://schemas.openxmlformats.org/officeDocument/2006/relationships/oleObject" Target="../embeddings/oleObject23.bin"/><Relationship Id="rId2" Type="http://schemas.openxmlformats.org/officeDocument/2006/relationships/slideLayout" Target="../slideLayouts/slideLayout7.xml"/><Relationship Id="rId16" Type="http://schemas.openxmlformats.org/officeDocument/2006/relationships/image" Target="../media/image31.wmf"/><Relationship Id="rId20" Type="http://schemas.openxmlformats.org/officeDocument/2006/relationships/oleObject" Target="../embeddings/oleObject16.bin"/><Relationship Id="rId29" Type="http://schemas.openxmlformats.org/officeDocument/2006/relationships/oleObject" Target="../embeddings/oleObject21.bin"/><Relationship Id="rId1" Type="http://schemas.openxmlformats.org/officeDocument/2006/relationships/vmlDrawing" Target="../drawings/vmlDrawing9.vml"/><Relationship Id="rId6" Type="http://schemas.openxmlformats.org/officeDocument/2006/relationships/oleObject" Target="../embeddings/oleObject9.bin"/><Relationship Id="rId11" Type="http://schemas.openxmlformats.org/officeDocument/2006/relationships/image" Target="../media/image29.wmf"/><Relationship Id="rId24" Type="http://schemas.openxmlformats.org/officeDocument/2006/relationships/oleObject" Target="../embeddings/oleObject18.bin"/><Relationship Id="rId32" Type="http://schemas.openxmlformats.org/officeDocument/2006/relationships/image" Target="../media/image38.wmf"/><Relationship Id="rId5" Type="http://schemas.openxmlformats.org/officeDocument/2006/relationships/image" Target="../media/image26.wmf"/><Relationship Id="rId15" Type="http://schemas.openxmlformats.org/officeDocument/2006/relationships/oleObject" Target="../embeddings/oleObject13.bin"/><Relationship Id="rId23" Type="http://schemas.openxmlformats.org/officeDocument/2006/relationships/image" Target="../media/image34.wmf"/><Relationship Id="rId28" Type="http://schemas.openxmlformats.org/officeDocument/2006/relationships/image" Target="../media/image36.wmf"/><Relationship Id="rId10" Type="http://schemas.openxmlformats.org/officeDocument/2006/relationships/oleObject" Target="../embeddings/oleObject11.bin"/><Relationship Id="rId19" Type="http://schemas.openxmlformats.org/officeDocument/2006/relationships/image" Target="../media/image32.wmf"/><Relationship Id="rId31" Type="http://schemas.openxmlformats.org/officeDocument/2006/relationships/oleObject" Target="../embeddings/oleObject22.bin"/><Relationship Id="rId4" Type="http://schemas.openxmlformats.org/officeDocument/2006/relationships/oleObject" Target="../embeddings/oleObject8.bin"/><Relationship Id="rId9" Type="http://schemas.openxmlformats.org/officeDocument/2006/relationships/image" Target="../media/image28.wmf"/><Relationship Id="rId14" Type="http://schemas.openxmlformats.org/officeDocument/2006/relationships/image" Target="../media/image30.wmf"/><Relationship Id="rId22" Type="http://schemas.openxmlformats.org/officeDocument/2006/relationships/oleObject" Target="../embeddings/oleObject17.bin"/><Relationship Id="rId27" Type="http://schemas.openxmlformats.org/officeDocument/2006/relationships/oleObject" Target="../embeddings/oleObject20.bin"/><Relationship Id="rId30" Type="http://schemas.openxmlformats.org/officeDocument/2006/relationships/image" Target="../media/image37.wmf"/></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oleObject" Target="../embeddings/oleObject12.bin"/><Relationship Id="rId18" Type="http://schemas.openxmlformats.org/officeDocument/2006/relationships/oleObject" Target="../embeddings/oleObject15.bin"/><Relationship Id="rId26" Type="http://schemas.openxmlformats.org/officeDocument/2006/relationships/oleObject" Target="../embeddings/oleObject19.bin"/><Relationship Id="rId3" Type="http://schemas.openxmlformats.org/officeDocument/2006/relationships/notesSlide" Target="../notesSlides/notesSlide27.xml"/><Relationship Id="rId21" Type="http://schemas.openxmlformats.org/officeDocument/2006/relationships/image" Target="../media/image33.wmf"/><Relationship Id="rId34" Type="http://schemas.openxmlformats.org/officeDocument/2006/relationships/image" Target="../media/image39.wmf"/><Relationship Id="rId7" Type="http://schemas.openxmlformats.org/officeDocument/2006/relationships/image" Target="../media/image27.wmf"/><Relationship Id="rId12" Type="http://schemas.openxmlformats.org/officeDocument/2006/relationships/image" Target="../media/image40.png"/><Relationship Id="rId17" Type="http://schemas.openxmlformats.org/officeDocument/2006/relationships/oleObject" Target="../embeddings/oleObject14.bin"/><Relationship Id="rId25" Type="http://schemas.openxmlformats.org/officeDocument/2006/relationships/image" Target="../media/image35.wmf"/><Relationship Id="rId33" Type="http://schemas.openxmlformats.org/officeDocument/2006/relationships/oleObject" Target="../embeddings/oleObject23.bin"/><Relationship Id="rId2" Type="http://schemas.openxmlformats.org/officeDocument/2006/relationships/slideLayout" Target="../slideLayouts/slideLayout7.xml"/><Relationship Id="rId16" Type="http://schemas.openxmlformats.org/officeDocument/2006/relationships/image" Target="../media/image31.wmf"/><Relationship Id="rId20" Type="http://schemas.openxmlformats.org/officeDocument/2006/relationships/oleObject" Target="../embeddings/oleObject16.bin"/><Relationship Id="rId29" Type="http://schemas.openxmlformats.org/officeDocument/2006/relationships/oleObject" Target="../embeddings/oleObject21.bin"/><Relationship Id="rId1" Type="http://schemas.openxmlformats.org/officeDocument/2006/relationships/vmlDrawing" Target="../drawings/vmlDrawing10.vml"/><Relationship Id="rId6" Type="http://schemas.openxmlformats.org/officeDocument/2006/relationships/oleObject" Target="../embeddings/oleObject9.bin"/><Relationship Id="rId11" Type="http://schemas.openxmlformats.org/officeDocument/2006/relationships/image" Target="../media/image29.wmf"/><Relationship Id="rId24" Type="http://schemas.openxmlformats.org/officeDocument/2006/relationships/oleObject" Target="../embeddings/oleObject18.bin"/><Relationship Id="rId32" Type="http://schemas.openxmlformats.org/officeDocument/2006/relationships/image" Target="../media/image38.wmf"/><Relationship Id="rId5" Type="http://schemas.openxmlformats.org/officeDocument/2006/relationships/image" Target="../media/image26.wmf"/><Relationship Id="rId15" Type="http://schemas.openxmlformats.org/officeDocument/2006/relationships/oleObject" Target="../embeddings/oleObject13.bin"/><Relationship Id="rId23" Type="http://schemas.openxmlformats.org/officeDocument/2006/relationships/image" Target="../media/image34.wmf"/><Relationship Id="rId28" Type="http://schemas.openxmlformats.org/officeDocument/2006/relationships/image" Target="../media/image36.wmf"/><Relationship Id="rId10" Type="http://schemas.openxmlformats.org/officeDocument/2006/relationships/oleObject" Target="../embeddings/oleObject11.bin"/><Relationship Id="rId19" Type="http://schemas.openxmlformats.org/officeDocument/2006/relationships/image" Target="../media/image32.wmf"/><Relationship Id="rId31" Type="http://schemas.openxmlformats.org/officeDocument/2006/relationships/oleObject" Target="../embeddings/oleObject22.bin"/><Relationship Id="rId4" Type="http://schemas.openxmlformats.org/officeDocument/2006/relationships/oleObject" Target="../embeddings/oleObject8.bin"/><Relationship Id="rId9" Type="http://schemas.openxmlformats.org/officeDocument/2006/relationships/image" Target="../media/image28.wmf"/><Relationship Id="rId14" Type="http://schemas.openxmlformats.org/officeDocument/2006/relationships/image" Target="../media/image30.wmf"/><Relationship Id="rId22" Type="http://schemas.openxmlformats.org/officeDocument/2006/relationships/oleObject" Target="../embeddings/oleObject17.bin"/><Relationship Id="rId27" Type="http://schemas.openxmlformats.org/officeDocument/2006/relationships/oleObject" Target="../embeddings/oleObject20.bin"/><Relationship Id="rId30" Type="http://schemas.openxmlformats.org/officeDocument/2006/relationships/image" Target="../media/image37.w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44.wmf"/><Relationship Id="rId18" Type="http://schemas.openxmlformats.org/officeDocument/2006/relationships/oleObject" Target="../embeddings/oleObject32.bin"/><Relationship Id="rId26" Type="http://schemas.openxmlformats.org/officeDocument/2006/relationships/oleObject" Target="../embeddings/oleObject36.bin"/><Relationship Id="rId3" Type="http://schemas.openxmlformats.org/officeDocument/2006/relationships/notesSlide" Target="../notesSlides/notesSlide28.xml"/><Relationship Id="rId21" Type="http://schemas.openxmlformats.org/officeDocument/2006/relationships/image" Target="../media/image48.wmf"/><Relationship Id="rId34" Type="http://schemas.openxmlformats.org/officeDocument/2006/relationships/oleObject" Target="../embeddings/oleObject43.bin"/><Relationship Id="rId7" Type="http://schemas.openxmlformats.org/officeDocument/2006/relationships/image" Target="../media/image42.wmf"/><Relationship Id="rId12" Type="http://schemas.openxmlformats.org/officeDocument/2006/relationships/oleObject" Target="../embeddings/oleObject29.bin"/><Relationship Id="rId17" Type="http://schemas.openxmlformats.org/officeDocument/2006/relationships/image" Target="../media/image46.wmf"/><Relationship Id="rId25" Type="http://schemas.openxmlformats.org/officeDocument/2006/relationships/image" Target="../media/image50.wmf"/><Relationship Id="rId33" Type="http://schemas.openxmlformats.org/officeDocument/2006/relationships/oleObject" Target="../embeddings/oleObject42.bin"/><Relationship Id="rId38" Type="http://schemas.openxmlformats.org/officeDocument/2006/relationships/image" Target="../media/image53.wmf"/><Relationship Id="rId2" Type="http://schemas.openxmlformats.org/officeDocument/2006/relationships/slideLayout" Target="../slideLayouts/slideLayout7.xml"/><Relationship Id="rId16" Type="http://schemas.openxmlformats.org/officeDocument/2006/relationships/oleObject" Target="../embeddings/oleObject31.bin"/><Relationship Id="rId20" Type="http://schemas.openxmlformats.org/officeDocument/2006/relationships/oleObject" Target="../embeddings/oleObject33.bin"/><Relationship Id="rId29" Type="http://schemas.openxmlformats.org/officeDocument/2006/relationships/oleObject" Target="../embeddings/oleObject39.bin"/><Relationship Id="rId1" Type="http://schemas.openxmlformats.org/officeDocument/2006/relationships/vmlDrawing" Target="../drawings/vmlDrawing11.vml"/><Relationship Id="rId6" Type="http://schemas.openxmlformats.org/officeDocument/2006/relationships/oleObject" Target="../embeddings/oleObject25.bin"/><Relationship Id="rId11" Type="http://schemas.openxmlformats.org/officeDocument/2006/relationships/image" Target="../media/image43.wmf"/><Relationship Id="rId24" Type="http://schemas.openxmlformats.org/officeDocument/2006/relationships/oleObject" Target="../embeddings/oleObject35.bin"/><Relationship Id="rId32" Type="http://schemas.openxmlformats.org/officeDocument/2006/relationships/oleObject" Target="../embeddings/oleObject41.bin"/><Relationship Id="rId37" Type="http://schemas.openxmlformats.org/officeDocument/2006/relationships/oleObject" Target="../embeddings/oleObject45.bin"/><Relationship Id="rId5" Type="http://schemas.openxmlformats.org/officeDocument/2006/relationships/image" Target="../media/image41.wmf"/><Relationship Id="rId15" Type="http://schemas.openxmlformats.org/officeDocument/2006/relationships/image" Target="../media/image45.wmf"/><Relationship Id="rId23" Type="http://schemas.openxmlformats.org/officeDocument/2006/relationships/image" Target="../media/image49.wmf"/><Relationship Id="rId28" Type="http://schemas.openxmlformats.org/officeDocument/2006/relationships/oleObject" Target="../embeddings/oleObject38.bin"/><Relationship Id="rId36" Type="http://schemas.openxmlformats.org/officeDocument/2006/relationships/image" Target="../media/image52.wmf"/><Relationship Id="rId10" Type="http://schemas.openxmlformats.org/officeDocument/2006/relationships/oleObject" Target="../embeddings/oleObject28.bin"/><Relationship Id="rId19" Type="http://schemas.openxmlformats.org/officeDocument/2006/relationships/image" Target="../media/image47.wmf"/><Relationship Id="rId31" Type="http://schemas.openxmlformats.org/officeDocument/2006/relationships/image" Target="../media/image51.wmf"/><Relationship Id="rId4" Type="http://schemas.openxmlformats.org/officeDocument/2006/relationships/oleObject" Target="../embeddings/oleObject24.bin"/><Relationship Id="rId9" Type="http://schemas.openxmlformats.org/officeDocument/2006/relationships/oleObject" Target="../embeddings/oleObject27.bin"/><Relationship Id="rId14" Type="http://schemas.openxmlformats.org/officeDocument/2006/relationships/oleObject" Target="../embeddings/oleObject30.bin"/><Relationship Id="rId22" Type="http://schemas.openxmlformats.org/officeDocument/2006/relationships/oleObject" Target="../embeddings/oleObject34.bin"/><Relationship Id="rId27" Type="http://schemas.openxmlformats.org/officeDocument/2006/relationships/oleObject" Target="../embeddings/oleObject37.bin"/><Relationship Id="rId30" Type="http://schemas.openxmlformats.org/officeDocument/2006/relationships/oleObject" Target="../embeddings/oleObject40.bin"/><Relationship Id="rId35" Type="http://schemas.openxmlformats.org/officeDocument/2006/relationships/oleObject" Target="../embeddings/oleObject44.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48.bin"/><Relationship Id="rId13" Type="http://schemas.openxmlformats.org/officeDocument/2006/relationships/oleObject" Target="../embeddings/oleObject52.bin"/><Relationship Id="rId18" Type="http://schemas.openxmlformats.org/officeDocument/2006/relationships/oleObject" Target="../embeddings/oleObject55.bin"/><Relationship Id="rId26" Type="http://schemas.openxmlformats.org/officeDocument/2006/relationships/image" Target="../media/image44.wmf"/><Relationship Id="rId3" Type="http://schemas.openxmlformats.org/officeDocument/2006/relationships/notesSlide" Target="../notesSlides/notesSlide29.xml"/><Relationship Id="rId21" Type="http://schemas.openxmlformats.org/officeDocument/2006/relationships/oleObject" Target="../embeddings/oleObject57.bin"/><Relationship Id="rId34" Type="http://schemas.openxmlformats.org/officeDocument/2006/relationships/image" Target="../media/image61.wmf"/><Relationship Id="rId7" Type="http://schemas.openxmlformats.org/officeDocument/2006/relationships/image" Target="../media/image42.wmf"/><Relationship Id="rId12" Type="http://schemas.openxmlformats.org/officeDocument/2006/relationships/oleObject" Target="../embeddings/oleObject51.bin"/><Relationship Id="rId17" Type="http://schemas.openxmlformats.org/officeDocument/2006/relationships/image" Target="../media/image56.wmf"/><Relationship Id="rId25" Type="http://schemas.openxmlformats.org/officeDocument/2006/relationships/oleObject" Target="../embeddings/oleObject59.bin"/><Relationship Id="rId33" Type="http://schemas.openxmlformats.org/officeDocument/2006/relationships/oleObject" Target="../embeddings/oleObject63.bin"/><Relationship Id="rId2" Type="http://schemas.openxmlformats.org/officeDocument/2006/relationships/slideLayout" Target="../slideLayouts/slideLayout7.xml"/><Relationship Id="rId16" Type="http://schemas.openxmlformats.org/officeDocument/2006/relationships/oleObject" Target="../embeddings/oleObject54.bin"/><Relationship Id="rId20" Type="http://schemas.openxmlformats.org/officeDocument/2006/relationships/oleObject" Target="../embeddings/oleObject56.bin"/><Relationship Id="rId29" Type="http://schemas.openxmlformats.org/officeDocument/2006/relationships/oleObject" Target="../embeddings/oleObject61.bin"/><Relationship Id="rId1" Type="http://schemas.openxmlformats.org/officeDocument/2006/relationships/vmlDrawing" Target="../drawings/vmlDrawing12.vml"/><Relationship Id="rId6" Type="http://schemas.openxmlformats.org/officeDocument/2006/relationships/oleObject" Target="../embeddings/oleObject47.bin"/><Relationship Id="rId11" Type="http://schemas.openxmlformats.org/officeDocument/2006/relationships/oleObject" Target="../embeddings/oleObject50.bin"/><Relationship Id="rId24" Type="http://schemas.openxmlformats.org/officeDocument/2006/relationships/image" Target="../media/image43.wmf"/><Relationship Id="rId32" Type="http://schemas.openxmlformats.org/officeDocument/2006/relationships/image" Target="../media/image60.wmf"/><Relationship Id="rId5" Type="http://schemas.openxmlformats.org/officeDocument/2006/relationships/image" Target="../media/image54.wmf"/><Relationship Id="rId15" Type="http://schemas.openxmlformats.org/officeDocument/2006/relationships/image" Target="../media/image55.wmf"/><Relationship Id="rId23" Type="http://schemas.openxmlformats.org/officeDocument/2006/relationships/oleObject" Target="../embeddings/oleObject58.bin"/><Relationship Id="rId28" Type="http://schemas.openxmlformats.org/officeDocument/2006/relationships/image" Target="../media/image45.wmf"/><Relationship Id="rId10" Type="http://schemas.openxmlformats.org/officeDocument/2006/relationships/image" Target="../media/image51.wmf"/><Relationship Id="rId19" Type="http://schemas.openxmlformats.org/officeDocument/2006/relationships/image" Target="../media/image57.wmf"/><Relationship Id="rId31" Type="http://schemas.openxmlformats.org/officeDocument/2006/relationships/oleObject" Target="../embeddings/oleObject62.bin"/><Relationship Id="rId4" Type="http://schemas.openxmlformats.org/officeDocument/2006/relationships/oleObject" Target="../embeddings/oleObject46.bin"/><Relationship Id="rId9" Type="http://schemas.openxmlformats.org/officeDocument/2006/relationships/oleObject" Target="../embeddings/oleObject49.bin"/><Relationship Id="rId14" Type="http://schemas.openxmlformats.org/officeDocument/2006/relationships/oleObject" Target="../embeddings/oleObject53.bin"/><Relationship Id="rId22" Type="http://schemas.openxmlformats.org/officeDocument/2006/relationships/image" Target="../media/image58.wmf"/><Relationship Id="rId27" Type="http://schemas.openxmlformats.org/officeDocument/2006/relationships/oleObject" Target="../embeddings/oleObject60.bin"/><Relationship Id="rId30" Type="http://schemas.openxmlformats.org/officeDocument/2006/relationships/image" Target="../media/image59.w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66.bin"/><Relationship Id="rId13" Type="http://schemas.openxmlformats.org/officeDocument/2006/relationships/oleObject" Target="../embeddings/oleObject70.bin"/><Relationship Id="rId18" Type="http://schemas.openxmlformats.org/officeDocument/2006/relationships/image" Target="../media/image44.wmf"/><Relationship Id="rId26" Type="http://schemas.openxmlformats.org/officeDocument/2006/relationships/image" Target="../media/image48.wmf"/><Relationship Id="rId3" Type="http://schemas.openxmlformats.org/officeDocument/2006/relationships/notesSlide" Target="../notesSlides/notesSlide30.xml"/><Relationship Id="rId21" Type="http://schemas.openxmlformats.org/officeDocument/2006/relationships/oleObject" Target="../embeddings/oleObject74.bin"/><Relationship Id="rId7" Type="http://schemas.openxmlformats.org/officeDocument/2006/relationships/image" Target="../media/image51.wmf"/><Relationship Id="rId12" Type="http://schemas.openxmlformats.org/officeDocument/2006/relationships/oleObject" Target="../embeddings/oleObject69.bin"/><Relationship Id="rId17" Type="http://schemas.openxmlformats.org/officeDocument/2006/relationships/oleObject" Target="../embeddings/oleObject72.bin"/><Relationship Id="rId25" Type="http://schemas.openxmlformats.org/officeDocument/2006/relationships/oleObject" Target="../embeddings/oleObject76.bin"/><Relationship Id="rId2" Type="http://schemas.openxmlformats.org/officeDocument/2006/relationships/slideLayout" Target="../slideLayouts/slideLayout7.xml"/><Relationship Id="rId16" Type="http://schemas.openxmlformats.org/officeDocument/2006/relationships/image" Target="../media/image43.wmf"/><Relationship Id="rId20" Type="http://schemas.openxmlformats.org/officeDocument/2006/relationships/image" Target="../media/image45.wmf"/><Relationship Id="rId1" Type="http://schemas.openxmlformats.org/officeDocument/2006/relationships/vmlDrawing" Target="../drawings/vmlDrawing13.vml"/><Relationship Id="rId6" Type="http://schemas.openxmlformats.org/officeDocument/2006/relationships/oleObject" Target="../embeddings/oleObject65.bin"/><Relationship Id="rId11" Type="http://schemas.openxmlformats.org/officeDocument/2006/relationships/oleObject" Target="../embeddings/oleObject68.bin"/><Relationship Id="rId24" Type="http://schemas.openxmlformats.org/officeDocument/2006/relationships/image" Target="../media/image62.wmf"/><Relationship Id="rId5" Type="http://schemas.openxmlformats.org/officeDocument/2006/relationships/image" Target="../media/image54.wmf"/><Relationship Id="rId15" Type="http://schemas.openxmlformats.org/officeDocument/2006/relationships/oleObject" Target="../embeddings/oleObject71.bin"/><Relationship Id="rId23" Type="http://schemas.openxmlformats.org/officeDocument/2006/relationships/oleObject" Target="../embeddings/oleObject75.bin"/><Relationship Id="rId10" Type="http://schemas.openxmlformats.org/officeDocument/2006/relationships/oleObject" Target="../embeddings/oleObject67.bin"/><Relationship Id="rId19" Type="http://schemas.openxmlformats.org/officeDocument/2006/relationships/oleObject" Target="../embeddings/oleObject73.bin"/><Relationship Id="rId4" Type="http://schemas.openxmlformats.org/officeDocument/2006/relationships/oleObject" Target="../embeddings/oleObject64.bin"/><Relationship Id="rId9" Type="http://schemas.openxmlformats.org/officeDocument/2006/relationships/image" Target="../media/image42.wmf"/><Relationship Id="rId14" Type="http://schemas.openxmlformats.org/officeDocument/2006/relationships/image" Target="../media/image58.wmf"/><Relationship Id="rId22" Type="http://schemas.openxmlformats.org/officeDocument/2006/relationships/image" Target="../media/image46.w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79.bin"/><Relationship Id="rId13" Type="http://schemas.openxmlformats.org/officeDocument/2006/relationships/oleObject" Target="../embeddings/oleObject82.bin"/><Relationship Id="rId18" Type="http://schemas.openxmlformats.org/officeDocument/2006/relationships/image" Target="../media/image43.wmf"/><Relationship Id="rId26" Type="http://schemas.openxmlformats.org/officeDocument/2006/relationships/image" Target="../media/image62.wmf"/><Relationship Id="rId3" Type="http://schemas.openxmlformats.org/officeDocument/2006/relationships/notesSlide" Target="../notesSlides/notesSlide31.xml"/><Relationship Id="rId21" Type="http://schemas.openxmlformats.org/officeDocument/2006/relationships/oleObject" Target="../embeddings/oleObject87.bin"/><Relationship Id="rId7" Type="http://schemas.openxmlformats.org/officeDocument/2006/relationships/image" Target="../media/image54.wmf"/><Relationship Id="rId12" Type="http://schemas.openxmlformats.org/officeDocument/2006/relationships/oleObject" Target="../embeddings/oleObject81.bin"/><Relationship Id="rId17" Type="http://schemas.openxmlformats.org/officeDocument/2006/relationships/oleObject" Target="../embeddings/oleObject85.bin"/><Relationship Id="rId25" Type="http://schemas.openxmlformats.org/officeDocument/2006/relationships/oleObject" Target="../embeddings/oleObject89.bin"/><Relationship Id="rId2" Type="http://schemas.openxmlformats.org/officeDocument/2006/relationships/slideLayout" Target="../slideLayouts/slideLayout7.xml"/><Relationship Id="rId16" Type="http://schemas.openxmlformats.org/officeDocument/2006/relationships/image" Target="../media/image58.wmf"/><Relationship Id="rId20" Type="http://schemas.openxmlformats.org/officeDocument/2006/relationships/image" Target="../media/image44.wmf"/><Relationship Id="rId1" Type="http://schemas.openxmlformats.org/officeDocument/2006/relationships/vmlDrawing" Target="../drawings/vmlDrawing14.vml"/><Relationship Id="rId6" Type="http://schemas.openxmlformats.org/officeDocument/2006/relationships/oleObject" Target="../embeddings/oleObject78.bin"/><Relationship Id="rId11" Type="http://schemas.openxmlformats.org/officeDocument/2006/relationships/image" Target="../media/image42.wmf"/><Relationship Id="rId24" Type="http://schemas.openxmlformats.org/officeDocument/2006/relationships/image" Target="../media/image46.wmf"/><Relationship Id="rId5" Type="http://schemas.openxmlformats.org/officeDocument/2006/relationships/image" Target="../media/image63.wmf"/><Relationship Id="rId15" Type="http://schemas.openxmlformats.org/officeDocument/2006/relationships/oleObject" Target="../embeddings/oleObject84.bin"/><Relationship Id="rId23" Type="http://schemas.openxmlformats.org/officeDocument/2006/relationships/oleObject" Target="../embeddings/oleObject88.bin"/><Relationship Id="rId28" Type="http://schemas.openxmlformats.org/officeDocument/2006/relationships/image" Target="../media/image48.wmf"/><Relationship Id="rId10" Type="http://schemas.openxmlformats.org/officeDocument/2006/relationships/oleObject" Target="../embeddings/oleObject80.bin"/><Relationship Id="rId19" Type="http://schemas.openxmlformats.org/officeDocument/2006/relationships/oleObject" Target="../embeddings/oleObject86.bin"/><Relationship Id="rId4" Type="http://schemas.openxmlformats.org/officeDocument/2006/relationships/oleObject" Target="../embeddings/oleObject77.bin"/><Relationship Id="rId9" Type="http://schemas.openxmlformats.org/officeDocument/2006/relationships/image" Target="../media/image51.wmf"/><Relationship Id="rId14" Type="http://schemas.openxmlformats.org/officeDocument/2006/relationships/oleObject" Target="../embeddings/oleObject83.bin"/><Relationship Id="rId22" Type="http://schemas.openxmlformats.org/officeDocument/2006/relationships/image" Target="../media/image45.wmf"/><Relationship Id="rId27" Type="http://schemas.openxmlformats.org/officeDocument/2006/relationships/oleObject" Target="../embeddings/oleObject90.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93.bin"/><Relationship Id="rId13" Type="http://schemas.openxmlformats.org/officeDocument/2006/relationships/oleObject" Target="../embeddings/oleObject96.bin"/><Relationship Id="rId18" Type="http://schemas.openxmlformats.org/officeDocument/2006/relationships/image" Target="../media/image64.wmf"/><Relationship Id="rId26" Type="http://schemas.openxmlformats.org/officeDocument/2006/relationships/image" Target="../media/image68.wmf"/><Relationship Id="rId3" Type="http://schemas.openxmlformats.org/officeDocument/2006/relationships/notesSlide" Target="../notesSlides/notesSlide32.xml"/><Relationship Id="rId21" Type="http://schemas.openxmlformats.org/officeDocument/2006/relationships/oleObject" Target="../embeddings/oleObject101.bin"/><Relationship Id="rId7" Type="http://schemas.openxmlformats.org/officeDocument/2006/relationships/image" Target="../media/image54.wmf"/><Relationship Id="rId12" Type="http://schemas.openxmlformats.org/officeDocument/2006/relationships/oleObject" Target="../embeddings/oleObject95.bin"/><Relationship Id="rId17" Type="http://schemas.openxmlformats.org/officeDocument/2006/relationships/oleObject" Target="../embeddings/oleObject99.bin"/><Relationship Id="rId25" Type="http://schemas.openxmlformats.org/officeDocument/2006/relationships/oleObject" Target="../embeddings/oleObject103.bin"/><Relationship Id="rId2" Type="http://schemas.openxmlformats.org/officeDocument/2006/relationships/slideLayout" Target="../slideLayouts/slideLayout7.xml"/><Relationship Id="rId16" Type="http://schemas.openxmlformats.org/officeDocument/2006/relationships/image" Target="../media/image58.wmf"/><Relationship Id="rId20" Type="http://schemas.openxmlformats.org/officeDocument/2006/relationships/image" Target="../media/image65.wmf"/><Relationship Id="rId1" Type="http://schemas.openxmlformats.org/officeDocument/2006/relationships/vmlDrawing" Target="../drawings/vmlDrawing15.vml"/><Relationship Id="rId6" Type="http://schemas.openxmlformats.org/officeDocument/2006/relationships/oleObject" Target="../embeddings/oleObject92.bin"/><Relationship Id="rId11" Type="http://schemas.openxmlformats.org/officeDocument/2006/relationships/image" Target="../media/image42.wmf"/><Relationship Id="rId24" Type="http://schemas.openxmlformats.org/officeDocument/2006/relationships/image" Target="../media/image67.wmf"/><Relationship Id="rId5" Type="http://schemas.openxmlformats.org/officeDocument/2006/relationships/image" Target="../media/image63.wmf"/><Relationship Id="rId15" Type="http://schemas.openxmlformats.org/officeDocument/2006/relationships/oleObject" Target="../embeddings/oleObject98.bin"/><Relationship Id="rId23" Type="http://schemas.openxmlformats.org/officeDocument/2006/relationships/oleObject" Target="../embeddings/oleObject102.bin"/><Relationship Id="rId28" Type="http://schemas.openxmlformats.org/officeDocument/2006/relationships/image" Target="../media/image69.wmf"/><Relationship Id="rId10" Type="http://schemas.openxmlformats.org/officeDocument/2006/relationships/oleObject" Target="../embeddings/oleObject94.bin"/><Relationship Id="rId19" Type="http://schemas.openxmlformats.org/officeDocument/2006/relationships/oleObject" Target="../embeddings/oleObject100.bin"/><Relationship Id="rId4" Type="http://schemas.openxmlformats.org/officeDocument/2006/relationships/oleObject" Target="../embeddings/oleObject91.bin"/><Relationship Id="rId9" Type="http://schemas.openxmlformats.org/officeDocument/2006/relationships/image" Target="../media/image51.wmf"/><Relationship Id="rId14" Type="http://schemas.openxmlformats.org/officeDocument/2006/relationships/oleObject" Target="../embeddings/oleObject97.bin"/><Relationship Id="rId22" Type="http://schemas.openxmlformats.org/officeDocument/2006/relationships/image" Target="../media/image66.wmf"/><Relationship Id="rId27" Type="http://schemas.openxmlformats.org/officeDocument/2006/relationships/oleObject" Target="../embeddings/oleObject104.bin"/></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107.bin"/><Relationship Id="rId3" Type="http://schemas.openxmlformats.org/officeDocument/2006/relationships/notesSlide" Target="../notesSlides/notesSlide33.xml"/><Relationship Id="rId7" Type="http://schemas.openxmlformats.org/officeDocument/2006/relationships/image" Target="../media/image71.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106.bin"/><Relationship Id="rId11" Type="http://schemas.openxmlformats.org/officeDocument/2006/relationships/image" Target="../media/image63.wmf"/><Relationship Id="rId5" Type="http://schemas.openxmlformats.org/officeDocument/2006/relationships/image" Target="../media/image70.wmf"/><Relationship Id="rId10" Type="http://schemas.openxmlformats.org/officeDocument/2006/relationships/oleObject" Target="../embeddings/oleObject108.bin"/><Relationship Id="rId4" Type="http://schemas.openxmlformats.org/officeDocument/2006/relationships/oleObject" Target="../embeddings/oleObject105.bin"/><Relationship Id="rId9" Type="http://schemas.openxmlformats.org/officeDocument/2006/relationships/image" Target="../media/image72.wmf"/></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11.bin"/><Relationship Id="rId13" Type="http://schemas.openxmlformats.org/officeDocument/2006/relationships/image" Target="../media/image63.wmf"/><Relationship Id="rId3" Type="http://schemas.openxmlformats.org/officeDocument/2006/relationships/notesSlide" Target="../notesSlides/notesSlide34.xml"/><Relationship Id="rId7" Type="http://schemas.openxmlformats.org/officeDocument/2006/relationships/image" Target="../media/image74.wmf"/><Relationship Id="rId12" Type="http://schemas.openxmlformats.org/officeDocument/2006/relationships/oleObject" Target="../embeddings/oleObject113.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110.bin"/><Relationship Id="rId11" Type="http://schemas.openxmlformats.org/officeDocument/2006/relationships/image" Target="../media/image71.wmf"/><Relationship Id="rId5" Type="http://schemas.openxmlformats.org/officeDocument/2006/relationships/image" Target="../media/image73.wmf"/><Relationship Id="rId15" Type="http://schemas.openxmlformats.org/officeDocument/2006/relationships/image" Target="../media/image70.wmf"/><Relationship Id="rId10" Type="http://schemas.openxmlformats.org/officeDocument/2006/relationships/oleObject" Target="../embeddings/oleObject112.bin"/><Relationship Id="rId4" Type="http://schemas.openxmlformats.org/officeDocument/2006/relationships/oleObject" Target="../embeddings/oleObject109.bin"/><Relationship Id="rId9" Type="http://schemas.openxmlformats.org/officeDocument/2006/relationships/image" Target="../media/image75.wmf"/><Relationship Id="rId14" Type="http://schemas.openxmlformats.org/officeDocument/2006/relationships/oleObject" Target="../embeddings/oleObject114.bin"/></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117.bin"/><Relationship Id="rId3" Type="http://schemas.openxmlformats.org/officeDocument/2006/relationships/notesSlide" Target="../notesSlides/notesSlide35.xml"/><Relationship Id="rId7" Type="http://schemas.openxmlformats.org/officeDocument/2006/relationships/image" Target="../media/image71.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116.bin"/><Relationship Id="rId11" Type="http://schemas.openxmlformats.org/officeDocument/2006/relationships/image" Target="../media/image74.wmf"/><Relationship Id="rId5" Type="http://schemas.openxmlformats.org/officeDocument/2006/relationships/image" Target="../media/image75.wmf"/><Relationship Id="rId10" Type="http://schemas.openxmlformats.org/officeDocument/2006/relationships/oleObject" Target="../embeddings/oleObject118.bin"/><Relationship Id="rId4" Type="http://schemas.openxmlformats.org/officeDocument/2006/relationships/oleObject" Target="../embeddings/oleObject115.bin"/><Relationship Id="rId9" Type="http://schemas.openxmlformats.org/officeDocument/2006/relationships/image" Target="../media/image73.wmf"/></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121.bin"/><Relationship Id="rId3" Type="http://schemas.openxmlformats.org/officeDocument/2006/relationships/notesSlide" Target="../notesSlides/notesSlide36.xml"/><Relationship Id="rId7" Type="http://schemas.openxmlformats.org/officeDocument/2006/relationships/image" Target="../media/image73.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120.bin"/><Relationship Id="rId11" Type="http://schemas.openxmlformats.org/officeDocument/2006/relationships/image" Target="../media/image76.wmf"/><Relationship Id="rId5" Type="http://schemas.openxmlformats.org/officeDocument/2006/relationships/image" Target="../media/image75.wmf"/><Relationship Id="rId10" Type="http://schemas.openxmlformats.org/officeDocument/2006/relationships/oleObject" Target="../embeddings/oleObject122.bin"/><Relationship Id="rId4" Type="http://schemas.openxmlformats.org/officeDocument/2006/relationships/oleObject" Target="../embeddings/oleObject119.bin"/><Relationship Id="rId9" Type="http://schemas.openxmlformats.org/officeDocument/2006/relationships/image" Target="../media/image74.wmf"/></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78.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124.bin"/><Relationship Id="rId5" Type="http://schemas.openxmlformats.org/officeDocument/2006/relationships/image" Target="../media/image77.wmf"/><Relationship Id="rId4" Type="http://schemas.openxmlformats.org/officeDocument/2006/relationships/oleObject" Target="../embeddings/oleObject123.bin"/></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127.bin"/><Relationship Id="rId13" Type="http://schemas.openxmlformats.org/officeDocument/2006/relationships/image" Target="../media/image83.wmf"/><Relationship Id="rId3" Type="http://schemas.openxmlformats.org/officeDocument/2006/relationships/notesSlide" Target="../notesSlides/notesSlide38.xml"/><Relationship Id="rId7" Type="http://schemas.openxmlformats.org/officeDocument/2006/relationships/image" Target="../media/image80.wmf"/><Relationship Id="rId12" Type="http://schemas.openxmlformats.org/officeDocument/2006/relationships/oleObject" Target="../embeddings/oleObject129.bin"/><Relationship Id="rId17" Type="http://schemas.openxmlformats.org/officeDocument/2006/relationships/image" Target="../media/image85.wmf"/><Relationship Id="rId2" Type="http://schemas.openxmlformats.org/officeDocument/2006/relationships/slideLayout" Target="../slideLayouts/slideLayout7.xml"/><Relationship Id="rId16" Type="http://schemas.openxmlformats.org/officeDocument/2006/relationships/oleObject" Target="../embeddings/oleObject131.bin"/><Relationship Id="rId1" Type="http://schemas.openxmlformats.org/officeDocument/2006/relationships/vmlDrawing" Target="../drawings/vmlDrawing21.vml"/><Relationship Id="rId6" Type="http://schemas.openxmlformats.org/officeDocument/2006/relationships/oleObject" Target="../embeddings/oleObject126.bin"/><Relationship Id="rId11" Type="http://schemas.openxmlformats.org/officeDocument/2006/relationships/image" Target="../media/image82.wmf"/><Relationship Id="rId5" Type="http://schemas.openxmlformats.org/officeDocument/2006/relationships/image" Target="../media/image79.wmf"/><Relationship Id="rId15" Type="http://schemas.openxmlformats.org/officeDocument/2006/relationships/image" Target="../media/image84.wmf"/><Relationship Id="rId10" Type="http://schemas.openxmlformats.org/officeDocument/2006/relationships/oleObject" Target="../embeddings/oleObject128.bin"/><Relationship Id="rId4" Type="http://schemas.openxmlformats.org/officeDocument/2006/relationships/oleObject" Target="../embeddings/oleObject125.bin"/><Relationship Id="rId9" Type="http://schemas.openxmlformats.org/officeDocument/2006/relationships/image" Target="../media/image81.wmf"/><Relationship Id="rId14" Type="http://schemas.openxmlformats.org/officeDocument/2006/relationships/oleObject" Target="../embeddings/oleObject130.bin"/></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134.bin"/><Relationship Id="rId13" Type="http://schemas.openxmlformats.org/officeDocument/2006/relationships/image" Target="../media/image84.wmf"/><Relationship Id="rId3" Type="http://schemas.openxmlformats.org/officeDocument/2006/relationships/notesSlide" Target="../notesSlides/notesSlide39.xml"/><Relationship Id="rId7" Type="http://schemas.openxmlformats.org/officeDocument/2006/relationships/image" Target="../media/image80.wmf"/><Relationship Id="rId12" Type="http://schemas.openxmlformats.org/officeDocument/2006/relationships/oleObject" Target="../embeddings/oleObject136.bin"/><Relationship Id="rId17" Type="http://schemas.openxmlformats.org/officeDocument/2006/relationships/image" Target="../media/image85.wmf"/><Relationship Id="rId2" Type="http://schemas.openxmlformats.org/officeDocument/2006/relationships/slideLayout" Target="../slideLayouts/slideLayout7.xml"/><Relationship Id="rId16" Type="http://schemas.openxmlformats.org/officeDocument/2006/relationships/oleObject" Target="../embeddings/oleObject138.bin"/><Relationship Id="rId1" Type="http://schemas.openxmlformats.org/officeDocument/2006/relationships/vmlDrawing" Target="../drawings/vmlDrawing22.vml"/><Relationship Id="rId6" Type="http://schemas.openxmlformats.org/officeDocument/2006/relationships/oleObject" Target="../embeddings/oleObject133.bin"/><Relationship Id="rId11" Type="http://schemas.openxmlformats.org/officeDocument/2006/relationships/image" Target="../media/image82.wmf"/><Relationship Id="rId5" Type="http://schemas.openxmlformats.org/officeDocument/2006/relationships/image" Target="../media/image79.wmf"/><Relationship Id="rId15" Type="http://schemas.openxmlformats.org/officeDocument/2006/relationships/image" Target="../media/image83.wmf"/><Relationship Id="rId10" Type="http://schemas.openxmlformats.org/officeDocument/2006/relationships/oleObject" Target="../embeddings/oleObject135.bin"/><Relationship Id="rId4" Type="http://schemas.openxmlformats.org/officeDocument/2006/relationships/oleObject" Target="../embeddings/oleObject132.bin"/><Relationship Id="rId9" Type="http://schemas.openxmlformats.org/officeDocument/2006/relationships/image" Target="../media/image81.wmf"/><Relationship Id="rId14" Type="http://schemas.openxmlformats.org/officeDocument/2006/relationships/oleObject" Target="../embeddings/oleObject137.bin"/></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141.bin"/><Relationship Id="rId13" Type="http://schemas.openxmlformats.org/officeDocument/2006/relationships/image" Target="../media/image87.wmf"/><Relationship Id="rId3" Type="http://schemas.openxmlformats.org/officeDocument/2006/relationships/notesSlide" Target="../notesSlides/notesSlide40.xml"/><Relationship Id="rId7" Type="http://schemas.openxmlformats.org/officeDocument/2006/relationships/image" Target="../media/image80.wmf"/><Relationship Id="rId12" Type="http://schemas.openxmlformats.org/officeDocument/2006/relationships/oleObject" Target="../embeddings/oleObject143.bin"/><Relationship Id="rId2" Type="http://schemas.openxmlformats.org/officeDocument/2006/relationships/slideLayout" Target="../slideLayouts/slideLayout2.xml"/><Relationship Id="rId16" Type="http://schemas.openxmlformats.org/officeDocument/2006/relationships/image" Target="../media/image85.wmf"/><Relationship Id="rId1" Type="http://schemas.openxmlformats.org/officeDocument/2006/relationships/vmlDrawing" Target="../drawings/vmlDrawing23.vml"/><Relationship Id="rId6" Type="http://schemas.openxmlformats.org/officeDocument/2006/relationships/oleObject" Target="../embeddings/oleObject140.bin"/><Relationship Id="rId11" Type="http://schemas.openxmlformats.org/officeDocument/2006/relationships/image" Target="../media/image82.wmf"/><Relationship Id="rId5" Type="http://schemas.openxmlformats.org/officeDocument/2006/relationships/image" Target="../media/image86.wmf"/><Relationship Id="rId15" Type="http://schemas.openxmlformats.org/officeDocument/2006/relationships/oleObject" Target="../embeddings/oleObject144.bin"/><Relationship Id="rId10" Type="http://schemas.openxmlformats.org/officeDocument/2006/relationships/oleObject" Target="../embeddings/oleObject142.bin"/><Relationship Id="rId4" Type="http://schemas.openxmlformats.org/officeDocument/2006/relationships/oleObject" Target="../embeddings/oleObject139.bin"/><Relationship Id="rId9" Type="http://schemas.openxmlformats.org/officeDocument/2006/relationships/image" Target="../media/image81.wmf"/><Relationship Id="rId14" Type="http://schemas.openxmlformats.org/officeDocument/2006/relationships/image" Target="../media/image8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147.bin"/><Relationship Id="rId13" Type="http://schemas.openxmlformats.org/officeDocument/2006/relationships/image" Target="../media/image87.wmf"/><Relationship Id="rId3" Type="http://schemas.openxmlformats.org/officeDocument/2006/relationships/notesSlide" Target="../notesSlides/notesSlide41.xml"/><Relationship Id="rId7" Type="http://schemas.openxmlformats.org/officeDocument/2006/relationships/image" Target="../media/image80.wmf"/><Relationship Id="rId12" Type="http://schemas.openxmlformats.org/officeDocument/2006/relationships/oleObject" Target="../embeddings/oleObject149.bin"/><Relationship Id="rId2" Type="http://schemas.openxmlformats.org/officeDocument/2006/relationships/slideLayout" Target="../slideLayouts/slideLayout2.xml"/><Relationship Id="rId16" Type="http://schemas.openxmlformats.org/officeDocument/2006/relationships/image" Target="../media/image84.wmf"/><Relationship Id="rId1" Type="http://schemas.openxmlformats.org/officeDocument/2006/relationships/vmlDrawing" Target="../drawings/vmlDrawing24.vml"/><Relationship Id="rId6" Type="http://schemas.openxmlformats.org/officeDocument/2006/relationships/oleObject" Target="../embeddings/oleObject146.bin"/><Relationship Id="rId11" Type="http://schemas.openxmlformats.org/officeDocument/2006/relationships/image" Target="../media/image82.wmf"/><Relationship Id="rId5" Type="http://schemas.openxmlformats.org/officeDocument/2006/relationships/image" Target="../media/image85.wmf"/><Relationship Id="rId15" Type="http://schemas.openxmlformats.org/officeDocument/2006/relationships/oleObject" Target="../embeddings/oleObject150.bin"/><Relationship Id="rId10" Type="http://schemas.openxmlformats.org/officeDocument/2006/relationships/oleObject" Target="../embeddings/oleObject148.bin"/><Relationship Id="rId4" Type="http://schemas.openxmlformats.org/officeDocument/2006/relationships/oleObject" Target="../embeddings/oleObject145.bin"/><Relationship Id="rId9" Type="http://schemas.openxmlformats.org/officeDocument/2006/relationships/image" Target="../media/image81.wmf"/><Relationship Id="rId14" Type="http://schemas.openxmlformats.org/officeDocument/2006/relationships/image" Target="../media/image88.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89.emf"/><Relationship Id="rId4" Type="http://schemas.openxmlformats.org/officeDocument/2006/relationships/oleObject" Target="../embeddings/oleObject151.bin"/></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0" y="0"/>
            <a:ext cx="9124950" cy="6838950"/>
          </a:xfrm>
          <a:prstGeom prst="rect">
            <a:avLst/>
          </a:prstGeom>
          <a:solidFill>
            <a:srgbClr val="EF91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a:t>
            </a:r>
          </a:p>
        </p:txBody>
      </p:sp>
      <p:sp>
        <p:nvSpPr>
          <p:cNvPr id="3077" name="AutoShape 3"/>
          <p:cNvSpPr>
            <a:spLocks noChangeArrowheads="1"/>
          </p:cNvSpPr>
          <p:nvPr/>
        </p:nvSpPr>
        <p:spPr bwMode="auto">
          <a:xfrm>
            <a:off x="250825" y="504825"/>
            <a:ext cx="8623300" cy="3200400"/>
          </a:xfrm>
          <a:prstGeom prst="roundRect">
            <a:avLst>
              <a:gd name="adj" fmla="val 12495"/>
            </a:avLst>
          </a:prstGeom>
          <a:gradFill rotWithShape="0">
            <a:gsLst>
              <a:gs pos="0">
                <a:srgbClr val="472B00"/>
              </a:gs>
              <a:gs pos="50000">
                <a:srgbClr val="EF9100"/>
              </a:gs>
              <a:gs pos="100000">
                <a:srgbClr val="472B00"/>
              </a:gs>
            </a:gsLst>
            <a:lin ang="5400000" scaled="1"/>
          </a:gra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lnSpc>
                <a:spcPct val="88000"/>
              </a:lnSpc>
            </a:pPr>
            <a:r>
              <a:rPr lang="en-US" sz="2800" b="1" dirty="0">
                <a:solidFill>
                  <a:schemeClr val="bg1"/>
                </a:solidFill>
              </a:rPr>
              <a:t>Sequential decision analytics and modeling</a:t>
            </a:r>
          </a:p>
          <a:p>
            <a:pPr algn="ctr">
              <a:lnSpc>
                <a:spcPct val="88000"/>
              </a:lnSpc>
            </a:pPr>
            <a:r>
              <a:rPr lang="en-US" sz="2000" b="1" dirty="0">
                <a:solidFill>
                  <a:schemeClr val="bg1"/>
                </a:solidFill>
              </a:rPr>
              <a:t>ORF 411</a:t>
            </a:r>
          </a:p>
          <a:p>
            <a:pPr algn="ctr">
              <a:lnSpc>
                <a:spcPct val="88000"/>
              </a:lnSpc>
            </a:pPr>
            <a:r>
              <a:rPr lang="en-US" sz="2000" b="1" dirty="0">
                <a:solidFill>
                  <a:schemeClr val="bg1"/>
                </a:solidFill>
              </a:rPr>
              <a:t>Fall, 2018</a:t>
            </a:r>
          </a:p>
        </p:txBody>
      </p:sp>
      <p:sp>
        <p:nvSpPr>
          <p:cNvPr id="3078" name="Rectangle 4"/>
          <p:cNvSpPr>
            <a:spLocks noChangeArrowheads="1"/>
          </p:cNvSpPr>
          <p:nvPr/>
        </p:nvSpPr>
        <p:spPr bwMode="auto">
          <a:xfrm>
            <a:off x="3790950" y="4248150"/>
            <a:ext cx="4826000" cy="2146300"/>
          </a:xfrm>
          <a:prstGeom prst="rect">
            <a:avLst/>
          </a:prstGeom>
          <a:gradFill rotWithShape="0">
            <a:gsLst>
              <a:gs pos="0">
                <a:srgbClr val="EF9100"/>
              </a:gs>
              <a:gs pos="50000">
                <a:srgbClr val="000000"/>
              </a:gs>
              <a:gs pos="100000">
                <a:srgbClr val="EF9100"/>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nchorCtr="1"/>
          <a:lstStyle/>
          <a:p>
            <a:pPr algn="ctr">
              <a:lnSpc>
                <a:spcPct val="92000"/>
              </a:lnSpc>
            </a:pPr>
            <a:r>
              <a:rPr lang="en-US" b="1" dirty="0">
                <a:solidFill>
                  <a:schemeClr val="bg1"/>
                </a:solidFill>
              </a:rPr>
              <a:t>Warren Powell</a:t>
            </a:r>
          </a:p>
          <a:p>
            <a:pPr algn="ctr">
              <a:lnSpc>
                <a:spcPct val="92000"/>
              </a:lnSpc>
            </a:pPr>
            <a:r>
              <a:rPr lang="en-US" b="1" dirty="0">
                <a:solidFill>
                  <a:schemeClr val="bg1"/>
                </a:solidFill>
              </a:rPr>
              <a:t>Princeton University</a:t>
            </a:r>
          </a:p>
          <a:p>
            <a:pPr algn="ctr">
              <a:lnSpc>
                <a:spcPct val="92000"/>
              </a:lnSpc>
            </a:pPr>
            <a:r>
              <a:rPr lang="en-US" sz="2000" b="1" dirty="0">
                <a:solidFill>
                  <a:schemeClr val="bg1"/>
                </a:solidFill>
              </a:rPr>
              <a:t>http://www.castlelab.princeton.edu </a:t>
            </a:r>
            <a:endParaRPr lang="en-US" sz="2800" b="1" dirty="0">
              <a:solidFill>
                <a:schemeClr val="bg1"/>
              </a:solidFill>
            </a:endParaRPr>
          </a:p>
        </p:txBody>
      </p:sp>
      <p:pic>
        <p:nvPicPr>
          <p:cNvPr id="3079" name="Picture 5" descr="CAS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00" y="3910013"/>
            <a:ext cx="2784475"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Rectangle 6"/>
          <p:cNvSpPr>
            <a:spLocks noChangeArrowheads="1"/>
          </p:cNvSpPr>
          <p:nvPr/>
        </p:nvSpPr>
        <p:spPr bwMode="auto">
          <a:xfrm>
            <a:off x="0" y="6553200"/>
            <a:ext cx="36210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i="1" dirty="0"/>
              <a:t>© 2017 Warren B. Powell, Princeton University</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4"/>
          <p:cNvSpPr>
            <a:spLocks noGrp="1"/>
          </p:cNvSpPr>
          <p:nvPr>
            <p:ph type="ftr"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a:t>© 2012 W.B. Powell</a:t>
            </a:r>
          </a:p>
        </p:txBody>
      </p:sp>
      <p:sp>
        <p:nvSpPr>
          <p:cNvPr id="54275" name="Slide Number Placeholder 5"/>
          <p:cNvSpPr>
            <a:spLocks noGrp="1"/>
          </p:cNvSpPr>
          <p:nvPr>
            <p:ph type="sldNum" sz="quarter" idx="429496729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36D3D75C-C251-48F3-980B-E9BE0FC16F0C}" type="slidenum">
              <a:rPr lang="en-US" sz="1400" smtClean="0"/>
              <a:pPr/>
              <a:t>10</a:t>
            </a:fld>
            <a:endParaRPr lang="en-US" sz="1400"/>
          </a:p>
        </p:txBody>
      </p:sp>
      <p:sp>
        <p:nvSpPr>
          <p:cNvPr id="54276" name="Rectangle 2"/>
          <p:cNvSpPr>
            <a:spLocks noGrp="1" noChangeArrowheads="1"/>
          </p:cNvSpPr>
          <p:nvPr>
            <p:ph type="title"/>
          </p:nvPr>
        </p:nvSpPr>
        <p:spPr/>
        <p:txBody>
          <a:bodyPr/>
          <a:lstStyle/>
          <a:p>
            <a:r>
              <a:rPr lang="en-US" sz="3200"/>
              <a:t>Blood management</a:t>
            </a:r>
          </a:p>
        </p:txBody>
      </p:sp>
      <p:sp>
        <p:nvSpPr>
          <p:cNvPr id="54277" name="Rectangle 3"/>
          <p:cNvSpPr>
            <a:spLocks noGrp="1" noChangeArrowheads="1"/>
          </p:cNvSpPr>
          <p:nvPr>
            <p:ph type="body" idx="1"/>
          </p:nvPr>
        </p:nvSpPr>
        <p:spPr/>
        <p:txBody>
          <a:bodyPr/>
          <a:lstStyle/>
          <a:p>
            <a:r>
              <a:rPr lang="en-US"/>
              <a:t>Supply and demand distributions</a:t>
            </a:r>
          </a:p>
          <a:p>
            <a:pPr lvl="1"/>
            <a:r>
              <a:rPr lang="en-US"/>
              <a:t>Donations</a:t>
            </a:r>
          </a:p>
          <a:p>
            <a:pPr lvl="2"/>
            <a:r>
              <a:rPr lang="en-US"/>
              <a:t>Depends on age, race, income and geography</a:t>
            </a:r>
          </a:p>
        </p:txBody>
      </p:sp>
      <p:graphicFrame>
        <p:nvGraphicFramePr>
          <p:cNvPr id="54278" name="Object 10"/>
          <p:cNvGraphicFramePr>
            <a:graphicFrameLocks noChangeAspect="1"/>
          </p:cNvGraphicFramePr>
          <p:nvPr/>
        </p:nvGraphicFramePr>
        <p:xfrm>
          <a:off x="1519238" y="2479675"/>
          <a:ext cx="6673850" cy="3841750"/>
        </p:xfrm>
        <a:graphic>
          <a:graphicData uri="http://schemas.openxmlformats.org/presentationml/2006/ole">
            <mc:AlternateContent xmlns:mc="http://schemas.openxmlformats.org/markup-compatibility/2006">
              <mc:Choice xmlns:v="urn:schemas-microsoft-com:vml" Requires="v">
                <p:oleObj spid="_x0000_s2050" name="Chart" r:id="rId4" imgW="5724525" imgH="3295650" progId="Excel.Chart.8">
                  <p:embed/>
                </p:oleObj>
              </mc:Choice>
              <mc:Fallback>
                <p:oleObj name="Chart" r:id="rId4" imgW="5724525" imgH="3295650" progId="Excel.Chart.8">
                  <p:embed/>
                  <p:pic>
                    <p:nvPicPr>
                      <p:cNvPr id="54278"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9238" y="2479675"/>
                        <a:ext cx="6673850" cy="384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78680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3"/>
          <p:cNvSpPr>
            <a:spLocks noGrp="1"/>
          </p:cNvSpPr>
          <p:nvPr>
            <p:ph type="ftr" sz="quarter" idx="429496729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a:t>© 2012 W.B. Powell</a:t>
            </a:r>
          </a:p>
        </p:txBody>
      </p:sp>
      <p:sp>
        <p:nvSpPr>
          <p:cNvPr id="55299" name="Slide Number Placeholder 4"/>
          <p:cNvSpPr>
            <a:spLocks noGrp="1"/>
          </p:cNvSpPr>
          <p:nvPr>
            <p:ph type="sldNum" sz="quarter" idx="429496729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936BA0B8-0C23-4842-BEC7-B503D0F1B601}" type="slidenum">
              <a:rPr lang="en-US" sz="1400" smtClean="0"/>
              <a:pPr/>
              <a:t>11</a:t>
            </a:fld>
            <a:endParaRPr lang="en-US" sz="1400"/>
          </a:p>
        </p:txBody>
      </p:sp>
      <p:sp>
        <p:nvSpPr>
          <p:cNvPr id="55300" name="Rectangle 2"/>
          <p:cNvSpPr>
            <a:spLocks noGrp="1" noChangeArrowheads="1"/>
          </p:cNvSpPr>
          <p:nvPr>
            <p:ph type="title"/>
          </p:nvPr>
        </p:nvSpPr>
        <p:spPr>
          <a:noFill/>
        </p:spPr>
        <p:txBody>
          <a:bodyPr/>
          <a:lstStyle/>
          <a:p>
            <a:r>
              <a:rPr lang="en-US" sz="3200"/>
              <a:t>Blood management</a:t>
            </a:r>
          </a:p>
        </p:txBody>
      </p:sp>
      <p:pic>
        <p:nvPicPr>
          <p:cNvPr id="5530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390650"/>
            <a:ext cx="6934200" cy="52006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95016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4"/>
          <p:cNvSpPr>
            <a:spLocks noGrp="1"/>
          </p:cNvSpPr>
          <p:nvPr>
            <p:ph type="ftr"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a:t>© 2012 W.B. Powell</a:t>
            </a:r>
          </a:p>
        </p:txBody>
      </p:sp>
      <p:sp>
        <p:nvSpPr>
          <p:cNvPr id="56323" name="Slide Number Placeholder 5"/>
          <p:cNvSpPr>
            <a:spLocks noGrp="1"/>
          </p:cNvSpPr>
          <p:nvPr>
            <p:ph type="sldNum" sz="quarter" idx="429496729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4961B6DC-492B-4122-B1F2-994FCF9E5559}" type="slidenum">
              <a:rPr lang="en-US" sz="1400" smtClean="0"/>
              <a:pPr/>
              <a:t>12</a:t>
            </a:fld>
            <a:endParaRPr lang="en-US" sz="1400"/>
          </a:p>
        </p:txBody>
      </p:sp>
      <p:sp>
        <p:nvSpPr>
          <p:cNvPr id="56324" name="Rectangle 2"/>
          <p:cNvSpPr>
            <a:spLocks noGrp="1" noChangeArrowheads="1"/>
          </p:cNvSpPr>
          <p:nvPr>
            <p:ph type="title"/>
          </p:nvPr>
        </p:nvSpPr>
        <p:spPr/>
        <p:txBody>
          <a:bodyPr/>
          <a:lstStyle/>
          <a:p>
            <a:r>
              <a:rPr lang="en-US" sz="3200"/>
              <a:t>Blood management</a:t>
            </a:r>
          </a:p>
        </p:txBody>
      </p:sp>
      <p:sp>
        <p:nvSpPr>
          <p:cNvPr id="56325" name="Rectangle 3"/>
          <p:cNvSpPr>
            <a:spLocks noGrp="1" noChangeArrowheads="1"/>
          </p:cNvSpPr>
          <p:nvPr>
            <p:ph type="body" idx="1"/>
          </p:nvPr>
        </p:nvSpPr>
        <p:spPr/>
        <p:txBody>
          <a:bodyPr/>
          <a:lstStyle/>
          <a:p>
            <a:r>
              <a:rPr lang="en-US"/>
              <a:t>Substitution</a:t>
            </a:r>
          </a:p>
          <a:p>
            <a:pPr lvl="1"/>
            <a:r>
              <a:rPr lang="en-US"/>
              <a:t>O- is universal donor</a:t>
            </a:r>
          </a:p>
          <a:p>
            <a:pPr lvl="1"/>
            <a:r>
              <a:rPr lang="en-US"/>
              <a:t>AB+ is universal recipient</a:t>
            </a:r>
          </a:p>
          <a:p>
            <a:pPr lvl="1"/>
            <a:r>
              <a:rPr lang="en-US"/>
              <a:t>Substitution is not allowed for some operations</a:t>
            </a:r>
          </a:p>
          <a:p>
            <a:pPr lvl="2"/>
            <a:r>
              <a:rPr lang="en-US"/>
              <a:t>Mothers giving birth – infants cannot handle substitution of any type.</a:t>
            </a:r>
          </a:p>
          <a:p>
            <a:pPr lvl="2"/>
            <a:r>
              <a:rPr lang="en-US"/>
              <a:t>Preference of surgeon for some operations</a:t>
            </a:r>
          </a:p>
          <a:p>
            <a:pPr lvl="1"/>
            <a:endParaRPr lang="en-US"/>
          </a:p>
        </p:txBody>
      </p:sp>
    </p:spTree>
    <p:extLst>
      <p:ext uri="{BB962C8B-B14F-4D97-AF65-F5344CB8AC3E}">
        <p14:creationId xmlns:p14="http://schemas.microsoft.com/office/powerpoint/2010/main" val="3074930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4"/>
          <p:cNvSpPr>
            <a:spLocks noGrp="1"/>
          </p:cNvSpPr>
          <p:nvPr>
            <p:ph type="ftr"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a:t>© 2012 W.B. Powell</a:t>
            </a:r>
          </a:p>
        </p:txBody>
      </p:sp>
      <p:sp>
        <p:nvSpPr>
          <p:cNvPr id="57347" name="Slide Number Placeholder 5"/>
          <p:cNvSpPr>
            <a:spLocks noGrp="1"/>
          </p:cNvSpPr>
          <p:nvPr>
            <p:ph type="sldNum" sz="quarter" idx="429496729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21AF0E18-0853-4127-9792-5AC07A94F1DA}" type="slidenum">
              <a:rPr lang="en-US" sz="1400" smtClean="0"/>
              <a:pPr/>
              <a:t>13</a:t>
            </a:fld>
            <a:endParaRPr lang="en-US" sz="1400"/>
          </a:p>
        </p:txBody>
      </p:sp>
      <p:sp>
        <p:nvSpPr>
          <p:cNvPr id="57348" name="Rectangle 2"/>
          <p:cNvSpPr>
            <a:spLocks noGrp="1" noChangeArrowheads="1"/>
          </p:cNvSpPr>
          <p:nvPr>
            <p:ph type="title"/>
          </p:nvPr>
        </p:nvSpPr>
        <p:spPr/>
        <p:txBody>
          <a:bodyPr/>
          <a:lstStyle/>
          <a:p>
            <a:r>
              <a:rPr lang="en-US" sz="3200"/>
              <a:t>Blood management</a:t>
            </a:r>
          </a:p>
        </p:txBody>
      </p:sp>
      <p:sp>
        <p:nvSpPr>
          <p:cNvPr id="57349" name="Rectangle 3"/>
          <p:cNvSpPr>
            <a:spLocks noGrp="1" noChangeArrowheads="1"/>
          </p:cNvSpPr>
          <p:nvPr>
            <p:ph type="body" idx="1"/>
          </p:nvPr>
        </p:nvSpPr>
        <p:spPr/>
        <p:txBody>
          <a:bodyPr/>
          <a:lstStyle/>
          <a:p>
            <a:pPr>
              <a:lnSpc>
                <a:spcPct val="90000"/>
              </a:lnSpc>
            </a:pPr>
            <a:r>
              <a:rPr lang="en-US"/>
              <a:t>Storage</a:t>
            </a:r>
          </a:p>
          <a:p>
            <a:pPr lvl="1">
              <a:lnSpc>
                <a:spcPct val="90000"/>
              </a:lnSpc>
            </a:pPr>
            <a:r>
              <a:rPr lang="en-US"/>
              <a:t>Red blood cells (RBC’s) require constant metabolic energy to survive.</a:t>
            </a:r>
          </a:p>
          <a:p>
            <a:pPr lvl="1">
              <a:lnSpc>
                <a:spcPct val="90000"/>
              </a:lnSpc>
            </a:pPr>
            <a:r>
              <a:rPr lang="en-US"/>
              <a:t>Blood Ph has to be maintained in range of 6.4 to 7.2.</a:t>
            </a:r>
          </a:p>
          <a:p>
            <a:pPr lvl="1">
              <a:lnSpc>
                <a:spcPct val="90000"/>
              </a:lnSpc>
            </a:pPr>
            <a:r>
              <a:rPr lang="en-US"/>
              <a:t>Maximum (safe) shelf life is 42 days.</a:t>
            </a:r>
          </a:p>
          <a:p>
            <a:pPr lvl="2">
              <a:lnSpc>
                <a:spcPct val="90000"/>
              </a:lnSpc>
            </a:pPr>
            <a:r>
              <a:rPr lang="en-US"/>
              <a:t>Determined by requirement that 75 percent of blood cells must be alive 24 hours after transfusion.</a:t>
            </a:r>
          </a:p>
          <a:p>
            <a:pPr lvl="1">
              <a:lnSpc>
                <a:spcPct val="90000"/>
              </a:lnSpc>
            </a:pPr>
            <a:r>
              <a:rPr lang="en-US"/>
              <a:t>Must be refrigerated – temperature must be maintained between 2 and 6 degrees C.</a:t>
            </a:r>
          </a:p>
          <a:p>
            <a:pPr lvl="1">
              <a:lnSpc>
                <a:spcPct val="90000"/>
              </a:lnSpc>
            </a:pPr>
            <a:r>
              <a:rPr lang="en-US"/>
              <a:t>Freezing</a:t>
            </a:r>
          </a:p>
          <a:p>
            <a:pPr lvl="2">
              <a:lnSpc>
                <a:spcPct val="90000"/>
              </a:lnSpc>
            </a:pPr>
            <a:r>
              <a:rPr lang="en-US"/>
              <a:t>Frozen blood may be stored indefinitely.</a:t>
            </a:r>
          </a:p>
          <a:p>
            <a:pPr lvl="2">
              <a:lnSpc>
                <a:spcPct val="90000"/>
              </a:lnSpc>
            </a:pPr>
            <a:r>
              <a:rPr lang="en-US"/>
              <a:t>Requires 60 to 90 minutes to thaw.</a:t>
            </a:r>
          </a:p>
          <a:p>
            <a:pPr lvl="2">
              <a:lnSpc>
                <a:spcPct val="90000"/>
              </a:lnSpc>
            </a:pPr>
            <a:r>
              <a:rPr lang="en-US"/>
              <a:t>Must be used within 24 hours after thawing.</a:t>
            </a:r>
          </a:p>
        </p:txBody>
      </p:sp>
    </p:spTree>
    <p:extLst>
      <p:ext uri="{BB962C8B-B14F-4D97-AF65-F5344CB8AC3E}">
        <p14:creationId xmlns:p14="http://schemas.microsoft.com/office/powerpoint/2010/main" val="4132456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1"/>
            <a:ext cx="9144000" cy="6858000"/>
          </a:xfrm>
          <a:prstGeom prst="rect">
            <a:avLst/>
          </a:prstGeom>
        </p:spPr>
      </p:pic>
      <p:sp>
        <p:nvSpPr>
          <p:cNvPr id="4100" name="Rectangle 4"/>
          <p:cNvSpPr>
            <a:spLocks noGrp="1" noChangeArrowheads="1"/>
          </p:cNvSpPr>
          <p:nvPr>
            <p:ph type="ctrTitle"/>
          </p:nvPr>
        </p:nvSpPr>
        <p:spPr/>
        <p:txBody>
          <a:bodyPr/>
          <a:lstStyle/>
          <a:p>
            <a:pPr algn="ctr"/>
            <a:r>
              <a:rPr lang="en-US" dirty="0"/>
              <a:t>Basic model</a:t>
            </a:r>
          </a:p>
        </p:txBody>
      </p:sp>
      <p:sp>
        <p:nvSpPr>
          <p:cNvPr id="4101" name="Rectangle 5"/>
          <p:cNvSpPr>
            <a:spLocks noGrp="1" noChangeArrowheads="1"/>
          </p:cNvSpPr>
          <p:nvPr>
            <p:ph type="subTitle" idx="1"/>
          </p:nvPr>
        </p:nvSpPr>
        <p:spPr/>
        <p:txBody>
          <a:bodyPr/>
          <a:lstStyle/>
          <a:p>
            <a:endParaRPr lang="en-US" dirty="0"/>
          </a:p>
        </p:txBody>
      </p:sp>
      <p:sp>
        <p:nvSpPr>
          <p:cNvPr id="2" name="Footer Placeholder 1"/>
          <p:cNvSpPr>
            <a:spLocks noGrp="1"/>
          </p:cNvSpPr>
          <p:nvPr>
            <p:ph type="ftr" sz="quarter" idx="11"/>
          </p:nvPr>
        </p:nvSpPr>
        <p:spPr/>
        <p:txBody>
          <a:bodyPr/>
          <a:lstStyle/>
          <a:p>
            <a:pPr>
              <a:defRPr/>
            </a:pPr>
            <a:r>
              <a:rPr lang="en-US"/>
              <a:t>© 2018 W.B. Powell</a:t>
            </a:r>
          </a:p>
        </p:txBody>
      </p:sp>
      <p:sp>
        <p:nvSpPr>
          <p:cNvPr id="4" name="Slide Number Placeholder 3"/>
          <p:cNvSpPr>
            <a:spLocks noGrp="1"/>
          </p:cNvSpPr>
          <p:nvPr>
            <p:ph type="sldNum" sz="quarter" idx="12"/>
          </p:nvPr>
        </p:nvSpPr>
        <p:spPr/>
        <p:txBody>
          <a:bodyPr/>
          <a:lstStyle/>
          <a:p>
            <a:pPr>
              <a:defRPr/>
            </a:pPr>
            <a:r>
              <a:rPr lang="en-US"/>
              <a:t>Slide </a:t>
            </a:r>
            <a:fld id="{6AA0165E-294E-4057-A6C5-8F6B42A2F28C}" type="slidenum">
              <a:rPr lang="en-US" smtClean="0"/>
              <a:pPr>
                <a:defRPr/>
              </a:pPr>
              <a:t>14</a:t>
            </a:fld>
            <a:endParaRPr lang="en-US"/>
          </a:p>
        </p:txBody>
      </p:sp>
    </p:spTree>
    <p:extLst>
      <p:ext uri="{BB962C8B-B14F-4D97-AF65-F5344CB8AC3E}">
        <p14:creationId xmlns:p14="http://schemas.microsoft.com/office/powerpoint/2010/main" val="972723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management</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pic>
        <p:nvPicPr>
          <p:cNvPr id="5" name="Picture 4"/>
          <p:cNvPicPr>
            <a:picLocks noChangeAspect="1"/>
          </p:cNvPicPr>
          <p:nvPr/>
        </p:nvPicPr>
        <p:blipFill>
          <a:blip r:embed="rId2"/>
          <a:stretch>
            <a:fillRect/>
          </a:stretch>
        </p:blipFill>
        <p:spPr>
          <a:xfrm>
            <a:off x="685800" y="1143000"/>
            <a:ext cx="7174482" cy="4953000"/>
          </a:xfrm>
          <a:prstGeom prst="rect">
            <a:avLst/>
          </a:prstGeom>
        </p:spPr>
      </p:pic>
    </p:spTree>
    <p:extLst>
      <p:ext uri="{BB962C8B-B14F-4D97-AF65-F5344CB8AC3E}">
        <p14:creationId xmlns:p14="http://schemas.microsoft.com/office/powerpoint/2010/main" val="1189700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4"/>
          <p:cNvSpPr>
            <a:spLocks noGrp="1"/>
          </p:cNvSpPr>
          <p:nvPr>
            <p:ph type="ftr"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a:t>© 2012 W.B. Powell</a:t>
            </a:r>
          </a:p>
        </p:txBody>
      </p:sp>
      <p:sp>
        <p:nvSpPr>
          <p:cNvPr id="58371" name="Slide Number Placeholder 5"/>
          <p:cNvSpPr>
            <a:spLocks noGrp="1"/>
          </p:cNvSpPr>
          <p:nvPr>
            <p:ph type="sldNum" sz="quarter" idx="429496729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B99525C4-C25C-4CFB-A313-F47A4511CB46}" type="slidenum">
              <a:rPr lang="en-US" sz="1400" smtClean="0"/>
              <a:pPr/>
              <a:t>16</a:t>
            </a:fld>
            <a:endParaRPr lang="en-US" sz="1400"/>
          </a:p>
        </p:txBody>
      </p:sp>
      <p:sp>
        <p:nvSpPr>
          <p:cNvPr id="58372" name="Rectangle 8"/>
          <p:cNvSpPr>
            <a:spLocks noGrp="1" noChangeArrowheads="1"/>
          </p:cNvSpPr>
          <p:nvPr>
            <p:ph type="body" idx="1"/>
          </p:nvPr>
        </p:nvSpPr>
        <p:spPr/>
        <p:txBody>
          <a:bodyPr/>
          <a:lstStyle/>
          <a:p>
            <a:r>
              <a:rPr lang="en-US" sz="2400"/>
              <a:t>Blood types</a:t>
            </a:r>
          </a:p>
          <a:p>
            <a:endParaRPr lang="en-US" sz="2400"/>
          </a:p>
          <a:p>
            <a:endParaRPr lang="en-US" sz="2400"/>
          </a:p>
          <a:p>
            <a:endParaRPr lang="en-US" sz="2400"/>
          </a:p>
          <a:p>
            <a:endParaRPr lang="en-US" sz="2400"/>
          </a:p>
          <a:p>
            <a:endParaRPr lang="en-US" sz="2400"/>
          </a:p>
          <a:p>
            <a:r>
              <a:rPr lang="en-US" sz="2400"/>
              <a:t>Demand types</a:t>
            </a:r>
          </a:p>
        </p:txBody>
      </p:sp>
      <p:graphicFrame>
        <p:nvGraphicFramePr>
          <p:cNvPr id="58373" name="Object 3"/>
          <p:cNvGraphicFramePr>
            <a:graphicFrameLocks noChangeAspect="1"/>
          </p:cNvGraphicFramePr>
          <p:nvPr/>
        </p:nvGraphicFramePr>
        <p:xfrm>
          <a:off x="1343025" y="1778000"/>
          <a:ext cx="3582988" cy="1720850"/>
        </p:xfrm>
        <a:graphic>
          <a:graphicData uri="http://schemas.openxmlformats.org/presentationml/2006/ole">
            <mc:AlternateContent xmlns:mc="http://schemas.openxmlformats.org/markup-compatibility/2006">
              <mc:Choice xmlns:v="urn:schemas-microsoft-com:vml" Requires="v">
                <p:oleObj spid="_x0000_s3074" name="Equation" r:id="rId4" imgW="1905000" imgH="914400" progId="Equation.DSMT4">
                  <p:embed/>
                </p:oleObj>
              </mc:Choice>
              <mc:Fallback>
                <p:oleObj name="Equation" r:id="rId4" imgW="1905000" imgH="914400" progId="Equation.DSMT4">
                  <p:embed/>
                  <p:pic>
                    <p:nvPicPr>
                      <p:cNvPr id="5837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3025" y="1778000"/>
                        <a:ext cx="3582988" cy="172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8374" name="Object 5"/>
          <p:cNvGraphicFramePr>
            <a:graphicFrameLocks noChangeAspect="1"/>
          </p:cNvGraphicFramePr>
          <p:nvPr/>
        </p:nvGraphicFramePr>
        <p:xfrm>
          <a:off x="1446213" y="4460875"/>
          <a:ext cx="2930525" cy="1804988"/>
        </p:xfrm>
        <a:graphic>
          <a:graphicData uri="http://schemas.openxmlformats.org/presentationml/2006/ole">
            <mc:AlternateContent xmlns:mc="http://schemas.openxmlformats.org/markup-compatibility/2006">
              <mc:Choice xmlns:v="urn:schemas-microsoft-com:vml" Requires="v">
                <p:oleObj spid="_x0000_s3075" name="Equation" r:id="rId6" imgW="1485900" imgH="914400" progId="Equation.DSMT4">
                  <p:embed/>
                </p:oleObj>
              </mc:Choice>
              <mc:Fallback>
                <p:oleObj name="Equation" r:id="rId6" imgW="1485900" imgH="914400" progId="Equation.DSMT4">
                  <p:embed/>
                  <p:pic>
                    <p:nvPicPr>
                      <p:cNvPr id="58374"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6213" y="4460875"/>
                        <a:ext cx="2930525" cy="180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375" name="Rectangle 7"/>
          <p:cNvSpPr>
            <a:spLocks noGrp="1" noChangeArrowheads="1"/>
          </p:cNvSpPr>
          <p:nvPr>
            <p:ph type="title"/>
          </p:nvPr>
        </p:nvSpPr>
        <p:spPr/>
        <p:txBody>
          <a:bodyPr/>
          <a:lstStyle/>
          <a:p>
            <a:r>
              <a:rPr lang="en-US" sz="3200"/>
              <a:t>Blood management</a:t>
            </a:r>
          </a:p>
        </p:txBody>
      </p:sp>
    </p:spTree>
    <p:extLst>
      <p:ext uri="{BB962C8B-B14F-4D97-AF65-F5344CB8AC3E}">
        <p14:creationId xmlns:p14="http://schemas.microsoft.com/office/powerpoint/2010/main" val="2451008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4"/>
          <p:cNvSpPr>
            <a:spLocks noGrp="1"/>
          </p:cNvSpPr>
          <p:nvPr>
            <p:ph type="ftr"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a:t>© 2012 W.B. Powell</a:t>
            </a:r>
          </a:p>
        </p:txBody>
      </p:sp>
      <p:sp>
        <p:nvSpPr>
          <p:cNvPr id="59395" name="Slide Number Placeholder 5"/>
          <p:cNvSpPr>
            <a:spLocks noGrp="1"/>
          </p:cNvSpPr>
          <p:nvPr>
            <p:ph type="sldNum" sz="quarter" idx="429496729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1C093329-1215-4940-8994-9E6310178EFF}" type="slidenum">
              <a:rPr lang="en-US" sz="1400" smtClean="0"/>
              <a:pPr/>
              <a:t>17</a:t>
            </a:fld>
            <a:endParaRPr lang="en-US" sz="1400"/>
          </a:p>
        </p:txBody>
      </p:sp>
      <p:graphicFrame>
        <p:nvGraphicFramePr>
          <p:cNvPr id="59396" name="Object 5"/>
          <p:cNvGraphicFramePr>
            <a:graphicFrameLocks noChangeAspect="1"/>
          </p:cNvGraphicFramePr>
          <p:nvPr/>
        </p:nvGraphicFramePr>
        <p:xfrm>
          <a:off x="1060450" y="1289050"/>
          <a:ext cx="7523163" cy="4446588"/>
        </p:xfrm>
        <a:graphic>
          <a:graphicData uri="http://schemas.openxmlformats.org/presentationml/2006/ole">
            <mc:AlternateContent xmlns:mc="http://schemas.openxmlformats.org/markup-compatibility/2006">
              <mc:Choice xmlns:v="urn:schemas-microsoft-com:vml" Requires="v">
                <p:oleObj spid="_x0000_s4098" name="Equation" r:id="rId4" imgW="3860800" imgH="2273300" progId="Equation.DSMT4">
                  <p:embed/>
                </p:oleObj>
              </mc:Choice>
              <mc:Fallback>
                <p:oleObj name="Equation" r:id="rId4" imgW="3860800" imgH="2273300" progId="Equation.DSMT4">
                  <p:embed/>
                  <p:pic>
                    <p:nvPicPr>
                      <p:cNvPr id="5939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0450" y="1289050"/>
                        <a:ext cx="7523163" cy="444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9397" name="Rectangle 8"/>
          <p:cNvSpPr>
            <a:spLocks noGrp="1" noChangeArrowheads="1"/>
          </p:cNvSpPr>
          <p:nvPr>
            <p:ph type="title"/>
          </p:nvPr>
        </p:nvSpPr>
        <p:spPr/>
        <p:txBody>
          <a:bodyPr/>
          <a:lstStyle/>
          <a:p>
            <a:r>
              <a:rPr lang="en-US" sz="3200"/>
              <a:t>Blood management</a:t>
            </a:r>
          </a:p>
        </p:txBody>
      </p:sp>
    </p:spTree>
    <p:extLst>
      <p:ext uri="{BB962C8B-B14F-4D97-AF65-F5344CB8AC3E}">
        <p14:creationId xmlns:p14="http://schemas.microsoft.com/office/powerpoint/2010/main" val="1988634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management</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pic>
        <p:nvPicPr>
          <p:cNvPr id="5" name="Picture 4"/>
          <p:cNvPicPr>
            <a:picLocks noChangeAspect="1"/>
          </p:cNvPicPr>
          <p:nvPr/>
        </p:nvPicPr>
        <p:blipFill>
          <a:blip r:embed="rId2"/>
          <a:stretch>
            <a:fillRect/>
          </a:stretch>
        </p:blipFill>
        <p:spPr>
          <a:xfrm>
            <a:off x="685799" y="1143000"/>
            <a:ext cx="6959445" cy="3250096"/>
          </a:xfrm>
          <a:prstGeom prst="rect">
            <a:avLst/>
          </a:prstGeom>
        </p:spPr>
      </p:pic>
    </p:spTree>
    <p:extLst>
      <p:ext uri="{BB962C8B-B14F-4D97-AF65-F5344CB8AC3E}">
        <p14:creationId xmlns:p14="http://schemas.microsoft.com/office/powerpoint/2010/main" val="2326562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4"/>
          <p:cNvSpPr>
            <a:spLocks noGrp="1"/>
          </p:cNvSpPr>
          <p:nvPr>
            <p:ph type="ftr"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a:t>© 2012 W.B. Powell</a:t>
            </a:r>
          </a:p>
        </p:txBody>
      </p:sp>
      <p:sp>
        <p:nvSpPr>
          <p:cNvPr id="60419" name="Slide Number Placeholder 5"/>
          <p:cNvSpPr>
            <a:spLocks noGrp="1"/>
          </p:cNvSpPr>
          <p:nvPr>
            <p:ph type="sldNum" sz="quarter" idx="429496729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8C772D76-1625-4AAE-8AA1-812EAC9967A6}" type="slidenum">
              <a:rPr lang="en-US" sz="1400" smtClean="0"/>
              <a:pPr/>
              <a:t>19</a:t>
            </a:fld>
            <a:endParaRPr lang="en-US" sz="1400"/>
          </a:p>
        </p:txBody>
      </p:sp>
      <p:graphicFrame>
        <p:nvGraphicFramePr>
          <p:cNvPr id="60420" name="Object 3"/>
          <p:cNvGraphicFramePr>
            <a:graphicFrameLocks noChangeAspect="1"/>
          </p:cNvGraphicFramePr>
          <p:nvPr/>
        </p:nvGraphicFramePr>
        <p:xfrm>
          <a:off x="854075" y="2001838"/>
          <a:ext cx="7926388" cy="3370262"/>
        </p:xfrm>
        <a:graphic>
          <a:graphicData uri="http://schemas.openxmlformats.org/presentationml/2006/ole">
            <mc:AlternateContent xmlns:mc="http://schemas.openxmlformats.org/markup-compatibility/2006">
              <mc:Choice xmlns:v="urn:schemas-microsoft-com:vml" Requires="v">
                <p:oleObj spid="_x0000_s5122" name="Equation" r:id="rId4" imgW="4064000" imgH="1727200" progId="Equation.DSMT4">
                  <p:embed/>
                </p:oleObj>
              </mc:Choice>
              <mc:Fallback>
                <p:oleObj name="Equation" r:id="rId4" imgW="4064000" imgH="1727200" progId="Equation.DSMT4">
                  <p:embed/>
                  <p:pic>
                    <p:nvPicPr>
                      <p:cNvPr id="6042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075" y="2001838"/>
                        <a:ext cx="7926388" cy="3370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0421" name="Rectangle 4"/>
          <p:cNvSpPr>
            <a:spLocks noGrp="1" noChangeArrowheads="1"/>
          </p:cNvSpPr>
          <p:nvPr>
            <p:ph type="title"/>
          </p:nvPr>
        </p:nvSpPr>
        <p:spPr/>
        <p:txBody>
          <a:bodyPr/>
          <a:lstStyle/>
          <a:p>
            <a:r>
              <a:rPr lang="en-US" sz="3200"/>
              <a:t>Blood management</a:t>
            </a:r>
          </a:p>
        </p:txBody>
      </p:sp>
      <p:sp>
        <p:nvSpPr>
          <p:cNvPr id="60422" name="Rectangle 5"/>
          <p:cNvSpPr>
            <a:spLocks noGrp="1" noChangeArrowheads="1"/>
          </p:cNvSpPr>
          <p:nvPr>
            <p:ph type="body" idx="1"/>
          </p:nvPr>
        </p:nvSpPr>
        <p:spPr/>
        <p:txBody>
          <a:bodyPr/>
          <a:lstStyle/>
          <a:p>
            <a:r>
              <a:rPr lang="en-US"/>
              <a:t>Decisions</a:t>
            </a:r>
          </a:p>
        </p:txBody>
      </p:sp>
    </p:spTree>
    <p:extLst>
      <p:ext uri="{BB962C8B-B14F-4D97-AF65-F5344CB8AC3E}">
        <p14:creationId xmlns:p14="http://schemas.microsoft.com/office/powerpoint/2010/main" val="2682187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1"/>
            <a:ext cx="9144000" cy="6858000"/>
          </a:xfrm>
          <a:prstGeom prst="rect">
            <a:avLst/>
          </a:prstGeom>
        </p:spPr>
      </p:pic>
      <p:sp>
        <p:nvSpPr>
          <p:cNvPr id="4100" name="Rectangle 4"/>
          <p:cNvSpPr>
            <a:spLocks noGrp="1" noChangeArrowheads="1"/>
          </p:cNvSpPr>
          <p:nvPr>
            <p:ph type="ctrTitle"/>
          </p:nvPr>
        </p:nvSpPr>
        <p:spPr/>
        <p:txBody>
          <a:bodyPr/>
          <a:lstStyle/>
          <a:p>
            <a:pPr algn="ctr"/>
            <a:r>
              <a:rPr lang="en-US" dirty="0"/>
              <a:t>Week 12 – Blood management</a:t>
            </a:r>
          </a:p>
        </p:txBody>
      </p:sp>
      <p:sp>
        <p:nvSpPr>
          <p:cNvPr id="4101" name="Rectangle 5"/>
          <p:cNvSpPr>
            <a:spLocks noGrp="1" noChangeArrowheads="1"/>
          </p:cNvSpPr>
          <p:nvPr>
            <p:ph type="subTitle" idx="1"/>
          </p:nvPr>
        </p:nvSpPr>
        <p:spPr/>
        <p:txBody>
          <a:bodyPr/>
          <a:lstStyle/>
          <a:p>
            <a:endParaRPr lang="en-US" dirty="0"/>
          </a:p>
        </p:txBody>
      </p:sp>
      <p:sp>
        <p:nvSpPr>
          <p:cNvPr id="3" name="Footer Placeholder 2"/>
          <p:cNvSpPr>
            <a:spLocks noGrp="1"/>
          </p:cNvSpPr>
          <p:nvPr>
            <p:ph type="ftr" sz="quarter" idx="11"/>
          </p:nvPr>
        </p:nvSpPr>
        <p:spPr/>
        <p:txBody>
          <a:bodyPr/>
          <a:lstStyle/>
          <a:p>
            <a:pPr>
              <a:defRPr/>
            </a:pPr>
            <a:r>
              <a:rPr lang="en-US"/>
              <a:t>© 2018 W.B. Powell</a:t>
            </a:r>
          </a:p>
        </p:txBody>
      </p:sp>
      <p:sp>
        <p:nvSpPr>
          <p:cNvPr id="4" name="Slide Number Placeholder 3"/>
          <p:cNvSpPr>
            <a:spLocks noGrp="1"/>
          </p:cNvSpPr>
          <p:nvPr>
            <p:ph type="sldNum" sz="quarter" idx="12"/>
          </p:nvPr>
        </p:nvSpPr>
        <p:spPr/>
        <p:txBody>
          <a:bodyPr/>
          <a:lstStyle/>
          <a:p>
            <a:pPr>
              <a:defRPr/>
            </a:pPr>
            <a:r>
              <a:rPr lang="en-US"/>
              <a:t>Slide </a:t>
            </a:r>
            <a:fld id="{6AA0165E-294E-4057-A6C5-8F6B42A2F28C}" type="slidenum">
              <a:rPr lang="en-US" smtClean="0"/>
              <a:pPr>
                <a:defRPr/>
              </a:pPr>
              <a:t>2</a:t>
            </a:fld>
            <a:endParaRPr lang="en-US"/>
          </a:p>
        </p:txBody>
      </p:sp>
    </p:spTree>
    <p:extLst>
      <p:ext uri="{BB962C8B-B14F-4D97-AF65-F5344CB8AC3E}">
        <p14:creationId xmlns:p14="http://schemas.microsoft.com/office/powerpoint/2010/main" val="855314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management</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pic>
        <p:nvPicPr>
          <p:cNvPr id="6" name="Picture 5"/>
          <p:cNvPicPr>
            <a:picLocks noChangeAspect="1"/>
          </p:cNvPicPr>
          <p:nvPr/>
        </p:nvPicPr>
        <p:blipFill>
          <a:blip r:embed="rId2"/>
          <a:stretch>
            <a:fillRect/>
          </a:stretch>
        </p:blipFill>
        <p:spPr>
          <a:xfrm>
            <a:off x="685800" y="1143000"/>
            <a:ext cx="6726688" cy="4850296"/>
          </a:xfrm>
          <a:prstGeom prst="rect">
            <a:avLst/>
          </a:prstGeom>
        </p:spPr>
      </p:pic>
    </p:spTree>
    <p:extLst>
      <p:ext uri="{BB962C8B-B14F-4D97-AF65-F5344CB8AC3E}">
        <p14:creationId xmlns:p14="http://schemas.microsoft.com/office/powerpoint/2010/main" val="3912645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management</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pic>
        <p:nvPicPr>
          <p:cNvPr id="5" name="Picture 4"/>
          <p:cNvPicPr>
            <a:picLocks noChangeAspect="1"/>
          </p:cNvPicPr>
          <p:nvPr/>
        </p:nvPicPr>
        <p:blipFill>
          <a:blip r:embed="rId2"/>
          <a:stretch>
            <a:fillRect/>
          </a:stretch>
        </p:blipFill>
        <p:spPr>
          <a:xfrm>
            <a:off x="685800" y="1264570"/>
            <a:ext cx="5334000" cy="5130625"/>
          </a:xfrm>
          <a:prstGeom prst="rect">
            <a:avLst/>
          </a:prstGeom>
        </p:spPr>
      </p:pic>
    </p:spTree>
    <p:extLst>
      <p:ext uri="{BB962C8B-B14F-4D97-AF65-F5344CB8AC3E}">
        <p14:creationId xmlns:p14="http://schemas.microsoft.com/office/powerpoint/2010/main" val="2594669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management</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pic>
        <p:nvPicPr>
          <p:cNvPr id="5" name="Picture 4"/>
          <p:cNvPicPr>
            <a:picLocks noChangeAspect="1"/>
          </p:cNvPicPr>
          <p:nvPr/>
        </p:nvPicPr>
        <p:blipFill>
          <a:blip r:embed="rId2"/>
          <a:stretch>
            <a:fillRect/>
          </a:stretch>
        </p:blipFill>
        <p:spPr>
          <a:xfrm>
            <a:off x="685800" y="1142999"/>
            <a:ext cx="6805551" cy="4770783"/>
          </a:xfrm>
          <a:prstGeom prst="rect">
            <a:avLst/>
          </a:prstGeom>
        </p:spPr>
      </p:pic>
    </p:spTree>
    <p:extLst>
      <p:ext uri="{BB962C8B-B14F-4D97-AF65-F5344CB8AC3E}">
        <p14:creationId xmlns:p14="http://schemas.microsoft.com/office/powerpoint/2010/main" val="126421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4"/>
          <p:cNvSpPr>
            <a:spLocks noGrp="1"/>
          </p:cNvSpPr>
          <p:nvPr>
            <p:ph type="ftr"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a:t>© 2012 W.B. Powell</a:t>
            </a:r>
          </a:p>
        </p:txBody>
      </p:sp>
      <p:sp>
        <p:nvSpPr>
          <p:cNvPr id="61443" name="Slide Number Placeholder 5"/>
          <p:cNvSpPr>
            <a:spLocks noGrp="1"/>
          </p:cNvSpPr>
          <p:nvPr>
            <p:ph type="sldNum" sz="quarter" idx="429496729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C78D22D4-5B61-4727-A2A0-A2CDB00AF979}" type="slidenum">
              <a:rPr lang="en-US" sz="1400" smtClean="0"/>
              <a:pPr/>
              <a:t>23</a:t>
            </a:fld>
            <a:endParaRPr lang="en-US" sz="1400"/>
          </a:p>
        </p:txBody>
      </p:sp>
      <p:sp>
        <p:nvSpPr>
          <p:cNvPr id="61444" name="Rectangle 2"/>
          <p:cNvSpPr>
            <a:spLocks noGrp="1" noChangeArrowheads="1"/>
          </p:cNvSpPr>
          <p:nvPr>
            <p:ph type="title"/>
          </p:nvPr>
        </p:nvSpPr>
        <p:spPr/>
        <p:txBody>
          <a:bodyPr/>
          <a:lstStyle/>
          <a:p>
            <a:r>
              <a:rPr lang="en-US" sz="3200" dirty="0"/>
              <a:t>Blood management</a:t>
            </a:r>
          </a:p>
        </p:txBody>
      </p:sp>
      <p:sp>
        <p:nvSpPr>
          <p:cNvPr id="61445" name="Rectangle 3"/>
          <p:cNvSpPr>
            <a:spLocks noGrp="1" noChangeArrowheads="1"/>
          </p:cNvSpPr>
          <p:nvPr>
            <p:ph type="body" idx="1"/>
          </p:nvPr>
        </p:nvSpPr>
        <p:spPr/>
        <p:txBody>
          <a:bodyPr/>
          <a:lstStyle/>
          <a:p>
            <a:r>
              <a:rPr lang="en-US" sz="2400"/>
              <a:t>Contributions</a:t>
            </a:r>
          </a:p>
          <a:p>
            <a:endParaRPr lang="en-US" sz="2400"/>
          </a:p>
          <a:p>
            <a:endParaRPr lang="en-US" sz="2400"/>
          </a:p>
          <a:p>
            <a:endParaRPr lang="en-US" sz="2400"/>
          </a:p>
          <a:p>
            <a:endParaRPr lang="en-US" sz="2400"/>
          </a:p>
          <a:p>
            <a:endParaRPr lang="en-US" sz="2400"/>
          </a:p>
          <a:p>
            <a:r>
              <a:rPr lang="en-US" sz="2400"/>
              <a:t>Notes:</a:t>
            </a:r>
          </a:p>
          <a:p>
            <a:pPr lvl="1"/>
            <a:r>
              <a:rPr lang="en-US" sz="2000"/>
              <a:t>“contributions” express preferences.  </a:t>
            </a:r>
          </a:p>
          <a:p>
            <a:pPr lvl="1"/>
            <a:r>
              <a:rPr lang="en-US" sz="2000"/>
              <a:t>Matching blood type to demand might produce a “contribution” of 0.  Small negative contribution when types do not match.</a:t>
            </a:r>
          </a:p>
          <a:p>
            <a:pPr lvl="1"/>
            <a:r>
              <a:rPr lang="en-US" sz="2000"/>
              <a:t>Larger negative contributions if we hold blood longer.</a:t>
            </a:r>
          </a:p>
        </p:txBody>
      </p:sp>
      <p:graphicFrame>
        <p:nvGraphicFramePr>
          <p:cNvPr id="61446" name="Object 4"/>
          <p:cNvGraphicFramePr>
            <a:graphicFrameLocks noChangeAspect="1"/>
          </p:cNvGraphicFramePr>
          <p:nvPr/>
        </p:nvGraphicFramePr>
        <p:xfrm>
          <a:off x="1211263" y="1770063"/>
          <a:ext cx="6821487" cy="1835150"/>
        </p:xfrm>
        <a:graphic>
          <a:graphicData uri="http://schemas.openxmlformats.org/presentationml/2006/ole">
            <mc:AlternateContent xmlns:mc="http://schemas.openxmlformats.org/markup-compatibility/2006">
              <mc:Choice xmlns:v="urn:schemas-microsoft-com:vml" Requires="v">
                <p:oleObj spid="_x0000_s6146" name="Equation" r:id="rId4" imgW="4343400" imgH="1168400" progId="Equation.DSMT4">
                  <p:embed/>
                </p:oleObj>
              </mc:Choice>
              <mc:Fallback>
                <p:oleObj name="Equation" r:id="rId4" imgW="4343400" imgH="1168400" progId="Equation.DSMT4">
                  <p:embed/>
                  <p:pic>
                    <p:nvPicPr>
                      <p:cNvPr id="6144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1263" y="1770063"/>
                        <a:ext cx="6821487" cy="1835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348965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management</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pic>
        <p:nvPicPr>
          <p:cNvPr id="5" name="Picture 4"/>
          <p:cNvPicPr>
            <a:picLocks noChangeAspect="1"/>
          </p:cNvPicPr>
          <p:nvPr/>
        </p:nvPicPr>
        <p:blipFill>
          <a:blip r:embed="rId2"/>
          <a:stretch>
            <a:fillRect/>
          </a:stretch>
        </p:blipFill>
        <p:spPr>
          <a:xfrm>
            <a:off x="1383558" y="2084441"/>
            <a:ext cx="6284510" cy="2934820"/>
          </a:xfrm>
          <a:prstGeom prst="rect">
            <a:avLst/>
          </a:prstGeom>
        </p:spPr>
      </p:pic>
    </p:spTree>
    <p:extLst>
      <p:ext uri="{BB962C8B-B14F-4D97-AF65-F5344CB8AC3E}">
        <p14:creationId xmlns:p14="http://schemas.microsoft.com/office/powerpoint/2010/main" val="478529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1"/>
            <a:ext cx="9144000" cy="6858000"/>
          </a:xfrm>
          <a:prstGeom prst="rect">
            <a:avLst/>
          </a:prstGeom>
        </p:spPr>
      </p:pic>
      <p:sp>
        <p:nvSpPr>
          <p:cNvPr id="4100" name="Rectangle 4"/>
          <p:cNvSpPr>
            <a:spLocks noGrp="1" noChangeArrowheads="1"/>
          </p:cNvSpPr>
          <p:nvPr>
            <p:ph type="ctrTitle"/>
          </p:nvPr>
        </p:nvSpPr>
        <p:spPr/>
        <p:txBody>
          <a:bodyPr/>
          <a:lstStyle/>
          <a:p>
            <a:pPr algn="ctr"/>
            <a:r>
              <a:rPr lang="en-US" dirty="0"/>
              <a:t>Uncertainty modeling</a:t>
            </a:r>
          </a:p>
        </p:txBody>
      </p:sp>
      <p:sp>
        <p:nvSpPr>
          <p:cNvPr id="4101" name="Rectangle 5"/>
          <p:cNvSpPr>
            <a:spLocks noGrp="1" noChangeArrowheads="1"/>
          </p:cNvSpPr>
          <p:nvPr>
            <p:ph type="subTitle" idx="1"/>
          </p:nvPr>
        </p:nvSpPr>
        <p:spPr/>
        <p:txBody>
          <a:bodyPr/>
          <a:lstStyle/>
          <a:p>
            <a:endParaRPr lang="en-US" dirty="0"/>
          </a:p>
        </p:txBody>
      </p:sp>
      <p:sp>
        <p:nvSpPr>
          <p:cNvPr id="2" name="Footer Placeholder 1"/>
          <p:cNvSpPr>
            <a:spLocks noGrp="1"/>
          </p:cNvSpPr>
          <p:nvPr>
            <p:ph type="ftr" sz="quarter" idx="11"/>
          </p:nvPr>
        </p:nvSpPr>
        <p:spPr/>
        <p:txBody>
          <a:bodyPr/>
          <a:lstStyle/>
          <a:p>
            <a:pPr>
              <a:defRPr/>
            </a:pPr>
            <a:r>
              <a:rPr lang="en-US"/>
              <a:t>© 2018 W.B. Powell</a:t>
            </a:r>
          </a:p>
        </p:txBody>
      </p:sp>
      <p:sp>
        <p:nvSpPr>
          <p:cNvPr id="4" name="Slide Number Placeholder 3"/>
          <p:cNvSpPr>
            <a:spLocks noGrp="1"/>
          </p:cNvSpPr>
          <p:nvPr>
            <p:ph type="sldNum" sz="quarter" idx="12"/>
          </p:nvPr>
        </p:nvSpPr>
        <p:spPr/>
        <p:txBody>
          <a:bodyPr/>
          <a:lstStyle/>
          <a:p>
            <a:pPr>
              <a:defRPr/>
            </a:pPr>
            <a:r>
              <a:rPr lang="en-US"/>
              <a:t>Slide </a:t>
            </a:r>
            <a:fld id="{6AA0165E-294E-4057-A6C5-8F6B42A2F28C}" type="slidenum">
              <a:rPr lang="en-US" smtClean="0"/>
              <a:pPr>
                <a:defRPr/>
              </a:pPr>
              <a:t>25</a:t>
            </a:fld>
            <a:endParaRPr lang="en-US"/>
          </a:p>
        </p:txBody>
      </p:sp>
    </p:spTree>
    <p:extLst>
      <p:ext uri="{BB962C8B-B14F-4D97-AF65-F5344CB8AC3E}">
        <p14:creationId xmlns:p14="http://schemas.microsoft.com/office/powerpoint/2010/main" val="78751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4"/>
          <p:cNvSpPr>
            <a:spLocks noGrp="1"/>
          </p:cNvSpPr>
          <p:nvPr>
            <p:ph type="ftr"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a:t>© 2012 W.B. Powell</a:t>
            </a:r>
          </a:p>
        </p:txBody>
      </p:sp>
      <p:sp>
        <p:nvSpPr>
          <p:cNvPr id="50179" name="Slide Number Placeholder 5"/>
          <p:cNvSpPr>
            <a:spLocks noGrp="1"/>
          </p:cNvSpPr>
          <p:nvPr>
            <p:ph type="sldNum" sz="quarter" idx="429496729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FF22EC43-5395-4D26-B68A-907B8528EAEA}" type="slidenum">
              <a:rPr lang="en-US" sz="1400" smtClean="0"/>
              <a:pPr/>
              <a:t>26</a:t>
            </a:fld>
            <a:endParaRPr lang="en-US" sz="1400"/>
          </a:p>
        </p:txBody>
      </p:sp>
      <p:sp>
        <p:nvSpPr>
          <p:cNvPr id="50180" name="Rectangle 2"/>
          <p:cNvSpPr>
            <a:spLocks noGrp="1" noChangeArrowheads="1"/>
          </p:cNvSpPr>
          <p:nvPr>
            <p:ph type="title"/>
          </p:nvPr>
        </p:nvSpPr>
        <p:spPr/>
        <p:txBody>
          <a:bodyPr/>
          <a:lstStyle/>
          <a:p>
            <a:r>
              <a:rPr lang="en-US" sz="3200"/>
              <a:t>Blood management</a:t>
            </a:r>
          </a:p>
        </p:txBody>
      </p:sp>
      <p:grpSp>
        <p:nvGrpSpPr>
          <p:cNvPr id="50181" name="Group 8"/>
          <p:cNvGrpSpPr>
            <a:grpSpLocks/>
          </p:cNvGrpSpPr>
          <p:nvPr/>
        </p:nvGrpSpPr>
        <p:grpSpPr bwMode="auto">
          <a:xfrm>
            <a:off x="501650" y="1322388"/>
            <a:ext cx="8115300" cy="4314825"/>
            <a:chOff x="324" y="801"/>
            <a:chExt cx="5112" cy="2718"/>
          </a:xfrm>
        </p:grpSpPr>
        <p:pic>
          <p:nvPicPr>
            <p:cNvPr id="5018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 y="801"/>
              <a:ext cx="5112" cy="2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4" y="1289"/>
              <a:ext cx="546"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4"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1" y="1298"/>
              <a:ext cx="549"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027345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4"/>
          <p:cNvSpPr>
            <a:spLocks noGrp="1"/>
          </p:cNvSpPr>
          <p:nvPr>
            <p:ph type="ftr"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a:t>© 2012 W.B. Powell</a:t>
            </a:r>
          </a:p>
        </p:txBody>
      </p:sp>
      <p:sp>
        <p:nvSpPr>
          <p:cNvPr id="51203" name="Slide Number Placeholder 5"/>
          <p:cNvSpPr>
            <a:spLocks noGrp="1"/>
          </p:cNvSpPr>
          <p:nvPr>
            <p:ph type="sldNum" sz="quarter" idx="429496729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EC4D6F32-E7B2-4F72-9027-CD7DAB075388}" type="slidenum">
              <a:rPr lang="en-US" sz="1400" smtClean="0"/>
              <a:pPr/>
              <a:t>27</a:t>
            </a:fld>
            <a:endParaRPr lang="en-US" sz="1400"/>
          </a:p>
        </p:txBody>
      </p:sp>
      <p:sp>
        <p:nvSpPr>
          <p:cNvPr id="51204" name="Rectangle 2"/>
          <p:cNvSpPr>
            <a:spLocks noGrp="1" noChangeArrowheads="1"/>
          </p:cNvSpPr>
          <p:nvPr>
            <p:ph type="title"/>
          </p:nvPr>
        </p:nvSpPr>
        <p:spPr/>
        <p:txBody>
          <a:bodyPr/>
          <a:lstStyle/>
          <a:p>
            <a:r>
              <a:rPr lang="en-US" sz="3200"/>
              <a:t>Blood management</a:t>
            </a:r>
          </a:p>
        </p:txBody>
      </p:sp>
      <p:sp>
        <p:nvSpPr>
          <p:cNvPr id="51205" name="Rectangle 3"/>
          <p:cNvSpPr>
            <a:spLocks noGrp="1" noChangeArrowheads="1"/>
          </p:cNvSpPr>
          <p:nvPr>
            <p:ph type="body" idx="1"/>
          </p:nvPr>
        </p:nvSpPr>
        <p:spPr/>
        <p:txBody>
          <a:bodyPr/>
          <a:lstStyle/>
          <a:p>
            <a:r>
              <a:rPr lang="en-US"/>
              <a:t>Donations by ethnicity</a:t>
            </a:r>
          </a:p>
        </p:txBody>
      </p:sp>
      <p:graphicFrame>
        <p:nvGraphicFramePr>
          <p:cNvPr id="51206" name="Object 4"/>
          <p:cNvGraphicFramePr>
            <a:graphicFrameLocks noChangeAspect="1"/>
          </p:cNvGraphicFramePr>
          <p:nvPr/>
        </p:nvGraphicFramePr>
        <p:xfrm>
          <a:off x="1144588" y="1658938"/>
          <a:ext cx="6911975" cy="4589462"/>
        </p:xfrm>
        <a:graphic>
          <a:graphicData uri="http://schemas.openxmlformats.org/presentationml/2006/ole">
            <mc:AlternateContent xmlns:mc="http://schemas.openxmlformats.org/markup-compatibility/2006">
              <mc:Choice xmlns:v="urn:schemas-microsoft-com:vml" Requires="v">
                <p:oleObj spid="_x0000_s7170" name="Chart" r:id="rId4" imgW="5810310" imgH="3857565" progId="Excel.Chart.8">
                  <p:embed/>
                </p:oleObj>
              </mc:Choice>
              <mc:Fallback>
                <p:oleObj name="Chart" r:id="rId4" imgW="5810310" imgH="3857565" progId="Excel.Chart.8">
                  <p:embed/>
                  <p:pic>
                    <p:nvPicPr>
                      <p:cNvPr id="5120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4588" y="1658938"/>
                        <a:ext cx="6911975" cy="458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26942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4"/>
          <p:cNvSpPr>
            <a:spLocks noGrp="1"/>
          </p:cNvSpPr>
          <p:nvPr>
            <p:ph type="ftr"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a:t>© 2012 W.B. Powell</a:t>
            </a:r>
          </a:p>
        </p:txBody>
      </p:sp>
      <p:sp>
        <p:nvSpPr>
          <p:cNvPr id="54275" name="Slide Number Placeholder 5"/>
          <p:cNvSpPr>
            <a:spLocks noGrp="1"/>
          </p:cNvSpPr>
          <p:nvPr>
            <p:ph type="sldNum" sz="quarter" idx="429496729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36D3D75C-C251-48F3-980B-E9BE0FC16F0C}" type="slidenum">
              <a:rPr lang="en-US" sz="1400" smtClean="0"/>
              <a:pPr/>
              <a:t>28</a:t>
            </a:fld>
            <a:endParaRPr lang="en-US" sz="1400"/>
          </a:p>
        </p:txBody>
      </p:sp>
      <p:sp>
        <p:nvSpPr>
          <p:cNvPr id="54276" name="Rectangle 2"/>
          <p:cNvSpPr>
            <a:spLocks noGrp="1" noChangeArrowheads="1"/>
          </p:cNvSpPr>
          <p:nvPr>
            <p:ph type="title"/>
          </p:nvPr>
        </p:nvSpPr>
        <p:spPr/>
        <p:txBody>
          <a:bodyPr/>
          <a:lstStyle/>
          <a:p>
            <a:r>
              <a:rPr lang="en-US" sz="3200"/>
              <a:t>Blood management</a:t>
            </a:r>
          </a:p>
        </p:txBody>
      </p:sp>
      <p:sp>
        <p:nvSpPr>
          <p:cNvPr id="54277" name="Rectangle 3"/>
          <p:cNvSpPr>
            <a:spLocks noGrp="1" noChangeArrowheads="1"/>
          </p:cNvSpPr>
          <p:nvPr>
            <p:ph type="body" idx="1"/>
          </p:nvPr>
        </p:nvSpPr>
        <p:spPr/>
        <p:txBody>
          <a:bodyPr/>
          <a:lstStyle/>
          <a:p>
            <a:r>
              <a:rPr lang="en-US"/>
              <a:t>Supply and demand distributions</a:t>
            </a:r>
          </a:p>
          <a:p>
            <a:pPr lvl="1"/>
            <a:r>
              <a:rPr lang="en-US"/>
              <a:t>Donations</a:t>
            </a:r>
          </a:p>
          <a:p>
            <a:pPr lvl="2"/>
            <a:r>
              <a:rPr lang="en-US"/>
              <a:t>Depends on age, race, income and geography</a:t>
            </a:r>
          </a:p>
        </p:txBody>
      </p:sp>
      <p:graphicFrame>
        <p:nvGraphicFramePr>
          <p:cNvPr id="54278" name="Object 10"/>
          <p:cNvGraphicFramePr>
            <a:graphicFrameLocks noChangeAspect="1"/>
          </p:cNvGraphicFramePr>
          <p:nvPr/>
        </p:nvGraphicFramePr>
        <p:xfrm>
          <a:off x="1519238" y="2479675"/>
          <a:ext cx="6673850" cy="3841750"/>
        </p:xfrm>
        <a:graphic>
          <a:graphicData uri="http://schemas.openxmlformats.org/presentationml/2006/ole">
            <mc:AlternateContent xmlns:mc="http://schemas.openxmlformats.org/markup-compatibility/2006">
              <mc:Choice xmlns:v="urn:schemas-microsoft-com:vml" Requires="v">
                <p:oleObj spid="_x0000_s8194" name="Chart" r:id="rId4" imgW="5724525" imgH="3295650" progId="Excel.Chart.8">
                  <p:embed/>
                </p:oleObj>
              </mc:Choice>
              <mc:Fallback>
                <p:oleObj name="Chart" r:id="rId4" imgW="5724525" imgH="3295650" progId="Excel.Chart.8">
                  <p:embed/>
                  <p:pic>
                    <p:nvPicPr>
                      <p:cNvPr id="54278"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9238" y="2479675"/>
                        <a:ext cx="6673850" cy="384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294183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a:t>Supplies</a:t>
            </a:r>
          </a:p>
          <a:p>
            <a:pPr lvl="1"/>
            <a:r>
              <a:rPr lang="en-US" sz="2000" dirty="0"/>
              <a:t>Might assume that donations follow a Poisson distribution with means given by historical donation rates (this is what you might learn in ORF 309).</a:t>
            </a:r>
          </a:p>
          <a:p>
            <a:pPr lvl="1"/>
            <a:r>
              <a:rPr lang="en-US" sz="2000" dirty="0"/>
              <a:t>The Poisson is generally appropriate when describing rates that come from a large population.</a:t>
            </a:r>
          </a:p>
          <a:p>
            <a:pPr lvl="1"/>
            <a:r>
              <a:rPr lang="en-US" sz="2000" dirty="0"/>
              <a:t>Potential errors:</a:t>
            </a:r>
          </a:p>
          <a:p>
            <a:pPr lvl="2"/>
            <a:r>
              <a:rPr lang="en-US" sz="1800" dirty="0"/>
              <a:t>Donations may be triggered by mass requests or highly visible events.</a:t>
            </a:r>
          </a:p>
          <a:p>
            <a:pPr lvl="2"/>
            <a:r>
              <a:rPr lang="en-US" sz="1800" dirty="0"/>
              <a:t>Capturing correlations between donations because of exogenous sources.</a:t>
            </a:r>
          </a:p>
          <a:p>
            <a:pPr lvl="2"/>
            <a:r>
              <a:rPr lang="en-US" sz="1800" dirty="0"/>
              <a:t>Correlations can come in different forms: spatial, temporal, and across ethnicities (??)</a:t>
            </a:r>
          </a:p>
          <a:p>
            <a:pPr lvl="1"/>
            <a:r>
              <a:rPr lang="en-US" sz="2000" dirty="0"/>
              <a:t>Next week we are going to see a model where we assume a Poisson distribution, but where the Poisson is not actually a good fit.</a:t>
            </a:r>
          </a:p>
          <a:p>
            <a:pPr lvl="1"/>
            <a:endParaRPr lang="en-US" sz="2000" dirty="0"/>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spTree>
    <p:extLst>
      <p:ext uri="{BB962C8B-B14F-4D97-AF65-F5344CB8AC3E}">
        <p14:creationId xmlns:p14="http://schemas.microsoft.com/office/powerpoint/2010/main" val="1760991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1"/>
            <a:ext cx="9144000" cy="6858000"/>
          </a:xfrm>
          <a:prstGeom prst="rect">
            <a:avLst/>
          </a:prstGeom>
        </p:spPr>
      </p:pic>
      <p:sp>
        <p:nvSpPr>
          <p:cNvPr id="4100" name="Rectangle 4"/>
          <p:cNvSpPr>
            <a:spLocks noGrp="1" noChangeArrowheads="1"/>
          </p:cNvSpPr>
          <p:nvPr>
            <p:ph type="ctrTitle"/>
          </p:nvPr>
        </p:nvSpPr>
        <p:spPr/>
        <p:txBody>
          <a:bodyPr/>
          <a:lstStyle/>
          <a:p>
            <a:pPr algn="ctr"/>
            <a:r>
              <a:rPr lang="en-US" dirty="0"/>
              <a:t>Narrative</a:t>
            </a:r>
          </a:p>
        </p:txBody>
      </p:sp>
      <p:sp>
        <p:nvSpPr>
          <p:cNvPr id="4101" name="Rectangle 5"/>
          <p:cNvSpPr>
            <a:spLocks noGrp="1" noChangeArrowheads="1"/>
          </p:cNvSpPr>
          <p:nvPr>
            <p:ph type="subTitle" idx="1"/>
          </p:nvPr>
        </p:nvSpPr>
        <p:spPr/>
        <p:txBody>
          <a:bodyPr/>
          <a:lstStyle/>
          <a:p>
            <a:endParaRPr lang="en-US" dirty="0"/>
          </a:p>
        </p:txBody>
      </p:sp>
      <p:sp>
        <p:nvSpPr>
          <p:cNvPr id="2" name="Footer Placeholder 1"/>
          <p:cNvSpPr>
            <a:spLocks noGrp="1"/>
          </p:cNvSpPr>
          <p:nvPr>
            <p:ph type="ftr" sz="quarter" idx="11"/>
          </p:nvPr>
        </p:nvSpPr>
        <p:spPr/>
        <p:txBody>
          <a:bodyPr/>
          <a:lstStyle/>
          <a:p>
            <a:pPr>
              <a:defRPr/>
            </a:pPr>
            <a:r>
              <a:rPr lang="en-US"/>
              <a:t>© 2018 W.B. Powell</a:t>
            </a:r>
          </a:p>
        </p:txBody>
      </p:sp>
      <p:sp>
        <p:nvSpPr>
          <p:cNvPr id="4" name="Slide Number Placeholder 3"/>
          <p:cNvSpPr>
            <a:spLocks noGrp="1"/>
          </p:cNvSpPr>
          <p:nvPr>
            <p:ph type="sldNum" sz="quarter" idx="12"/>
          </p:nvPr>
        </p:nvSpPr>
        <p:spPr/>
        <p:txBody>
          <a:bodyPr/>
          <a:lstStyle/>
          <a:p>
            <a:pPr>
              <a:defRPr/>
            </a:pPr>
            <a:r>
              <a:rPr lang="en-US"/>
              <a:t>Slide </a:t>
            </a:r>
            <a:fld id="{6AA0165E-294E-4057-A6C5-8F6B42A2F28C}" type="slidenum">
              <a:rPr lang="en-US" smtClean="0"/>
              <a:pPr>
                <a:defRPr/>
              </a:pPr>
              <a:t>3</a:t>
            </a:fld>
            <a:endParaRPr lang="en-US"/>
          </a:p>
        </p:txBody>
      </p:sp>
    </p:spTree>
    <p:extLst>
      <p:ext uri="{BB962C8B-B14F-4D97-AF65-F5344CB8AC3E}">
        <p14:creationId xmlns:p14="http://schemas.microsoft.com/office/powerpoint/2010/main" val="28733917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Demands</a:t>
            </a:r>
          </a:p>
          <a:p>
            <a:pPr lvl="1"/>
            <a:r>
              <a:rPr lang="en-US" dirty="0"/>
              <a:t>Same issues as donations, although the underlying stochastic model would have different elements.</a:t>
            </a:r>
          </a:p>
          <a:p>
            <a:pPr lvl="1"/>
            <a:r>
              <a:rPr lang="en-US" dirty="0"/>
              <a:t>E.g. bursts of demands could be due to:</a:t>
            </a:r>
          </a:p>
          <a:p>
            <a:pPr lvl="2"/>
            <a:r>
              <a:rPr lang="en-US" dirty="0"/>
              <a:t>Weather events (snow storms, very hot weather)</a:t>
            </a:r>
          </a:p>
          <a:p>
            <a:pPr lvl="2"/>
            <a:r>
              <a:rPr lang="en-US" dirty="0"/>
              <a:t>Major sports events</a:t>
            </a:r>
          </a:p>
          <a:p>
            <a:pPr lvl="2"/>
            <a:endParaRPr lang="en-US" dirty="0"/>
          </a:p>
          <a:p>
            <a:r>
              <a:rPr lang="en-US" dirty="0"/>
              <a:t>Notes:</a:t>
            </a:r>
          </a:p>
          <a:p>
            <a:pPr lvl="1"/>
            <a:r>
              <a:rPr lang="en-US" dirty="0"/>
              <a:t>Proper stochastic modeling is key if we wish to focus on the risk of outages.</a:t>
            </a:r>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spTree>
    <p:extLst>
      <p:ext uri="{BB962C8B-B14F-4D97-AF65-F5344CB8AC3E}">
        <p14:creationId xmlns:p14="http://schemas.microsoft.com/office/powerpoint/2010/main" val="332116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1"/>
            <a:ext cx="9144000" cy="6858000"/>
          </a:xfrm>
          <a:prstGeom prst="rect">
            <a:avLst/>
          </a:prstGeom>
        </p:spPr>
      </p:pic>
      <p:sp>
        <p:nvSpPr>
          <p:cNvPr id="4100" name="Rectangle 4"/>
          <p:cNvSpPr>
            <a:spLocks noGrp="1" noChangeArrowheads="1"/>
          </p:cNvSpPr>
          <p:nvPr>
            <p:ph type="ctrTitle"/>
          </p:nvPr>
        </p:nvSpPr>
        <p:spPr/>
        <p:txBody>
          <a:bodyPr/>
          <a:lstStyle/>
          <a:p>
            <a:pPr algn="ctr"/>
            <a:r>
              <a:rPr lang="en-US" dirty="0"/>
              <a:t>Designing policies</a:t>
            </a:r>
          </a:p>
        </p:txBody>
      </p:sp>
      <p:sp>
        <p:nvSpPr>
          <p:cNvPr id="4101" name="Rectangle 5"/>
          <p:cNvSpPr>
            <a:spLocks noGrp="1" noChangeArrowheads="1"/>
          </p:cNvSpPr>
          <p:nvPr>
            <p:ph type="subTitle" idx="1"/>
          </p:nvPr>
        </p:nvSpPr>
        <p:spPr/>
        <p:txBody>
          <a:bodyPr/>
          <a:lstStyle/>
          <a:p>
            <a:r>
              <a:rPr lang="en-US" dirty="0"/>
              <a:t>Myopic policy</a:t>
            </a:r>
          </a:p>
        </p:txBody>
      </p:sp>
      <p:sp>
        <p:nvSpPr>
          <p:cNvPr id="2" name="Footer Placeholder 1"/>
          <p:cNvSpPr>
            <a:spLocks noGrp="1"/>
          </p:cNvSpPr>
          <p:nvPr>
            <p:ph type="ftr" sz="quarter" idx="11"/>
          </p:nvPr>
        </p:nvSpPr>
        <p:spPr/>
        <p:txBody>
          <a:bodyPr/>
          <a:lstStyle/>
          <a:p>
            <a:pPr>
              <a:defRPr/>
            </a:pPr>
            <a:r>
              <a:rPr lang="en-US"/>
              <a:t>© 2018 W.B. Powell</a:t>
            </a:r>
          </a:p>
        </p:txBody>
      </p:sp>
      <p:sp>
        <p:nvSpPr>
          <p:cNvPr id="4" name="Slide Number Placeholder 3"/>
          <p:cNvSpPr>
            <a:spLocks noGrp="1"/>
          </p:cNvSpPr>
          <p:nvPr>
            <p:ph type="sldNum" sz="quarter" idx="12"/>
          </p:nvPr>
        </p:nvSpPr>
        <p:spPr/>
        <p:txBody>
          <a:bodyPr/>
          <a:lstStyle/>
          <a:p>
            <a:pPr>
              <a:defRPr/>
            </a:pPr>
            <a:r>
              <a:rPr lang="en-US"/>
              <a:t>Slide </a:t>
            </a:r>
            <a:fld id="{6AA0165E-294E-4057-A6C5-8F6B42A2F28C}" type="slidenum">
              <a:rPr lang="en-US" smtClean="0"/>
              <a:pPr>
                <a:defRPr/>
              </a:pPr>
              <a:t>31</a:t>
            </a:fld>
            <a:endParaRPr lang="en-US"/>
          </a:p>
        </p:txBody>
      </p:sp>
    </p:spTree>
    <p:extLst>
      <p:ext uri="{BB962C8B-B14F-4D97-AF65-F5344CB8AC3E}">
        <p14:creationId xmlns:p14="http://schemas.microsoft.com/office/powerpoint/2010/main" val="2329249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p:txBody>
          <a:bodyPr/>
          <a:lstStyle/>
          <a:p>
            <a:r>
              <a:rPr lang="en-US" altLang="en-US" sz="3200"/>
              <a:t>Blood management</a:t>
            </a:r>
          </a:p>
        </p:txBody>
      </p:sp>
      <p:sp>
        <p:nvSpPr>
          <p:cNvPr id="56324" name="Rectangle 3"/>
          <p:cNvSpPr>
            <a:spLocks noGrp="1" noChangeArrowheads="1"/>
          </p:cNvSpPr>
          <p:nvPr>
            <p:ph type="body" idx="1"/>
          </p:nvPr>
        </p:nvSpPr>
        <p:spPr>
          <a:xfrm>
            <a:off x="685800" y="1143000"/>
            <a:ext cx="7772400" cy="596900"/>
          </a:xfrm>
        </p:spPr>
        <p:txBody>
          <a:bodyPr/>
          <a:lstStyle/>
          <a:p>
            <a:r>
              <a:rPr lang="en-US" altLang="en-US"/>
              <a:t>Managing blood inventories</a:t>
            </a:r>
          </a:p>
        </p:txBody>
      </p:sp>
      <p:pic>
        <p:nvPicPr>
          <p:cNvPr id="563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2425" y="1931988"/>
            <a:ext cx="5580063" cy="4184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a:t>© 2018 Warren B. Powell</a:t>
            </a:r>
            <a:endParaRPr lang="en-US" dirty="0"/>
          </a:p>
        </p:txBody>
      </p:sp>
    </p:spTree>
    <p:extLst>
      <p:ext uri="{BB962C8B-B14F-4D97-AF65-F5344CB8AC3E}">
        <p14:creationId xmlns:p14="http://schemas.microsoft.com/office/powerpoint/2010/main" val="2112111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txBox="1">
            <a:spLocks noGrp="1"/>
          </p:cNvSpPr>
          <p:nvPr/>
        </p:nvSpPr>
        <p:spPr bwMode="auto">
          <a:xfrm>
            <a:off x="6553200" y="65341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r"/>
            <a:r>
              <a:rPr lang="en-US" altLang="en-US" sz="1400" i="0"/>
              <a:t>Slide </a:t>
            </a:r>
            <a:fld id="{F208268B-B778-4970-80A4-1E83A01FA044}" type="slidenum">
              <a:rPr lang="en-US" altLang="en-US" sz="1400" i="0"/>
              <a:pPr algn="r"/>
              <a:t>33</a:t>
            </a:fld>
            <a:endParaRPr lang="en-US" altLang="en-US" sz="1400" i="0"/>
          </a:p>
        </p:txBody>
      </p:sp>
      <p:sp>
        <p:nvSpPr>
          <p:cNvPr id="57347" name="Rectangle 2"/>
          <p:cNvSpPr>
            <a:spLocks noGrp="1" noChangeArrowheads="1"/>
          </p:cNvSpPr>
          <p:nvPr>
            <p:ph type="title" idx="4294967295"/>
          </p:nvPr>
        </p:nvSpPr>
        <p:spPr/>
        <p:txBody>
          <a:bodyPr/>
          <a:lstStyle/>
          <a:p>
            <a:r>
              <a:rPr lang="en-US" altLang="en-US" sz="3200" dirty="0"/>
              <a:t>Blood management</a:t>
            </a:r>
          </a:p>
        </p:txBody>
      </p:sp>
      <p:sp>
        <p:nvSpPr>
          <p:cNvPr id="57348" name="Rectangle 3"/>
          <p:cNvSpPr>
            <a:spLocks noGrp="1" noChangeArrowheads="1"/>
          </p:cNvSpPr>
          <p:nvPr>
            <p:ph type="body" idx="4294967295"/>
          </p:nvPr>
        </p:nvSpPr>
        <p:spPr>
          <a:xfrm>
            <a:off x="685800" y="1143000"/>
            <a:ext cx="7772400" cy="596900"/>
          </a:xfrm>
        </p:spPr>
        <p:txBody>
          <a:bodyPr/>
          <a:lstStyle/>
          <a:p>
            <a:r>
              <a:rPr lang="en-US" altLang="en-US"/>
              <a:t>Managing blood inventories over time</a:t>
            </a:r>
          </a:p>
        </p:txBody>
      </p:sp>
      <p:sp>
        <p:nvSpPr>
          <p:cNvPr id="57349" name="Line 4"/>
          <p:cNvSpPr>
            <a:spLocks noChangeShapeType="1"/>
          </p:cNvSpPr>
          <p:nvPr/>
        </p:nvSpPr>
        <p:spPr bwMode="auto">
          <a:xfrm>
            <a:off x="660400" y="5511800"/>
            <a:ext cx="8407400" cy="0"/>
          </a:xfrm>
          <a:prstGeom prst="line">
            <a:avLst/>
          </a:prstGeom>
          <a:noFill/>
          <a:ln w="38100">
            <a:solidFill>
              <a:srgbClr val="FF0000"/>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57350" name="Line 5"/>
          <p:cNvSpPr>
            <a:spLocks noChangeShapeType="1"/>
          </p:cNvSpPr>
          <p:nvPr/>
        </p:nvSpPr>
        <p:spPr bwMode="auto">
          <a:xfrm>
            <a:off x="1130300" y="5372100"/>
            <a:ext cx="0" cy="2667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51" name="Line 6"/>
          <p:cNvSpPr>
            <a:spLocks noChangeShapeType="1"/>
          </p:cNvSpPr>
          <p:nvPr/>
        </p:nvSpPr>
        <p:spPr bwMode="auto">
          <a:xfrm>
            <a:off x="3430588" y="5386388"/>
            <a:ext cx="0" cy="2667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52" name="Text Box 7"/>
          <p:cNvSpPr txBox="1">
            <a:spLocks noChangeArrowheads="1"/>
          </p:cNvSpPr>
          <p:nvPr/>
        </p:nvSpPr>
        <p:spPr bwMode="auto">
          <a:xfrm>
            <a:off x="823913" y="5718175"/>
            <a:ext cx="592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r>
              <a:rPr lang="en-US" altLang="en-US" sz="2400" i="0">
                <a:solidFill>
                  <a:srgbClr val="FF0000"/>
                </a:solidFill>
              </a:rPr>
              <a:t>t=0</a:t>
            </a:r>
          </a:p>
        </p:txBody>
      </p:sp>
      <p:grpSp>
        <p:nvGrpSpPr>
          <p:cNvPr id="2" name="Group 8"/>
          <p:cNvGrpSpPr>
            <a:grpSpLocks/>
          </p:cNvGrpSpPr>
          <p:nvPr/>
        </p:nvGrpSpPr>
        <p:grpSpPr bwMode="auto">
          <a:xfrm>
            <a:off x="731838" y="4295775"/>
            <a:ext cx="371475" cy="1001713"/>
            <a:chOff x="789" y="2162"/>
            <a:chExt cx="234" cy="631"/>
          </a:xfrm>
        </p:grpSpPr>
        <p:graphicFrame>
          <p:nvGraphicFramePr>
            <p:cNvPr id="57415" name="Object 9"/>
            <p:cNvGraphicFramePr>
              <a:graphicFrameLocks noChangeAspect="1"/>
            </p:cNvGraphicFramePr>
            <p:nvPr/>
          </p:nvGraphicFramePr>
          <p:xfrm>
            <a:off x="789" y="2162"/>
            <a:ext cx="234" cy="301"/>
          </p:xfrm>
          <a:graphic>
            <a:graphicData uri="http://schemas.openxmlformats.org/presentationml/2006/ole">
              <mc:AlternateContent xmlns:mc="http://schemas.openxmlformats.org/markup-compatibility/2006">
                <mc:Choice xmlns:v="urn:schemas-microsoft-com:vml" Requires="v">
                  <p:oleObj spid="_x0000_s9218" name="Equation" r:id="rId4" imgW="177646" imgH="228402" progId="Equation.DSMT4">
                    <p:embed/>
                  </p:oleObj>
                </mc:Choice>
                <mc:Fallback>
                  <p:oleObj name="Equation" r:id="rId4" imgW="177646" imgH="228402" progId="Equation.DSMT4">
                    <p:embed/>
                    <p:pic>
                      <p:nvPicPr>
                        <p:cNvPr id="57415"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 y="2162"/>
                          <a:ext cx="234" cy="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7416" name="Line 10"/>
            <p:cNvSpPr>
              <a:spLocks noChangeShapeType="1"/>
            </p:cNvSpPr>
            <p:nvPr/>
          </p:nvSpPr>
          <p:spPr bwMode="auto">
            <a:xfrm rot="10800000" flipV="1">
              <a:off x="905" y="2473"/>
              <a:ext cx="0" cy="320"/>
            </a:xfrm>
            <a:prstGeom prst="line">
              <a:avLst/>
            </a:prstGeom>
            <a:noFill/>
            <a:ln w="19050">
              <a:solidFill>
                <a:srgbClr val="0000CC"/>
              </a:solidFill>
              <a:round/>
              <a:headEnd type="none" w="lg" len="lg"/>
              <a:tailEnd type="stealth" w="lg" len="lg"/>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3" name="Group 11"/>
          <p:cNvGrpSpPr>
            <a:grpSpLocks/>
          </p:cNvGrpSpPr>
          <p:nvPr/>
        </p:nvGrpSpPr>
        <p:grpSpPr bwMode="auto">
          <a:xfrm>
            <a:off x="1314450" y="4595813"/>
            <a:ext cx="1752600" cy="1123950"/>
            <a:chOff x="884" y="2895"/>
            <a:chExt cx="1104" cy="708"/>
          </a:xfrm>
        </p:grpSpPr>
        <p:graphicFrame>
          <p:nvGraphicFramePr>
            <p:cNvPr id="57413" name="Object 12"/>
            <p:cNvGraphicFramePr>
              <a:graphicFrameLocks noChangeAspect="1"/>
            </p:cNvGraphicFramePr>
            <p:nvPr/>
          </p:nvGraphicFramePr>
          <p:xfrm>
            <a:off x="1182" y="2895"/>
            <a:ext cx="529" cy="352"/>
          </p:xfrm>
          <a:graphic>
            <a:graphicData uri="http://schemas.openxmlformats.org/presentationml/2006/ole">
              <mc:AlternateContent xmlns:mc="http://schemas.openxmlformats.org/markup-compatibility/2006">
                <mc:Choice xmlns:v="urn:schemas-microsoft-com:vml" Requires="v">
                  <p:oleObj spid="_x0000_s9219" name="Equation" r:id="rId6" imgW="380835" imgH="253890" progId="Equation.DSMT4">
                    <p:embed/>
                  </p:oleObj>
                </mc:Choice>
                <mc:Fallback>
                  <p:oleObj name="Equation" r:id="rId6" imgW="380835" imgH="253890" progId="Equation.DSMT4">
                    <p:embed/>
                    <p:pic>
                      <p:nvPicPr>
                        <p:cNvPr id="57413"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2" y="2895"/>
                          <a:ext cx="529" cy="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7414" name="Object 13"/>
            <p:cNvGraphicFramePr>
              <a:graphicFrameLocks noChangeAspect="1"/>
            </p:cNvGraphicFramePr>
            <p:nvPr/>
          </p:nvGraphicFramePr>
          <p:xfrm>
            <a:off x="884" y="3061"/>
            <a:ext cx="1104" cy="542"/>
          </p:xfrm>
          <a:graphic>
            <a:graphicData uri="http://schemas.openxmlformats.org/presentationml/2006/ole">
              <mc:AlternateContent xmlns:mc="http://schemas.openxmlformats.org/markup-compatibility/2006">
                <mc:Choice xmlns:v="urn:schemas-microsoft-com:vml" Requires="v">
                  <p:oleObj spid="_x0000_s9220" name="Equation" r:id="rId8" imgW="749300" imgH="368300" progId="Equation.DSMT4">
                    <p:embed/>
                  </p:oleObj>
                </mc:Choice>
                <mc:Fallback>
                  <p:oleObj name="Equation" r:id="rId8" imgW="749300" imgH="368300" progId="Equation.DSMT4">
                    <p:embed/>
                    <p:pic>
                      <p:nvPicPr>
                        <p:cNvPr id="57414"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4" y="3061"/>
                          <a:ext cx="1104" cy="5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4" name="Group 14"/>
          <p:cNvGrpSpPr>
            <a:grpSpLocks/>
          </p:cNvGrpSpPr>
          <p:nvPr/>
        </p:nvGrpSpPr>
        <p:grpSpPr bwMode="auto">
          <a:xfrm>
            <a:off x="2955925" y="4297363"/>
            <a:ext cx="346075" cy="1001712"/>
            <a:chOff x="1806" y="2163"/>
            <a:chExt cx="218" cy="631"/>
          </a:xfrm>
        </p:grpSpPr>
        <p:graphicFrame>
          <p:nvGraphicFramePr>
            <p:cNvPr id="57411" name="Object 15"/>
            <p:cNvGraphicFramePr>
              <a:graphicFrameLocks noChangeAspect="1"/>
            </p:cNvGraphicFramePr>
            <p:nvPr/>
          </p:nvGraphicFramePr>
          <p:xfrm>
            <a:off x="1806" y="2163"/>
            <a:ext cx="218" cy="301"/>
          </p:xfrm>
          <a:graphic>
            <a:graphicData uri="http://schemas.openxmlformats.org/presentationml/2006/ole">
              <mc:AlternateContent xmlns:mc="http://schemas.openxmlformats.org/markup-compatibility/2006">
                <mc:Choice xmlns:v="urn:schemas-microsoft-com:vml" Requires="v">
                  <p:oleObj spid="_x0000_s9221" name="Equation" r:id="rId10" imgW="165028" imgH="228501" progId="Equation.DSMT4">
                    <p:embed/>
                  </p:oleObj>
                </mc:Choice>
                <mc:Fallback>
                  <p:oleObj name="Equation" r:id="rId10" imgW="165028" imgH="228501" progId="Equation.DSMT4">
                    <p:embed/>
                    <p:pic>
                      <p:nvPicPr>
                        <p:cNvPr id="57411"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06" y="2163"/>
                          <a:ext cx="218" cy="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7412" name="Line 16"/>
            <p:cNvSpPr>
              <a:spLocks noChangeShapeType="1"/>
            </p:cNvSpPr>
            <p:nvPr/>
          </p:nvSpPr>
          <p:spPr bwMode="auto">
            <a:xfrm rot="10800000" flipV="1">
              <a:off x="1914" y="2474"/>
              <a:ext cx="0" cy="320"/>
            </a:xfrm>
            <a:prstGeom prst="line">
              <a:avLst/>
            </a:prstGeom>
            <a:noFill/>
            <a:ln w="19050">
              <a:solidFill>
                <a:srgbClr val="0000CC"/>
              </a:solidFill>
              <a:round/>
              <a:headEnd type="none" w="lg" len="lg"/>
              <a:tailEnd type="stealth" w="lg" len="lg"/>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5" name="Group 17"/>
          <p:cNvGrpSpPr>
            <a:grpSpLocks/>
          </p:cNvGrpSpPr>
          <p:nvPr/>
        </p:nvGrpSpPr>
        <p:grpSpPr bwMode="auto">
          <a:xfrm>
            <a:off x="2514600" y="1912938"/>
            <a:ext cx="1854200" cy="3387725"/>
            <a:chOff x="1464" y="1205"/>
            <a:chExt cx="1168" cy="2134"/>
          </a:xfrm>
        </p:grpSpPr>
        <p:grpSp>
          <p:nvGrpSpPr>
            <p:cNvPr id="57405" name="Group 18"/>
            <p:cNvGrpSpPr>
              <a:grpSpLocks/>
            </p:cNvGrpSpPr>
            <p:nvPr/>
          </p:nvGrpSpPr>
          <p:grpSpPr bwMode="auto">
            <a:xfrm>
              <a:off x="1464" y="1205"/>
              <a:ext cx="1168" cy="1245"/>
              <a:chOff x="2192" y="1637"/>
              <a:chExt cx="1168" cy="1245"/>
            </a:xfrm>
          </p:grpSpPr>
          <p:pic>
            <p:nvPicPr>
              <p:cNvPr id="57409" name="Picture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92" y="2006"/>
                <a:ext cx="1168" cy="8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7410" name="Text Box 20"/>
              <p:cNvSpPr txBox="1">
                <a:spLocks noChangeArrowheads="1"/>
              </p:cNvSpPr>
              <p:nvPr/>
            </p:nvSpPr>
            <p:spPr bwMode="auto">
              <a:xfrm>
                <a:off x="2406" y="1637"/>
                <a:ext cx="70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r>
                  <a:rPr lang="en-US" altLang="en-US" sz="2400" i="0"/>
                  <a:t>Week 1</a:t>
                </a:r>
              </a:p>
            </p:txBody>
          </p:sp>
        </p:grpSp>
        <p:grpSp>
          <p:nvGrpSpPr>
            <p:cNvPr id="57406" name="Group 21"/>
            <p:cNvGrpSpPr>
              <a:grpSpLocks/>
            </p:cNvGrpSpPr>
            <p:nvPr/>
          </p:nvGrpSpPr>
          <p:grpSpPr bwMode="auto">
            <a:xfrm>
              <a:off x="1943" y="2468"/>
              <a:ext cx="201" cy="871"/>
              <a:chOff x="1935" y="1932"/>
              <a:chExt cx="201" cy="871"/>
            </a:xfrm>
          </p:grpSpPr>
          <p:sp>
            <p:nvSpPr>
              <p:cNvPr id="57407" name="Line 22"/>
              <p:cNvSpPr>
                <a:spLocks noChangeShapeType="1"/>
              </p:cNvSpPr>
              <p:nvPr/>
            </p:nvSpPr>
            <p:spPr bwMode="auto">
              <a:xfrm rot="10800000" flipV="1">
                <a:off x="2035" y="2203"/>
                <a:ext cx="0" cy="600"/>
              </a:xfrm>
              <a:prstGeom prst="line">
                <a:avLst/>
              </a:prstGeom>
              <a:noFill/>
              <a:ln w="19050">
                <a:solidFill>
                  <a:srgbClr val="0000CC"/>
                </a:solidFill>
                <a:round/>
                <a:headEnd type="none" w="lg" len="lg"/>
                <a:tailEnd type="stealth" w="lg" len="lg"/>
              </a:ln>
              <a:extLst>
                <a:ext uri="{909E8E84-426E-40DD-AFC4-6F175D3DCCD1}">
                  <a14:hiddenFill xmlns:a14="http://schemas.microsoft.com/office/drawing/2010/main">
                    <a:noFill/>
                  </a14:hiddenFill>
                </a:ext>
              </a:extLst>
            </p:spPr>
            <p:txBody>
              <a:bodyPr>
                <a:spAutoFit/>
              </a:bodyPr>
              <a:lstStyle/>
              <a:p>
                <a:endParaRPr lang="en-US"/>
              </a:p>
            </p:txBody>
          </p:sp>
          <p:graphicFrame>
            <p:nvGraphicFramePr>
              <p:cNvPr id="57408" name="Object 23"/>
              <p:cNvGraphicFramePr>
                <a:graphicFrameLocks noChangeAspect="1"/>
              </p:cNvGraphicFramePr>
              <p:nvPr/>
            </p:nvGraphicFramePr>
            <p:xfrm>
              <a:off x="1935" y="1932"/>
              <a:ext cx="201" cy="301"/>
            </p:xfrm>
            <a:graphic>
              <a:graphicData uri="http://schemas.openxmlformats.org/presentationml/2006/ole">
                <mc:AlternateContent xmlns:mc="http://schemas.openxmlformats.org/markup-compatibility/2006">
                  <mc:Choice xmlns:v="urn:schemas-microsoft-com:vml" Requires="v">
                    <p:oleObj spid="_x0000_s9222" name="Equation" r:id="rId13" imgW="152334" imgH="228501" progId="Equation.DSMT4">
                      <p:embed/>
                    </p:oleObj>
                  </mc:Choice>
                  <mc:Fallback>
                    <p:oleObj name="Equation" r:id="rId13" imgW="152334" imgH="228501" progId="Equation.DSMT4">
                      <p:embed/>
                      <p:pic>
                        <p:nvPicPr>
                          <p:cNvPr id="57408" name="Object 2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35" y="1932"/>
                            <a:ext cx="201" cy="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
        <p:nvSpPr>
          <p:cNvPr id="57357" name="Line 24"/>
          <p:cNvSpPr>
            <a:spLocks noChangeShapeType="1"/>
          </p:cNvSpPr>
          <p:nvPr/>
        </p:nvSpPr>
        <p:spPr bwMode="auto">
          <a:xfrm>
            <a:off x="5756275" y="5375275"/>
            <a:ext cx="0" cy="2667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58" name="Line 25"/>
          <p:cNvSpPr>
            <a:spLocks noChangeShapeType="1"/>
          </p:cNvSpPr>
          <p:nvPr/>
        </p:nvSpPr>
        <p:spPr bwMode="auto">
          <a:xfrm>
            <a:off x="8069263" y="5376863"/>
            <a:ext cx="0" cy="2667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8" name="Group 29"/>
          <p:cNvGrpSpPr>
            <a:grpSpLocks/>
          </p:cNvGrpSpPr>
          <p:nvPr/>
        </p:nvGrpSpPr>
        <p:grpSpPr bwMode="auto">
          <a:xfrm>
            <a:off x="3640138" y="1922463"/>
            <a:ext cx="3021012" cy="3798887"/>
            <a:chOff x="2141" y="1211"/>
            <a:chExt cx="1903" cy="2393"/>
          </a:xfrm>
        </p:grpSpPr>
        <p:grpSp>
          <p:nvGrpSpPr>
            <p:cNvPr id="57388" name="Group 30"/>
            <p:cNvGrpSpPr>
              <a:grpSpLocks/>
            </p:cNvGrpSpPr>
            <p:nvPr/>
          </p:nvGrpSpPr>
          <p:grpSpPr bwMode="auto">
            <a:xfrm>
              <a:off x="2141" y="1211"/>
              <a:ext cx="1903" cy="2393"/>
              <a:chOff x="2141" y="1211"/>
              <a:chExt cx="1903" cy="2393"/>
            </a:xfrm>
          </p:grpSpPr>
          <p:grpSp>
            <p:nvGrpSpPr>
              <p:cNvPr id="57392" name="Group 31"/>
              <p:cNvGrpSpPr>
                <a:grpSpLocks/>
              </p:cNvGrpSpPr>
              <p:nvPr/>
            </p:nvGrpSpPr>
            <p:grpSpPr bwMode="auto">
              <a:xfrm>
                <a:off x="2141" y="2896"/>
                <a:ext cx="1104" cy="708"/>
                <a:chOff x="884" y="2895"/>
                <a:chExt cx="1104" cy="708"/>
              </a:xfrm>
            </p:grpSpPr>
            <p:graphicFrame>
              <p:nvGraphicFramePr>
                <p:cNvPr id="57403" name="Object 32"/>
                <p:cNvGraphicFramePr>
                  <a:graphicFrameLocks noChangeAspect="1"/>
                </p:cNvGraphicFramePr>
                <p:nvPr/>
              </p:nvGraphicFramePr>
              <p:xfrm>
                <a:off x="1164" y="2895"/>
                <a:ext cx="565" cy="352"/>
              </p:xfrm>
              <a:graphic>
                <a:graphicData uri="http://schemas.openxmlformats.org/presentationml/2006/ole">
                  <mc:AlternateContent xmlns:mc="http://schemas.openxmlformats.org/markup-compatibility/2006">
                    <mc:Choice xmlns:v="urn:schemas-microsoft-com:vml" Requires="v">
                      <p:oleObj spid="_x0000_s9223" name="Equation" r:id="rId15" imgW="406048" imgH="253780" progId="Equation.DSMT4">
                        <p:embed/>
                      </p:oleObj>
                    </mc:Choice>
                    <mc:Fallback>
                      <p:oleObj name="Equation" r:id="rId15" imgW="406048" imgH="253780" progId="Equation.DSMT4">
                        <p:embed/>
                        <p:pic>
                          <p:nvPicPr>
                            <p:cNvPr id="57403" name="Object 3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64" y="2895"/>
                              <a:ext cx="565" cy="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7404" name="Object 33"/>
                <p:cNvGraphicFramePr>
                  <a:graphicFrameLocks noChangeAspect="1"/>
                </p:cNvGraphicFramePr>
                <p:nvPr/>
              </p:nvGraphicFramePr>
              <p:xfrm>
                <a:off x="884" y="3061"/>
                <a:ext cx="1104" cy="542"/>
              </p:xfrm>
              <a:graphic>
                <a:graphicData uri="http://schemas.openxmlformats.org/presentationml/2006/ole">
                  <mc:AlternateContent xmlns:mc="http://schemas.openxmlformats.org/markup-compatibility/2006">
                    <mc:Choice xmlns:v="urn:schemas-microsoft-com:vml" Requires="v">
                      <p:oleObj spid="_x0000_s9224" name="Equation" r:id="rId17" imgW="749300" imgH="368300" progId="Equation.DSMT4">
                        <p:embed/>
                      </p:oleObj>
                    </mc:Choice>
                    <mc:Fallback>
                      <p:oleObj name="Equation" r:id="rId17" imgW="749300" imgH="368300" progId="Equation.DSMT4">
                        <p:embed/>
                        <p:pic>
                          <p:nvPicPr>
                            <p:cNvPr id="57404" name="Object 3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4" y="3061"/>
                              <a:ext cx="1104" cy="5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57393" name="Group 34"/>
              <p:cNvGrpSpPr>
                <a:grpSpLocks/>
              </p:cNvGrpSpPr>
              <p:nvPr/>
            </p:nvGrpSpPr>
            <p:grpSpPr bwMode="auto">
              <a:xfrm>
                <a:off x="3167" y="2708"/>
                <a:ext cx="235" cy="631"/>
                <a:chOff x="1798" y="2163"/>
                <a:chExt cx="235" cy="631"/>
              </a:xfrm>
            </p:grpSpPr>
            <p:graphicFrame>
              <p:nvGraphicFramePr>
                <p:cNvPr id="57401" name="Object 35"/>
                <p:cNvGraphicFramePr>
                  <a:graphicFrameLocks noChangeAspect="1"/>
                </p:cNvGraphicFramePr>
                <p:nvPr/>
              </p:nvGraphicFramePr>
              <p:xfrm>
                <a:off x="1798" y="2163"/>
                <a:ext cx="235" cy="301"/>
              </p:xfrm>
              <a:graphic>
                <a:graphicData uri="http://schemas.openxmlformats.org/presentationml/2006/ole">
                  <mc:AlternateContent xmlns:mc="http://schemas.openxmlformats.org/markup-compatibility/2006">
                    <mc:Choice xmlns:v="urn:schemas-microsoft-com:vml" Requires="v">
                      <p:oleObj spid="_x0000_s9225" name="Equation" r:id="rId18" imgW="177646" imgH="228402" progId="Equation.DSMT4">
                        <p:embed/>
                      </p:oleObj>
                    </mc:Choice>
                    <mc:Fallback>
                      <p:oleObj name="Equation" r:id="rId18" imgW="177646" imgH="228402" progId="Equation.DSMT4">
                        <p:embed/>
                        <p:pic>
                          <p:nvPicPr>
                            <p:cNvPr id="57401" name="Object 3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98" y="2163"/>
                              <a:ext cx="235" cy="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7402" name="Line 36"/>
                <p:cNvSpPr>
                  <a:spLocks noChangeShapeType="1"/>
                </p:cNvSpPr>
                <p:nvPr/>
              </p:nvSpPr>
              <p:spPr bwMode="auto">
                <a:xfrm rot="10800000" flipV="1">
                  <a:off x="1914" y="2474"/>
                  <a:ext cx="0" cy="320"/>
                </a:xfrm>
                <a:prstGeom prst="line">
                  <a:avLst/>
                </a:prstGeom>
                <a:noFill/>
                <a:ln w="19050">
                  <a:solidFill>
                    <a:srgbClr val="0000CC"/>
                  </a:solidFill>
                  <a:round/>
                  <a:headEnd type="none" w="lg" len="lg"/>
                  <a:tailEnd type="stealth" w="lg" len="lg"/>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57394" name="Group 37"/>
              <p:cNvGrpSpPr>
                <a:grpSpLocks/>
              </p:cNvGrpSpPr>
              <p:nvPr/>
            </p:nvGrpSpPr>
            <p:grpSpPr bwMode="auto">
              <a:xfrm>
                <a:off x="2876" y="1211"/>
                <a:ext cx="1168" cy="2129"/>
                <a:chOff x="2876" y="1211"/>
                <a:chExt cx="1168" cy="2129"/>
              </a:xfrm>
            </p:grpSpPr>
            <p:grpSp>
              <p:nvGrpSpPr>
                <p:cNvPr id="57395" name="Group 38"/>
                <p:cNvGrpSpPr>
                  <a:grpSpLocks/>
                </p:cNvGrpSpPr>
                <p:nvPr/>
              </p:nvGrpSpPr>
              <p:grpSpPr bwMode="auto">
                <a:xfrm>
                  <a:off x="2876" y="1211"/>
                  <a:ext cx="1168" cy="1245"/>
                  <a:chOff x="3764" y="1643"/>
                  <a:chExt cx="1168" cy="1245"/>
                </a:xfrm>
              </p:grpSpPr>
              <p:pic>
                <p:nvPicPr>
                  <p:cNvPr id="57399" name="Picture 3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64" y="2012"/>
                    <a:ext cx="1168" cy="8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7400" name="Text Box 40"/>
                  <p:cNvSpPr txBox="1">
                    <a:spLocks noChangeArrowheads="1"/>
                  </p:cNvSpPr>
                  <p:nvPr/>
                </p:nvSpPr>
                <p:spPr bwMode="auto">
                  <a:xfrm>
                    <a:off x="4050" y="1643"/>
                    <a:ext cx="70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r>
                      <a:rPr lang="en-US" altLang="en-US" sz="2400" i="0"/>
                      <a:t>Week 2</a:t>
                    </a:r>
                  </a:p>
                </p:txBody>
              </p:sp>
            </p:grpSp>
            <p:grpSp>
              <p:nvGrpSpPr>
                <p:cNvPr id="57396" name="Group 41"/>
                <p:cNvGrpSpPr>
                  <a:grpSpLocks/>
                </p:cNvGrpSpPr>
                <p:nvPr/>
              </p:nvGrpSpPr>
              <p:grpSpPr bwMode="auto">
                <a:xfrm>
                  <a:off x="3368" y="2469"/>
                  <a:ext cx="218" cy="871"/>
                  <a:chOff x="1927" y="1932"/>
                  <a:chExt cx="218" cy="871"/>
                </a:xfrm>
              </p:grpSpPr>
              <p:sp>
                <p:nvSpPr>
                  <p:cNvPr id="57397" name="Line 42"/>
                  <p:cNvSpPr>
                    <a:spLocks noChangeShapeType="1"/>
                  </p:cNvSpPr>
                  <p:nvPr/>
                </p:nvSpPr>
                <p:spPr bwMode="auto">
                  <a:xfrm rot="10800000" flipV="1">
                    <a:off x="2035" y="2203"/>
                    <a:ext cx="0" cy="600"/>
                  </a:xfrm>
                  <a:prstGeom prst="line">
                    <a:avLst/>
                  </a:prstGeom>
                  <a:noFill/>
                  <a:ln w="19050">
                    <a:solidFill>
                      <a:srgbClr val="0000CC"/>
                    </a:solidFill>
                    <a:round/>
                    <a:headEnd type="none" w="lg" len="lg"/>
                    <a:tailEnd type="stealth" w="lg" len="lg"/>
                  </a:ln>
                  <a:extLst>
                    <a:ext uri="{909E8E84-426E-40DD-AFC4-6F175D3DCCD1}">
                      <a14:hiddenFill xmlns:a14="http://schemas.microsoft.com/office/drawing/2010/main">
                        <a:noFill/>
                      </a14:hiddenFill>
                    </a:ext>
                  </a:extLst>
                </p:spPr>
                <p:txBody>
                  <a:bodyPr>
                    <a:spAutoFit/>
                  </a:bodyPr>
                  <a:lstStyle/>
                  <a:p>
                    <a:endParaRPr lang="en-US"/>
                  </a:p>
                </p:txBody>
              </p:sp>
              <p:graphicFrame>
                <p:nvGraphicFramePr>
                  <p:cNvPr id="57398" name="Object 43"/>
                  <p:cNvGraphicFramePr>
                    <a:graphicFrameLocks noChangeAspect="1"/>
                  </p:cNvGraphicFramePr>
                  <p:nvPr/>
                </p:nvGraphicFramePr>
                <p:xfrm>
                  <a:off x="1927" y="1932"/>
                  <a:ext cx="218" cy="301"/>
                </p:xfrm>
                <a:graphic>
                  <a:graphicData uri="http://schemas.openxmlformats.org/presentationml/2006/ole">
                    <mc:AlternateContent xmlns:mc="http://schemas.openxmlformats.org/markup-compatibility/2006">
                      <mc:Choice xmlns:v="urn:schemas-microsoft-com:vml" Requires="v">
                        <p:oleObj spid="_x0000_s9226" name="Equation" r:id="rId20" imgW="165028" imgH="228501" progId="Equation.DSMT4">
                          <p:embed/>
                        </p:oleObj>
                      </mc:Choice>
                      <mc:Fallback>
                        <p:oleObj name="Equation" r:id="rId20" imgW="165028" imgH="228501" progId="Equation.DSMT4">
                          <p:embed/>
                          <p:pic>
                            <p:nvPicPr>
                              <p:cNvPr id="57398" name="Object 4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27" y="1932"/>
                                <a:ext cx="218" cy="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grpSp>
          <p:nvGrpSpPr>
            <p:cNvPr id="57389" name="Group 44"/>
            <p:cNvGrpSpPr>
              <a:grpSpLocks/>
            </p:cNvGrpSpPr>
            <p:nvPr/>
          </p:nvGrpSpPr>
          <p:grpSpPr bwMode="auto">
            <a:xfrm>
              <a:off x="3464" y="2701"/>
              <a:ext cx="251" cy="639"/>
              <a:chOff x="1790" y="2155"/>
              <a:chExt cx="251" cy="639"/>
            </a:xfrm>
          </p:grpSpPr>
          <p:graphicFrame>
            <p:nvGraphicFramePr>
              <p:cNvPr id="57390" name="Object 45"/>
              <p:cNvGraphicFramePr>
                <a:graphicFrameLocks noChangeAspect="1"/>
              </p:cNvGraphicFramePr>
              <p:nvPr/>
            </p:nvGraphicFramePr>
            <p:xfrm>
              <a:off x="1790" y="2155"/>
              <a:ext cx="251" cy="317"/>
            </p:xfrm>
            <a:graphic>
              <a:graphicData uri="http://schemas.openxmlformats.org/presentationml/2006/ole">
                <mc:AlternateContent xmlns:mc="http://schemas.openxmlformats.org/markup-compatibility/2006">
                  <mc:Choice xmlns:v="urn:schemas-microsoft-com:vml" Requires="v">
                    <p:oleObj spid="_x0000_s9227" name="Equation" r:id="rId22" imgW="190417" imgH="241195" progId="Equation.DSMT4">
                      <p:embed/>
                    </p:oleObj>
                  </mc:Choice>
                  <mc:Fallback>
                    <p:oleObj name="Equation" r:id="rId22" imgW="190417" imgH="241195" progId="Equation.DSMT4">
                      <p:embed/>
                      <p:pic>
                        <p:nvPicPr>
                          <p:cNvPr id="57390" name="Object 4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790" y="2155"/>
                            <a:ext cx="251" cy="3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7391" name="Line 46"/>
              <p:cNvSpPr>
                <a:spLocks noChangeShapeType="1"/>
              </p:cNvSpPr>
              <p:nvPr/>
            </p:nvSpPr>
            <p:spPr bwMode="auto">
              <a:xfrm rot="10800000" flipV="1">
                <a:off x="1914" y="2474"/>
                <a:ext cx="0" cy="320"/>
              </a:xfrm>
              <a:prstGeom prst="line">
                <a:avLst/>
              </a:prstGeom>
              <a:noFill/>
              <a:ln w="19050">
                <a:solidFill>
                  <a:srgbClr val="0000CC"/>
                </a:solidFill>
                <a:round/>
                <a:headEnd type="none" w="lg" len="lg"/>
                <a:tailEnd type="stealth" w="lg" len="lg"/>
              </a:ln>
              <a:extLst>
                <a:ext uri="{909E8E84-426E-40DD-AFC4-6F175D3DCCD1}">
                  <a14:hiddenFill xmlns:a14="http://schemas.microsoft.com/office/drawing/2010/main">
                    <a:noFill/>
                  </a14:hiddenFill>
                </a:ext>
              </a:extLst>
            </p:spPr>
            <p:txBody>
              <a:bodyPr>
                <a:spAutoFit/>
              </a:bodyPr>
              <a:lstStyle/>
              <a:p>
                <a:endParaRPr lang="en-US"/>
              </a:p>
            </p:txBody>
          </p:sp>
        </p:grpSp>
      </p:grpSp>
      <p:grpSp>
        <p:nvGrpSpPr>
          <p:cNvPr id="16" name="Group 47"/>
          <p:cNvGrpSpPr>
            <a:grpSpLocks/>
          </p:cNvGrpSpPr>
          <p:nvPr/>
        </p:nvGrpSpPr>
        <p:grpSpPr bwMode="auto">
          <a:xfrm>
            <a:off x="5953125" y="1924050"/>
            <a:ext cx="2982913" cy="3798888"/>
            <a:chOff x="3622" y="1212"/>
            <a:chExt cx="1879" cy="2393"/>
          </a:xfrm>
        </p:grpSpPr>
        <p:grpSp>
          <p:nvGrpSpPr>
            <p:cNvPr id="57371" name="Group 48"/>
            <p:cNvGrpSpPr>
              <a:grpSpLocks/>
            </p:cNvGrpSpPr>
            <p:nvPr/>
          </p:nvGrpSpPr>
          <p:grpSpPr bwMode="auto">
            <a:xfrm>
              <a:off x="3622" y="1212"/>
              <a:ext cx="1879" cy="2393"/>
              <a:chOff x="3622" y="1212"/>
              <a:chExt cx="1879" cy="2393"/>
            </a:xfrm>
          </p:grpSpPr>
          <p:grpSp>
            <p:nvGrpSpPr>
              <p:cNvPr id="57375" name="Group 49"/>
              <p:cNvGrpSpPr>
                <a:grpSpLocks/>
              </p:cNvGrpSpPr>
              <p:nvPr/>
            </p:nvGrpSpPr>
            <p:grpSpPr bwMode="auto">
              <a:xfrm>
                <a:off x="3622" y="2897"/>
                <a:ext cx="1104" cy="708"/>
                <a:chOff x="884" y="2895"/>
                <a:chExt cx="1104" cy="708"/>
              </a:xfrm>
            </p:grpSpPr>
            <p:graphicFrame>
              <p:nvGraphicFramePr>
                <p:cNvPr id="57386" name="Object 50"/>
                <p:cNvGraphicFramePr>
                  <a:graphicFrameLocks noChangeAspect="1"/>
                </p:cNvGraphicFramePr>
                <p:nvPr/>
              </p:nvGraphicFramePr>
              <p:xfrm>
                <a:off x="1164" y="2895"/>
                <a:ext cx="565" cy="352"/>
              </p:xfrm>
              <a:graphic>
                <a:graphicData uri="http://schemas.openxmlformats.org/presentationml/2006/ole">
                  <mc:AlternateContent xmlns:mc="http://schemas.openxmlformats.org/markup-compatibility/2006">
                    <mc:Choice xmlns:v="urn:schemas-microsoft-com:vml" Requires="v">
                      <p:oleObj spid="_x0000_s9228" name="Equation" r:id="rId24" imgW="406048" imgH="253780" progId="Equation.DSMT4">
                        <p:embed/>
                      </p:oleObj>
                    </mc:Choice>
                    <mc:Fallback>
                      <p:oleObj name="Equation" r:id="rId24" imgW="406048" imgH="253780" progId="Equation.DSMT4">
                        <p:embed/>
                        <p:pic>
                          <p:nvPicPr>
                            <p:cNvPr id="57386" name="Object 5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164" y="2895"/>
                              <a:ext cx="565" cy="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7387" name="Object 51"/>
                <p:cNvGraphicFramePr>
                  <a:graphicFrameLocks noChangeAspect="1"/>
                </p:cNvGraphicFramePr>
                <p:nvPr/>
              </p:nvGraphicFramePr>
              <p:xfrm>
                <a:off x="884" y="3061"/>
                <a:ext cx="1104" cy="542"/>
              </p:xfrm>
              <a:graphic>
                <a:graphicData uri="http://schemas.openxmlformats.org/presentationml/2006/ole">
                  <mc:AlternateContent xmlns:mc="http://schemas.openxmlformats.org/markup-compatibility/2006">
                    <mc:Choice xmlns:v="urn:schemas-microsoft-com:vml" Requires="v">
                      <p:oleObj spid="_x0000_s9229" name="Equation" r:id="rId26" imgW="749300" imgH="368300" progId="Equation.DSMT4">
                        <p:embed/>
                      </p:oleObj>
                    </mc:Choice>
                    <mc:Fallback>
                      <p:oleObj name="Equation" r:id="rId26" imgW="749300" imgH="368300" progId="Equation.DSMT4">
                        <p:embed/>
                        <p:pic>
                          <p:nvPicPr>
                            <p:cNvPr id="57387" name="Object 5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4" y="3061"/>
                              <a:ext cx="1104" cy="5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57376" name="Group 52"/>
              <p:cNvGrpSpPr>
                <a:grpSpLocks/>
              </p:cNvGrpSpPr>
              <p:nvPr/>
            </p:nvGrpSpPr>
            <p:grpSpPr bwMode="auto">
              <a:xfrm>
                <a:off x="4648" y="2709"/>
                <a:ext cx="234" cy="631"/>
                <a:chOff x="1798" y="2163"/>
                <a:chExt cx="234" cy="631"/>
              </a:xfrm>
            </p:grpSpPr>
            <p:graphicFrame>
              <p:nvGraphicFramePr>
                <p:cNvPr id="57384" name="Object 53"/>
                <p:cNvGraphicFramePr>
                  <a:graphicFrameLocks noChangeAspect="1"/>
                </p:cNvGraphicFramePr>
                <p:nvPr/>
              </p:nvGraphicFramePr>
              <p:xfrm>
                <a:off x="1798" y="2163"/>
                <a:ext cx="234" cy="301"/>
              </p:xfrm>
              <a:graphic>
                <a:graphicData uri="http://schemas.openxmlformats.org/presentationml/2006/ole">
                  <mc:AlternateContent xmlns:mc="http://schemas.openxmlformats.org/markup-compatibility/2006">
                    <mc:Choice xmlns:v="urn:schemas-microsoft-com:vml" Requires="v">
                      <p:oleObj spid="_x0000_s9230" name="Equation" r:id="rId27" imgW="177646" imgH="228402" progId="Equation.DSMT4">
                        <p:embed/>
                      </p:oleObj>
                    </mc:Choice>
                    <mc:Fallback>
                      <p:oleObj name="Equation" r:id="rId27" imgW="177646" imgH="228402" progId="Equation.DSMT4">
                        <p:embed/>
                        <p:pic>
                          <p:nvPicPr>
                            <p:cNvPr id="57384" name="Object 5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798" y="2163"/>
                              <a:ext cx="234" cy="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7385" name="Line 54"/>
                <p:cNvSpPr>
                  <a:spLocks noChangeShapeType="1"/>
                </p:cNvSpPr>
                <p:nvPr/>
              </p:nvSpPr>
              <p:spPr bwMode="auto">
                <a:xfrm rot="10800000" flipV="1">
                  <a:off x="1914" y="2474"/>
                  <a:ext cx="0" cy="320"/>
                </a:xfrm>
                <a:prstGeom prst="line">
                  <a:avLst/>
                </a:prstGeom>
                <a:noFill/>
                <a:ln w="19050">
                  <a:solidFill>
                    <a:srgbClr val="0000CC"/>
                  </a:solidFill>
                  <a:round/>
                  <a:headEnd type="none" w="lg" len="lg"/>
                  <a:tailEnd type="stealth" w="lg" len="lg"/>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57377" name="Group 55"/>
              <p:cNvGrpSpPr>
                <a:grpSpLocks/>
              </p:cNvGrpSpPr>
              <p:nvPr/>
            </p:nvGrpSpPr>
            <p:grpSpPr bwMode="auto">
              <a:xfrm>
                <a:off x="4333" y="1212"/>
                <a:ext cx="1168" cy="2129"/>
                <a:chOff x="4333" y="1212"/>
                <a:chExt cx="1168" cy="2129"/>
              </a:xfrm>
            </p:grpSpPr>
            <p:grpSp>
              <p:nvGrpSpPr>
                <p:cNvPr id="57378" name="Group 56"/>
                <p:cNvGrpSpPr>
                  <a:grpSpLocks/>
                </p:cNvGrpSpPr>
                <p:nvPr/>
              </p:nvGrpSpPr>
              <p:grpSpPr bwMode="auto">
                <a:xfrm>
                  <a:off x="4849" y="2470"/>
                  <a:ext cx="218" cy="871"/>
                  <a:chOff x="1927" y="1932"/>
                  <a:chExt cx="218" cy="871"/>
                </a:xfrm>
              </p:grpSpPr>
              <p:sp>
                <p:nvSpPr>
                  <p:cNvPr id="57382" name="Line 57"/>
                  <p:cNvSpPr>
                    <a:spLocks noChangeShapeType="1"/>
                  </p:cNvSpPr>
                  <p:nvPr/>
                </p:nvSpPr>
                <p:spPr bwMode="auto">
                  <a:xfrm rot="10800000" flipV="1">
                    <a:off x="2035" y="2203"/>
                    <a:ext cx="0" cy="600"/>
                  </a:xfrm>
                  <a:prstGeom prst="line">
                    <a:avLst/>
                  </a:prstGeom>
                  <a:noFill/>
                  <a:ln w="19050">
                    <a:solidFill>
                      <a:srgbClr val="0000CC"/>
                    </a:solidFill>
                    <a:round/>
                    <a:headEnd type="none" w="lg" len="lg"/>
                    <a:tailEnd type="stealth" w="lg" len="lg"/>
                  </a:ln>
                  <a:extLst>
                    <a:ext uri="{909E8E84-426E-40DD-AFC4-6F175D3DCCD1}">
                      <a14:hiddenFill xmlns:a14="http://schemas.microsoft.com/office/drawing/2010/main">
                        <a:noFill/>
                      </a14:hiddenFill>
                    </a:ext>
                  </a:extLst>
                </p:spPr>
                <p:txBody>
                  <a:bodyPr>
                    <a:spAutoFit/>
                  </a:bodyPr>
                  <a:lstStyle/>
                  <a:p>
                    <a:endParaRPr lang="en-US"/>
                  </a:p>
                </p:txBody>
              </p:sp>
              <p:graphicFrame>
                <p:nvGraphicFramePr>
                  <p:cNvPr id="57383" name="Object 58"/>
                  <p:cNvGraphicFramePr>
                    <a:graphicFrameLocks noChangeAspect="1"/>
                  </p:cNvGraphicFramePr>
                  <p:nvPr/>
                </p:nvGraphicFramePr>
                <p:xfrm>
                  <a:off x="1927" y="1932"/>
                  <a:ext cx="218" cy="301"/>
                </p:xfrm>
                <a:graphic>
                  <a:graphicData uri="http://schemas.openxmlformats.org/presentationml/2006/ole">
                    <mc:AlternateContent xmlns:mc="http://schemas.openxmlformats.org/markup-compatibility/2006">
                      <mc:Choice xmlns:v="urn:schemas-microsoft-com:vml" Requires="v">
                        <p:oleObj spid="_x0000_s9231" name="Equation" r:id="rId29" imgW="165028" imgH="228501" progId="Equation.DSMT4">
                          <p:embed/>
                        </p:oleObj>
                      </mc:Choice>
                      <mc:Fallback>
                        <p:oleObj name="Equation" r:id="rId29" imgW="165028" imgH="228501" progId="Equation.DSMT4">
                          <p:embed/>
                          <p:pic>
                            <p:nvPicPr>
                              <p:cNvPr id="57383" name="Object 58"/>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927" y="1932"/>
                                <a:ext cx="218" cy="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57379" name="Group 59"/>
                <p:cNvGrpSpPr>
                  <a:grpSpLocks/>
                </p:cNvGrpSpPr>
                <p:nvPr/>
              </p:nvGrpSpPr>
              <p:grpSpPr bwMode="auto">
                <a:xfrm>
                  <a:off x="4333" y="1212"/>
                  <a:ext cx="1168" cy="1245"/>
                  <a:chOff x="3764" y="1643"/>
                  <a:chExt cx="1168" cy="1245"/>
                </a:xfrm>
              </p:grpSpPr>
              <p:pic>
                <p:nvPicPr>
                  <p:cNvPr id="57380" name="Picture 6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64" y="2012"/>
                    <a:ext cx="1168" cy="8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7381" name="Text Box 61"/>
                  <p:cNvSpPr txBox="1">
                    <a:spLocks noChangeArrowheads="1"/>
                  </p:cNvSpPr>
                  <p:nvPr/>
                </p:nvSpPr>
                <p:spPr bwMode="auto">
                  <a:xfrm>
                    <a:off x="4050" y="1643"/>
                    <a:ext cx="70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r>
                      <a:rPr lang="en-US" altLang="en-US" sz="2400" i="0"/>
                      <a:t>Week 3</a:t>
                    </a:r>
                  </a:p>
                </p:txBody>
              </p:sp>
            </p:grpSp>
          </p:grpSp>
        </p:grpSp>
        <p:grpSp>
          <p:nvGrpSpPr>
            <p:cNvPr id="57372" name="Group 62"/>
            <p:cNvGrpSpPr>
              <a:grpSpLocks/>
            </p:cNvGrpSpPr>
            <p:nvPr/>
          </p:nvGrpSpPr>
          <p:grpSpPr bwMode="auto">
            <a:xfrm>
              <a:off x="4953" y="2702"/>
              <a:ext cx="250" cy="639"/>
              <a:chOff x="1790" y="2155"/>
              <a:chExt cx="250" cy="639"/>
            </a:xfrm>
          </p:grpSpPr>
          <p:graphicFrame>
            <p:nvGraphicFramePr>
              <p:cNvPr id="57373" name="Object 63"/>
              <p:cNvGraphicFramePr>
                <a:graphicFrameLocks noChangeAspect="1"/>
              </p:cNvGraphicFramePr>
              <p:nvPr/>
            </p:nvGraphicFramePr>
            <p:xfrm>
              <a:off x="1790" y="2155"/>
              <a:ext cx="250" cy="317"/>
            </p:xfrm>
            <a:graphic>
              <a:graphicData uri="http://schemas.openxmlformats.org/presentationml/2006/ole">
                <mc:AlternateContent xmlns:mc="http://schemas.openxmlformats.org/markup-compatibility/2006">
                  <mc:Choice xmlns:v="urn:schemas-microsoft-com:vml" Requires="v">
                    <p:oleObj spid="_x0000_s9232" name="Equation" r:id="rId31" imgW="190417" imgH="241195" progId="Equation.DSMT4">
                      <p:embed/>
                    </p:oleObj>
                  </mc:Choice>
                  <mc:Fallback>
                    <p:oleObj name="Equation" r:id="rId31" imgW="190417" imgH="241195" progId="Equation.DSMT4">
                      <p:embed/>
                      <p:pic>
                        <p:nvPicPr>
                          <p:cNvPr id="57373" name="Object 63"/>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790" y="2155"/>
                            <a:ext cx="250" cy="3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7374" name="Line 64"/>
              <p:cNvSpPr>
                <a:spLocks noChangeShapeType="1"/>
              </p:cNvSpPr>
              <p:nvPr/>
            </p:nvSpPr>
            <p:spPr bwMode="auto">
              <a:xfrm rot="10800000" flipV="1">
                <a:off x="1914" y="2474"/>
                <a:ext cx="0" cy="320"/>
              </a:xfrm>
              <a:prstGeom prst="line">
                <a:avLst/>
              </a:prstGeom>
              <a:noFill/>
              <a:ln w="19050">
                <a:solidFill>
                  <a:srgbClr val="0000CC"/>
                </a:solidFill>
                <a:round/>
                <a:headEnd type="none" w="lg" len="lg"/>
                <a:tailEnd type="stealth" w="lg" len="lg"/>
              </a:ln>
              <a:extLst>
                <a:ext uri="{909E8E84-426E-40DD-AFC4-6F175D3DCCD1}">
                  <a14:hiddenFill xmlns:a14="http://schemas.microsoft.com/office/drawing/2010/main">
                    <a:noFill/>
                  </a14:hiddenFill>
                </a:ext>
              </a:extLst>
            </p:spPr>
            <p:txBody>
              <a:bodyPr>
                <a:spAutoFit/>
              </a:bodyPr>
              <a:lstStyle/>
              <a:p>
                <a:endParaRPr lang="en-US"/>
              </a:p>
            </p:txBody>
          </p:sp>
        </p:grpSp>
      </p:grpSp>
      <p:sp>
        <p:nvSpPr>
          <p:cNvPr id="57361" name="Text Box 65"/>
          <p:cNvSpPr txBox="1">
            <a:spLocks noChangeArrowheads="1"/>
          </p:cNvSpPr>
          <p:nvPr/>
        </p:nvSpPr>
        <p:spPr bwMode="auto">
          <a:xfrm>
            <a:off x="3124200" y="5719763"/>
            <a:ext cx="592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r>
              <a:rPr lang="en-US" altLang="en-US" sz="2400" i="0">
                <a:solidFill>
                  <a:srgbClr val="FF0000"/>
                </a:solidFill>
              </a:rPr>
              <a:t>t=1</a:t>
            </a:r>
          </a:p>
        </p:txBody>
      </p:sp>
      <p:sp>
        <p:nvSpPr>
          <p:cNvPr id="57362" name="Text Box 66"/>
          <p:cNvSpPr txBox="1">
            <a:spLocks noChangeArrowheads="1"/>
          </p:cNvSpPr>
          <p:nvPr/>
        </p:nvSpPr>
        <p:spPr bwMode="auto">
          <a:xfrm>
            <a:off x="5462588" y="5721350"/>
            <a:ext cx="592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r>
              <a:rPr lang="en-US" altLang="en-US" sz="2400" i="0">
                <a:solidFill>
                  <a:srgbClr val="FF0000"/>
                </a:solidFill>
              </a:rPr>
              <a:t>t=2</a:t>
            </a:r>
          </a:p>
        </p:txBody>
      </p:sp>
      <p:sp>
        <p:nvSpPr>
          <p:cNvPr id="57363" name="Text Box 67"/>
          <p:cNvSpPr txBox="1">
            <a:spLocks noChangeArrowheads="1"/>
          </p:cNvSpPr>
          <p:nvPr/>
        </p:nvSpPr>
        <p:spPr bwMode="auto">
          <a:xfrm>
            <a:off x="7762875" y="5722938"/>
            <a:ext cx="592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r>
              <a:rPr lang="en-US" altLang="en-US" sz="2400" i="0">
                <a:solidFill>
                  <a:srgbClr val="FF0000"/>
                </a:solidFill>
              </a:rPr>
              <a:t>t=3</a:t>
            </a:r>
          </a:p>
        </p:txBody>
      </p:sp>
      <p:grpSp>
        <p:nvGrpSpPr>
          <p:cNvPr id="24" name="Group 68"/>
          <p:cNvGrpSpPr>
            <a:grpSpLocks/>
          </p:cNvGrpSpPr>
          <p:nvPr/>
        </p:nvGrpSpPr>
        <p:grpSpPr bwMode="auto">
          <a:xfrm>
            <a:off x="217488" y="1914525"/>
            <a:ext cx="1854200" cy="3387725"/>
            <a:chOff x="1464" y="1205"/>
            <a:chExt cx="1168" cy="2134"/>
          </a:xfrm>
        </p:grpSpPr>
        <p:grpSp>
          <p:nvGrpSpPr>
            <p:cNvPr id="57365" name="Group 69"/>
            <p:cNvGrpSpPr>
              <a:grpSpLocks/>
            </p:cNvGrpSpPr>
            <p:nvPr/>
          </p:nvGrpSpPr>
          <p:grpSpPr bwMode="auto">
            <a:xfrm>
              <a:off x="1464" y="1205"/>
              <a:ext cx="1168" cy="1245"/>
              <a:chOff x="2192" y="1637"/>
              <a:chExt cx="1168" cy="1245"/>
            </a:xfrm>
          </p:grpSpPr>
          <p:pic>
            <p:nvPicPr>
              <p:cNvPr id="57369" name="Picture 7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92" y="2006"/>
                <a:ext cx="1168" cy="8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7370" name="Text Box 71"/>
              <p:cNvSpPr txBox="1">
                <a:spLocks noChangeArrowheads="1"/>
              </p:cNvSpPr>
              <p:nvPr/>
            </p:nvSpPr>
            <p:spPr bwMode="auto">
              <a:xfrm>
                <a:off x="2406" y="1637"/>
                <a:ext cx="70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r>
                  <a:rPr lang="en-US" altLang="en-US" sz="2400" i="0"/>
                  <a:t>Week 0</a:t>
                </a:r>
              </a:p>
            </p:txBody>
          </p:sp>
        </p:grpSp>
        <p:grpSp>
          <p:nvGrpSpPr>
            <p:cNvPr id="57366" name="Group 72"/>
            <p:cNvGrpSpPr>
              <a:grpSpLocks/>
            </p:cNvGrpSpPr>
            <p:nvPr/>
          </p:nvGrpSpPr>
          <p:grpSpPr bwMode="auto">
            <a:xfrm>
              <a:off x="1935" y="2468"/>
              <a:ext cx="218" cy="871"/>
              <a:chOff x="1927" y="1932"/>
              <a:chExt cx="218" cy="871"/>
            </a:xfrm>
          </p:grpSpPr>
          <p:sp>
            <p:nvSpPr>
              <p:cNvPr id="57367" name="Line 73"/>
              <p:cNvSpPr>
                <a:spLocks noChangeShapeType="1"/>
              </p:cNvSpPr>
              <p:nvPr/>
            </p:nvSpPr>
            <p:spPr bwMode="auto">
              <a:xfrm rot="10800000" flipV="1">
                <a:off x="2035" y="2203"/>
                <a:ext cx="0" cy="600"/>
              </a:xfrm>
              <a:prstGeom prst="line">
                <a:avLst/>
              </a:prstGeom>
              <a:noFill/>
              <a:ln w="19050">
                <a:solidFill>
                  <a:srgbClr val="0000CC"/>
                </a:solidFill>
                <a:round/>
                <a:headEnd type="none" w="lg" len="lg"/>
                <a:tailEnd type="stealth" w="lg" len="lg"/>
              </a:ln>
              <a:extLst>
                <a:ext uri="{909E8E84-426E-40DD-AFC4-6F175D3DCCD1}">
                  <a14:hiddenFill xmlns:a14="http://schemas.microsoft.com/office/drawing/2010/main">
                    <a:noFill/>
                  </a14:hiddenFill>
                </a:ext>
              </a:extLst>
            </p:spPr>
            <p:txBody>
              <a:bodyPr>
                <a:spAutoFit/>
              </a:bodyPr>
              <a:lstStyle/>
              <a:p>
                <a:endParaRPr lang="en-US"/>
              </a:p>
            </p:txBody>
          </p:sp>
          <p:graphicFrame>
            <p:nvGraphicFramePr>
              <p:cNvPr id="57368" name="Object 74"/>
              <p:cNvGraphicFramePr>
                <a:graphicFrameLocks noChangeAspect="1"/>
              </p:cNvGraphicFramePr>
              <p:nvPr/>
            </p:nvGraphicFramePr>
            <p:xfrm>
              <a:off x="1927" y="1932"/>
              <a:ext cx="218" cy="301"/>
            </p:xfrm>
            <a:graphic>
              <a:graphicData uri="http://schemas.openxmlformats.org/presentationml/2006/ole">
                <mc:AlternateContent xmlns:mc="http://schemas.openxmlformats.org/markup-compatibility/2006">
                  <mc:Choice xmlns:v="urn:schemas-microsoft-com:vml" Requires="v">
                    <p:oleObj spid="_x0000_s9233" name="Equation" r:id="rId33" imgW="165028" imgH="228501" progId="Equation.DSMT4">
                      <p:embed/>
                    </p:oleObj>
                  </mc:Choice>
                  <mc:Fallback>
                    <p:oleObj name="Equation" r:id="rId33" imgW="165028" imgH="228501" progId="Equation.DSMT4">
                      <p:embed/>
                      <p:pic>
                        <p:nvPicPr>
                          <p:cNvPr id="57368" name="Object 74"/>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927" y="1932"/>
                            <a:ext cx="218" cy="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
        <p:nvSpPr>
          <p:cNvPr id="6" name="Footer Placeholder 5"/>
          <p:cNvSpPr>
            <a:spLocks noGrp="1"/>
          </p:cNvSpPr>
          <p:nvPr>
            <p:ph type="ftr" sz="quarter" idx="11"/>
          </p:nvPr>
        </p:nvSpPr>
        <p:spPr/>
        <p:txBody>
          <a:bodyPr/>
          <a:lstStyle/>
          <a:p>
            <a:pPr>
              <a:defRPr/>
            </a:pPr>
            <a:r>
              <a:rPr lang="en-US"/>
              <a:t>© 2018 Warren B. Powell</a:t>
            </a:r>
          </a:p>
        </p:txBody>
      </p:sp>
    </p:spTree>
    <p:extLst>
      <p:ext uri="{BB962C8B-B14F-4D97-AF65-F5344CB8AC3E}">
        <p14:creationId xmlns:p14="http://schemas.microsoft.com/office/powerpoint/2010/main" val="2216530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up)">
                                      <p:cBhvr>
                                        <p:cTn id="12" dur="500"/>
                                        <p:tgtEl>
                                          <p:spTgt spid="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5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up)">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Blood management</a:t>
            </a:r>
            <a:endParaRPr lang="en-US" dirty="0"/>
          </a:p>
        </p:txBody>
      </p:sp>
      <p:sp>
        <p:nvSpPr>
          <p:cNvPr id="3" name="Content Placeholder 2"/>
          <p:cNvSpPr>
            <a:spLocks noGrp="1"/>
          </p:cNvSpPr>
          <p:nvPr>
            <p:ph idx="1"/>
          </p:nvPr>
        </p:nvSpPr>
        <p:spPr>
          <a:xfrm>
            <a:off x="685800" y="1143000"/>
            <a:ext cx="4552122" cy="4953000"/>
          </a:xfrm>
        </p:spPr>
        <p:txBody>
          <a:bodyPr/>
          <a:lstStyle/>
          <a:p>
            <a:r>
              <a:rPr lang="en-US" sz="2400" dirty="0"/>
              <a:t>Myopic policy</a:t>
            </a:r>
          </a:p>
          <a:p>
            <a:pPr lvl="1"/>
            <a:r>
              <a:rPr lang="en-US" sz="2000" dirty="0"/>
              <a:t>We can use bonuses and penalties to encourage different behaviors.</a:t>
            </a:r>
          </a:p>
          <a:p>
            <a:pPr lvl="2"/>
            <a:r>
              <a:rPr lang="en-US" sz="1600" dirty="0"/>
              <a:t>We may wish to try to hold onto O-minus blood for the future since it can be used to meet any need.</a:t>
            </a:r>
          </a:p>
          <a:p>
            <a:pPr lvl="2"/>
            <a:r>
              <a:rPr lang="en-US" sz="1600" dirty="0"/>
              <a:t>We may wish to discourage covering elective surgery if we feel we need to hoard blood for urgent surgeries in the future.</a:t>
            </a:r>
          </a:p>
          <a:p>
            <a:pPr lvl="1"/>
            <a:r>
              <a:rPr lang="en-US" sz="2000" dirty="0"/>
              <a:t>Challenges:</a:t>
            </a:r>
          </a:p>
          <a:p>
            <a:pPr lvl="2"/>
            <a:r>
              <a:rPr lang="en-US" sz="1600" dirty="0"/>
              <a:t>Tuning these bonuses and penalties can be a real pain!</a:t>
            </a:r>
          </a:p>
          <a:p>
            <a:pPr lvl="2"/>
            <a:r>
              <a:rPr lang="en-US" sz="1600" dirty="0"/>
              <a:t>Very tricky when we are trying to optimize across different metrics (e.g. limiting the coverage of elective surgeries, holding onto O-minus).</a:t>
            </a:r>
          </a:p>
          <a:p>
            <a:pPr lvl="2"/>
            <a:r>
              <a:rPr lang="en-US" sz="1600" dirty="0"/>
              <a:t>Hard to handle time-dependent policies.</a:t>
            </a:r>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pic>
        <p:nvPicPr>
          <p:cNvPr id="5" name="Picture 4"/>
          <p:cNvPicPr>
            <a:picLocks noChangeAspect="1"/>
          </p:cNvPicPr>
          <p:nvPr/>
        </p:nvPicPr>
        <p:blipFill rotWithShape="1">
          <a:blip r:embed="rId2"/>
          <a:srcRect l="8824" r="9727" b="17272"/>
          <a:stretch/>
        </p:blipFill>
        <p:spPr>
          <a:xfrm>
            <a:off x="5237922" y="1965171"/>
            <a:ext cx="3975652" cy="1885766"/>
          </a:xfrm>
          <a:prstGeom prst="rect">
            <a:avLst/>
          </a:prstGeom>
        </p:spPr>
      </p:pic>
    </p:spTree>
    <p:extLst>
      <p:ext uri="{BB962C8B-B14F-4D97-AF65-F5344CB8AC3E}">
        <p14:creationId xmlns:p14="http://schemas.microsoft.com/office/powerpoint/2010/main" val="11750779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1"/>
            <a:ext cx="9144000" cy="6858000"/>
          </a:xfrm>
          <a:prstGeom prst="rect">
            <a:avLst/>
          </a:prstGeom>
        </p:spPr>
      </p:pic>
      <p:sp>
        <p:nvSpPr>
          <p:cNvPr id="4100" name="Rectangle 4"/>
          <p:cNvSpPr>
            <a:spLocks noGrp="1" noChangeArrowheads="1"/>
          </p:cNvSpPr>
          <p:nvPr>
            <p:ph type="ctrTitle"/>
          </p:nvPr>
        </p:nvSpPr>
        <p:spPr/>
        <p:txBody>
          <a:bodyPr/>
          <a:lstStyle/>
          <a:p>
            <a:pPr algn="ctr"/>
            <a:r>
              <a:rPr lang="en-US" dirty="0"/>
              <a:t>Designing policies</a:t>
            </a:r>
          </a:p>
        </p:txBody>
      </p:sp>
      <p:sp>
        <p:nvSpPr>
          <p:cNvPr id="4101" name="Rectangle 5"/>
          <p:cNvSpPr>
            <a:spLocks noGrp="1" noChangeArrowheads="1"/>
          </p:cNvSpPr>
          <p:nvPr>
            <p:ph type="subTitle" idx="1"/>
          </p:nvPr>
        </p:nvSpPr>
        <p:spPr/>
        <p:txBody>
          <a:bodyPr/>
          <a:lstStyle/>
          <a:p>
            <a:r>
              <a:rPr lang="en-US" dirty="0"/>
              <a:t>Approximate dynamic programming</a:t>
            </a:r>
          </a:p>
        </p:txBody>
      </p:sp>
      <p:sp>
        <p:nvSpPr>
          <p:cNvPr id="2" name="Footer Placeholder 1"/>
          <p:cNvSpPr>
            <a:spLocks noGrp="1"/>
          </p:cNvSpPr>
          <p:nvPr>
            <p:ph type="ftr" sz="quarter" idx="11"/>
          </p:nvPr>
        </p:nvSpPr>
        <p:spPr/>
        <p:txBody>
          <a:bodyPr/>
          <a:lstStyle/>
          <a:p>
            <a:pPr>
              <a:defRPr/>
            </a:pPr>
            <a:r>
              <a:rPr lang="en-US"/>
              <a:t>© 2018 W.B. Powell</a:t>
            </a:r>
          </a:p>
        </p:txBody>
      </p:sp>
      <p:sp>
        <p:nvSpPr>
          <p:cNvPr id="4" name="Slide Number Placeholder 3"/>
          <p:cNvSpPr>
            <a:spLocks noGrp="1"/>
          </p:cNvSpPr>
          <p:nvPr>
            <p:ph type="sldNum" sz="quarter" idx="12"/>
          </p:nvPr>
        </p:nvSpPr>
        <p:spPr/>
        <p:txBody>
          <a:bodyPr/>
          <a:lstStyle/>
          <a:p>
            <a:pPr>
              <a:defRPr/>
            </a:pPr>
            <a:r>
              <a:rPr lang="en-US"/>
              <a:t>Slide </a:t>
            </a:r>
            <a:fld id="{6AA0165E-294E-4057-A6C5-8F6B42A2F28C}" type="slidenum">
              <a:rPr lang="en-US" smtClean="0"/>
              <a:pPr>
                <a:defRPr/>
              </a:pPr>
              <a:t>35</a:t>
            </a:fld>
            <a:endParaRPr lang="en-US"/>
          </a:p>
        </p:txBody>
      </p:sp>
    </p:spTree>
    <p:extLst>
      <p:ext uri="{BB962C8B-B14F-4D97-AF65-F5344CB8AC3E}">
        <p14:creationId xmlns:p14="http://schemas.microsoft.com/office/powerpoint/2010/main" val="10687344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txBox="1">
            <a:spLocks noGrp="1"/>
          </p:cNvSpPr>
          <p:nvPr/>
        </p:nvSpPr>
        <p:spPr bwMode="auto">
          <a:xfrm>
            <a:off x="6553200" y="65341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r"/>
            <a:r>
              <a:rPr lang="en-US" altLang="en-US" sz="1400" i="0"/>
              <a:t>Slide </a:t>
            </a:r>
            <a:fld id="{F208268B-B778-4970-80A4-1E83A01FA044}" type="slidenum">
              <a:rPr lang="en-US" altLang="en-US" sz="1400" i="0"/>
              <a:pPr algn="r"/>
              <a:t>36</a:t>
            </a:fld>
            <a:endParaRPr lang="en-US" altLang="en-US" sz="1400" i="0"/>
          </a:p>
        </p:txBody>
      </p:sp>
      <p:sp>
        <p:nvSpPr>
          <p:cNvPr id="57347" name="Rectangle 2"/>
          <p:cNvSpPr>
            <a:spLocks noGrp="1" noChangeArrowheads="1"/>
          </p:cNvSpPr>
          <p:nvPr>
            <p:ph type="title" idx="4294967295"/>
          </p:nvPr>
        </p:nvSpPr>
        <p:spPr/>
        <p:txBody>
          <a:bodyPr/>
          <a:lstStyle/>
          <a:p>
            <a:r>
              <a:rPr lang="en-US" altLang="en-US" sz="3200"/>
              <a:t>Blood management</a:t>
            </a:r>
          </a:p>
        </p:txBody>
      </p:sp>
      <p:sp>
        <p:nvSpPr>
          <p:cNvPr id="57348" name="Rectangle 3"/>
          <p:cNvSpPr>
            <a:spLocks noGrp="1" noChangeArrowheads="1"/>
          </p:cNvSpPr>
          <p:nvPr>
            <p:ph type="body" idx="4294967295"/>
          </p:nvPr>
        </p:nvSpPr>
        <p:spPr>
          <a:xfrm>
            <a:off x="685800" y="1143000"/>
            <a:ext cx="7772400" cy="596900"/>
          </a:xfrm>
        </p:spPr>
        <p:txBody>
          <a:bodyPr/>
          <a:lstStyle/>
          <a:p>
            <a:r>
              <a:rPr lang="en-US" altLang="en-US"/>
              <a:t>Managing blood inventories over time</a:t>
            </a:r>
          </a:p>
        </p:txBody>
      </p:sp>
      <p:sp>
        <p:nvSpPr>
          <p:cNvPr id="57349" name="Line 4"/>
          <p:cNvSpPr>
            <a:spLocks noChangeShapeType="1"/>
          </p:cNvSpPr>
          <p:nvPr/>
        </p:nvSpPr>
        <p:spPr bwMode="auto">
          <a:xfrm>
            <a:off x="660400" y="5511800"/>
            <a:ext cx="8407400" cy="0"/>
          </a:xfrm>
          <a:prstGeom prst="line">
            <a:avLst/>
          </a:prstGeom>
          <a:noFill/>
          <a:ln w="38100">
            <a:solidFill>
              <a:srgbClr val="FF0000"/>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57350" name="Line 5"/>
          <p:cNvSpPr>
            <a:spLocks noChangeShapeType="1"/>
          </p:cNvSpPr>
          <p:nvPr/>
        </p:nvSpPr>
        <p:spPr bwMode="auto">
          <a:xfrm>
            <a:off x="1130300" y="5372100"/>
            <a:ext cx="0" cy="2667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51" name="Line 6"/>
          <p:cNvSpPr>
            <a:spLocks noChangeShapeType="1"/>
          </p:cNvSpPr>
          <p:nvPr/>
        </p:nvSpPr>
        <p:spPr bwMode="auto">
          <a:xfrm>
            <a:off x="3430588" y="5386388"/>
            <a:ext cx="0" cy="2667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52" name="Text Box 7"/>
          <p:cNvSpPr txBox="1">
            <a:spLocks noChangeArrowheads="1"/>
          </p:cNvSpPr>
          <p:nvPr/>
        </p:nvSpPr>
        <p:spPr bwMode="auto">
          <a:xfrm>
            <a:off x="823913" y="5718175"/>
            <a:ext cx="592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r>
              <a:rPr lang="en-US" altLang="en-US" sz="2400" i="0">
                <a:solidFill>
                  <a:srgbClr val="FF0000"/>
                </a:solidFill>
              </a:rPr>
              <a:t>t=0</a:t>
            </a:r>
          </a:p>
        </p:txBody>
      </p:sp>
      <p:grpSp>
        <p:nvGrpSpPr>
          <p:cNvPr id="2" name="Group 8"/>
          <p:cNvGrpSpPr>
            <a:grpSpLocks/>
          </p:cNvGrpSpPr>
          <p:nvPr/>
        </p:nvGrpSpPr>
        <p:grpSpPr bwMode="auto">
          <a:xfrm>
            <a:off x="731838" y="4295775"/>
            <a:ext cx="371475" cy="1001713"/>
            <a:chOff x="789" y="2162"/>
            <a:chExt cx="234" cy="631"/>
          </a:xfrm>
        </p:grpSpPr>
        <p:graphicFrame>
          <p:nvGraphicFramePr>
            <p:cNvPr id="57415" name="Object 9"/>
            <p:cNvGraphicFramePr>
              <a:graphicFrameLocks noChangeAspect="1"/>
            </p:cNvGraphicFramePr>
            <p:nvPr/>
          </p:nvGraphicFramePr>
          <p:xfrm>
            <a:off x="789" y="2162"/>
            <a:ext cx="234" cy="301"/>
          </p:xfrm>
          <a:graphic>
            <a:graphicData uri="http://schemas.openxmlformats.org/presentationml/2006/ole">
              <mc:AlternateContent xmlns:mc="http://schemas.openxmlformats.org/markup-compatibility/2006">
                <mc:Choice xmlns:v="urn:schemas-microsoft-com:vml" Requires="v">
                  <p:oleObj spid="_x0000_s10242" name="Equation" r:id="rId4" imgW="177646" imgH="228402" progId="Equation.DSMT4">
                    <p:embed/>
                  </p:oleObj>
                </mc:Choice>
                <mc:Fallback>
                  <p:oleObj name="Equation" r:id="rId4" imgW="177646" imgH="228402" progId="Equation.DSMT4">
                    <p:embed/>
                    <p:pic>
                      <p:nvPicPr>
                        <p:cNvPr id="57415"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 y="2162"/>
                          <a:ext cx="234" cy="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7416" name="Line 10"/>
            <p:cNvSpPr>
              <a:spLocks noChangeShapeType="1"/>
            </p:cNvSpPr>
            <p:nvPr/>
          </p:nvSpPr>
          <p:spPr bwMode="auto">
            <a:xfrm rot="10800000" flipV="1">
              <a:off x="905" y="2473"/>
              <a:ext cx="0" cy="320"/>
            </a:xfrm>
            <a:prstGeom prst="line">
              <a:avLst/>
            </a:prstGeom>
            <a:noFill/>
            <a:ln w="19050">
              <a:solidFill>
                <a:srgbClr val="0000CC"/>
              </a:solidFill>
              <a:round/>
              <a:headEnd type="none" w="lg" len="lg"/>
              <a:tailEnd type="stealth" w="lg" len="lg"/>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3" name="Group 11"/>
          <p:cNvGrpSpPr>
            <a:grpSpLocks/>
          </p:cNvGrpSpPr>
          <p:nvPr/>
        </p:nvGrpSpPr>
        <p:grpSpPr bwMode="auto">
          <a:xfrm>
            <a:off x="1314450" y="4595813"/>
            <a:ext cx="1752600" cy="1123950"/>
            <a:chOff x="884" y="2895"/>
            <a:chExt cx="1104" cy="708"/>
          </a:xfrm>
        </p:grpSpPr>
        <p:graphicFrame>
          <p:nvGraphicFramePr>
            <p:cNvPr id="57413" name="Object 12"/>
            <p:cNvGraphicFramePr>
              <a:graphicFrameLocks noChangeAspect="1"/>
            </p:cNvGraphicFramePr>
            <p:nvPr/>
          </p:nvGraphicFramePr>
          <p:xfrm>
            <a:off x="1182" y="2895"/>
            <a:ext cx="529" cy="352"/>
          </p:xfrm>
          <a:graphic>
            <a:graphicData uri="http://schemas.openxmlformats.org/presentationml/2006/ole">
              <mc:AlternateContent xmlns:mc="http://schemas.openxmlformats.org/markup-compatibility/2006">
                <mc:Choice xmlns:v="urn:schemas-microsoft-com:vml" Requires="v">
                  <p:oleObj spid="_x0000_s10243" name="Equation" r:id="rId6" imgW="380835" imgH="253890" progId="Equation.DSMT4">
                    <p:embed/>
                  </p:oleObj>
                </mc:Choice>
                <mc:Fallback>
                  <p:oleObj name="Equation" r:id="rId6" imgW="380835" imgH="253890" progId="Equation.DSMT4">
                    <p:embed/>
                    <p:pic>
                      <p:nvPicPr>
                        <p:cNvPr id="57413"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2" y="2895"/>
                          <a:ext cx="529" cy="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7414" name="Object 13"/>
            <p:cNvGraphicFramePr>
              <a:graphicFrameLocks noChangeAspect="1"/>
            </p:cNvGraphicFramePr>
            <p:nvPr/>
          </p:nvGraphicFramePr>
          <p:xfrm>
            <a:off x="884" y="3061"/>
            <a:ext cx="1104" cy="542"/>
          </p:xfrm>
          <a:graphic>
            <a:graphicData uri="http://schemas.openxmlformats.org/presentationml/2006/ole">
              <mc:AlternateContent xmlns:mc="http://schemas.openxmlformats.org/markup-compatibility/2006">
                <mc:Choice xmlns:v="urn:schemas-microsoft-com:vml" Requires="v">
                  <p:oleObj spid="_x0000_s10244" name="Equation" r:id="rId8" imgW="749300" imgH="368300" progId="Equation.DSMT4">
                    <p:embed/>
                  </p:oleObj>
                </mc:Choice>
                <mc:Fallback>
                  <p:oleObj name="Equation" r:id="rId8" imgW="749300" imgH="368300" progId="Equation.DSMT4">
                    <p:embed/>
                    <p:pic>
                      <p:nvPicPr>
                        <p:cNvPr id="57414"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4" y="3061"/>
                          <a:ext cx="1104" cy="5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4" name="Group 14"/>
          <p:cNvGrpSpPr>
            <a:grpSpLocks/>
          </p:cNvGrpSpPr>
          <p:nvPr/>
        </p:nvGrpSpPr>
        <p:grpSpPr bwMode="auto">
          <a:xfrm>
            <a:off x="2955925" y="4297363"/>
            <a:ext cx="346075" cy="1001712"/>
            <a:chOff x="1806" y="2163"/>
            <a:chExt cx="218" cy="631"/>
          </a:xfrm>
        </p:grpSpPr>
        <p:graphicFrame>
          <p:nvGraphicFramePr>
            <p:cNvPr id="57411" name="Object 15"/>
            <p:cNvGraphicFramePr>
              <a:graphicFrameLocks noChangeAspect="1"/>
            </p:cNvGraphicFramePr>
            <p:nvPr/>
          </p:nvGraphicFramePr>
          <p:xfrm>
            <a:off x="1806" y="2163"/>
            <a:ext cx="218" cy="301"/>
          </p:xfrm>
          <a:graphic>
            <a:graphicData uri="http://schemas.openxmlformats.org/presentationml/2006/ole">
              <mc:AlternateContent xmlns:mc="http://schemas.openxmlformats.org/markup-compatibility/2006">
                <mc:Choice xmlns:v="urn:schemas-microsoft-com:vml" Requires="v">
                  <p:oleObj spid="_x0000_s10245" name="Equation" r:id="rId10" imgW="165028" imgH="228501" progId="Equation.DSMT4">
                    <p:embed/>
                  </p:oleObj>
                </mc:Choice>
                <mc:Fallback>
                  <p:oleObj name="Equation" r:id="rId10" imgW="165028" imgH="228501" progId="Equation.DSMT4">
                    <p:embed/>
                    <p:pic>
                      <p:nvPicPr>
                        <p:cNvPr id="57411"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06" y="2163"/>
                          <a:ext cx="218" cy="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7412" name="Line 16"/>
            <p:cNvSpPr>
              <a:spLocks noChangeShapeType="1"/>
            </p:cNvSpPr>
            <p:nvPr/>
          </p:nvSpPr>
          <p:spPr bwMode="auto">
            <a:xfrm rot="10800000" flipV="1">
              <a:off x="1914" y="2474"/>
              <a:ext cx="0" cy="320"/>
            </a:xfrm>
            <a:prstGeom prst="line">
              <a:avLst/>
            </a:prstGeom>
            <a:noFill/>
            <a:ln w="19050">
              <a:solidFill>
                <a:srgbClr val="0000CC"/>
              </a:solidFill>
              <a:round/>
              <a:headEnd type="none" w="lg" len="lg"/>
              <a:tailEnd type="stealth" w="lg" len="lg"/>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5" name="Group 17"/>
          <p:cNvGrpSpPr>
            <a:grpSpLocks/>
          </p:cNvGrpSpPr>
          <p:nvPr/>
        </p:nvGrpSpPr>
        <p:grpSpPr bwMode="auto">
          <a:xfrm>
            <a:off x="2514600" y="1912938"/>
            <a:ext cx="1854200" cy="3387725"/>
            <a:chOff x="1464" y="1205"/>
            <a:chExt cx="1168" cy="2134"/>
          </a:xfrm>
        </p:grpSpPr>
        <p:grpSp>
          <p:nvGrpSpPr>
            <p:cNvPr id="57405" name="Group 18"/>
            <p:cNvGrpSpPr>
              <a:grpSpLocks/>
            </p:cNvGrpSpPr>
            <p:nvPr/>
          </p:nvGrpSpPr>
          <p:grpSpPr bwMode="auto">
            <a:xfrm>
              <a:off x="1464" y="1205"/>
              <a:ext cx="1168" cy="1245"/>
              <a:chOff x="2192" y="1637"/>
              <a:chExt cx="1168" cy="1245"/>
            </a:xfrm>
          </p:grpSpPr>
          <p:pic>
            <p:nvPicPr>
              <p:cNvPr id="57409" name="Picture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92" y="2006"/>
                <a:ext cx="1168" cy="8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7410" name="Text Box 20"/>
              <p:cNvSpPr txBox="1">
                <a:spLocks noChangeArrowheads="1"/>
              </p:cNvSpPr>
              <p:nvPr/>
            </p:nvSpPr>
            <p:spPr bwMode="auto">
              <a:xfrm>
                <a:off x="2406" y="1637"/>
                <a:ext cx="70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r>
                  <a:rPr lang="en-US" altLang="en-US" sz="2400" i="0"/>
                  <a:t>Week 1</a:t>
                </a:r>
              </a:p>
            </p:txBody>
          </p:sp>
        </p:grpSp>
        <p:grpSp>
          <p:nvGrpSpPr>
            <p:cNvPr id="57406" name="Group 21"/>
            <p:cNvGrpSpPr>
              <a:grpSpLocks/>
            </p:cNvGrpSpPr>
            <p:nvPr/>
          </p:nvGrpSpPr>
          <p:grpSpPr bwMode="auto">
            <a:xfrm>
              <a:off x="1943" y="2468"/>
              <a:ext cx="201" cy="871"/>
              <a:chOff x="1935" y="1932"/>
              <a:chExt cx="201" cy="871"/>
            </a:xfrm>
          </p:grpSpPr>
          <p:sp>
            <p:nvSpPr>
              <p:cNvPr id="57407" name="Line 22"/>
              <p:cNvSpPr>
                <a:spLocks noChangeShapeType="1"/>
              </p:cNvSpPr>
              <p:nvPr/>
            </p:nvSpPr>
            <p:spPr bwMode="auto">
              <a:xfrm rot="10800000" flipV="1">
                <a:off x="2035" y="2203"/>
                <a:ext cx="0" cy="600"/>
              </a:xfrm>
              <a:prstGeom prst="line">
                <a:avLst/>
              </a:prstGeom>
              <a:noFill/>
              <a:ln w="19050">
                <a:solidFill>
                  <a:srgbClr val="0000CC"/>
                </a:solidFill>
                <a:round/>
                <a:headEnd type="none" w="lg" len="lg"/>
                <a:tailEnd type="stealth" w="lg" len="lg"/>
              </a:ln>
              <a:extLst>
                <a:ext uri="{909E8E84-426E-40DD-AFC4-6F175D3DCCD1}">
                  <a14:hiddenFill xmlns:a14="http://schemas.microsoft.com/office/drawing/2010/main">
                    <a:noFill/>
                  </a14:hiddenFill>
                </a:ext>
              </a:extLst>
            </p:spPr>
            <p:txBody>
              <a:bodyPr>
                <a:spAutoFit/>
              </a:bodyPr>
              <a:lstStyle/>
              <a:p>
                <a:endParaRPr lang="en-US"/>
              </a:p>
            </p:txBody>
          </p:sp>
          <p:graphicFrame>
            <p:nvGraphicFramePr>
              <p:cNvPr id="57408" name="Object 23"/>
              <p:cNvGraphicFramePr>
                <a:graphicFrameLocks noChangeAspect="1"/>
              </p:cNvGraphicFramePr>
              <p:nvPr/>
            </p:nvGraphicFramePr>
            <p:xfrm>
              <a:off x="1935" y="1932"/>
              <a:ext cx="201" cy="301"/>
            </p:xfrm>
            <a:graphic>
              <a:graphicData uri="http://schemas.openxmlformats.org/presentationml/2006/ole">
                <mc:AlternateContent xmlns:mc="http://schemas.openxmlformats.org/markup-compatibility/2006">
                  <mc:Choice xmlns:v="urn:schemas-microsoft-com:vml" Requires="v">
                    <p:oleObj spid="_x0000_s10246" name="Equation" r:id="rId13" imgW="152334" imgH="228501" progId="Equation.DSMT4">
                      <p:embed/>
                    </p:oleObj>
                  </mc:Choice>
                  <mc:Fallback>
                    <p:oleObj name="Equation" r:id="rId13" imgW="152334" imgH="228501" progId="Equation.DSMT4">
                      <p:embed/>
                      <p:pic>
                        <p:nvPicPr>
                          <p:cNvPr id="57408" name="Object 2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35" y="1932"/>
                            <a:ext cx="201" cy="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
        <p:nvSpPr>
          <p:cNvPr id="57357" name="Line 24"/>
          <p:cNvSpPr>
            <a:spLocks noChangeShapeType="1"/>
          </p:cNvSpPr>
          <p:nvPr/>
        </p:nvSpPr>
        <p:spPr bwMode="auto">
          <a:xfrm>
            <a:off x="5756275" y="5375275"/>
            <a:ext cx="0" cy="2667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58" name="Line 25"/>
          <p:cNvSpPr>
            <a:spLocks noChangeShapeType="1"/>
          </p:cNvSpPr>
          <p:nvPr/>
        </p:nvSpPr>
        <p:spPr bwMode="auto">
          <a:xfrm>
            <a:off x="8069263" y="5376863"/>
            <a:ext cx="0" cy="2667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8" name="Group 29"/>
          <p:cNvGrpSpPr>
            <a:grpSpLocks/>
          </p:cNvGrpSpPr>
          <p:nvPr/>
        </p:nvGrpSpPr>
        <p:grpSpPr bwMode="auto">
          <a:xfrm>
            <a:off x="3640138" y="1922463"/>
            <a:ext cx="3021012" cy="3798887"/>
            <a:chOff x="2141" y="1211"/>
            <a:chExt cx="1903" cy="2393"/>
          </a:xfrm>
        </p:grpSpPr>
        <p:grpSp>
          <p:nvGrpSpPr>
            <p:cNvPr id="57388" name="Group 30"/>
            <p:cNvGrpSpPr>
              <a:grpSpLocks/>
            </p:cNvGrpSpPr>
            <p:nvPr/>
          </p:nvGrpSpPr>
          <p:grpSpPr bwMode="auto">
            <a:xfrm>
              <a:off x="2141" y="1211"/>
              <a:ext cx="1903" cy="2393"/>
              <a:chOff x="2141" y="1211"/>
              <a:chExt cx="1903" cy="2393"/>
            </a:xfrm>
          </p:grpSpPr>
          <p:grpSp>
            <p:nvGrpSpPr>
              <p:cNvPr id="57392" name="Group 31"/>
              <p:cNvGrpSpPr>
                <a:grpSpLocks/>
              </p:cNvGrpSpPr>
              <p:nvPr/>
            </p:nvGrpSpPr>
            <p:grpSpPr bwMode="auto">
              <a:xfrm>
                <a:off x="2141" y="2896"/>
                <a:ext cx="1104" cy="708"/>
                <a:chOff x="884" y="2895"/>
                <a:chExt cx="1104" cy="708"/>
              </a:xfrm>
            </p:grpSpPr>
            <p:graphicFrame>
              <p:nvGraphicFramePr>
                <p:cNvPr id="57403" name="Object 32"/>
                <p:cNvGraphicFramePr>
                  <a:graphicFrameLocks noChangeAspect="1"/>
                </p:cNvGraphicFramePr>
                <p:nvPr/>
              </p:nvGraphicFramePr>
              <p:xfrm>
                <a:off x="1164" y="2895"/>
                <a:ext cx="565" cy="352"/>
              </p:xfrm>
              <a:graphic>
                <a:graphicData uri="http://schemas.openxmlformats.org/presentationml/2006/ole">
                  <mc:AlternateContent xmlns:mc="http://schemas.openxmlformats.org/markup-compatibility/2006">
                    <mc:Choice xmlns:v="urn:schemas-microsoft-com:vml" Requires="v">
                      <p:oleObj spid="_x0000_s10247" name="Equation" r:id="rId15" imgW="406048" imgH="253780" progId="Equation.DSMT4">
                        <p:embed/>
                      </p:oleObj>
                    </mc:Choice>
                    <mc:Fallback>
                      <p:oleObj name="Equation" r:id="rId15" imgW="406048" imgH="253780" progId="Equation.DSMT4">
                        <p:embed/>
                        <p:pic>
                          <p:nvPicPr>
                            <p:cNvPr id="57403" name="Object 3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64" y="2895"/>
                              <a:ext cx="565" cy="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7404" name="Object 33"/>
                <p:cNvGraphicFramePr>
                  <a:graphicFrameLocks noChangeAspect="1"/>
                </p:cNvGraphicFramePr>
                <p:nvPr/>
              </p:nvGraphicFramePr>
              <p:xfrm>
                <a:off x="884" y="3061"/>
                <a:ext cx="1104" cy="542"/>
              </p:xfrm>
              <a:graphic>
                <a:graphicData uri="http://schemas.openxmlformats.org/presentationml/2006/ole">
                  <mc:AlternateContent xmlns:mc="http://schemas.openxmlformats.org/markup-compatibility/2006">
                    <mc:Choice xmlns:v="urn:schemas-microsoft-com:vml" Requires="v">
                      <p:oleObj spid="_x0000_s10248" name="Equation" r:id="rId17" imgW="749300" imgH="368300" progId="Equation.DSMT4">
                        <p:embed/>
                      </p:oleObj>
                    </mc:Choice>
                    <mc:Fallback>
                      <p:oleObj name="Equation" r:id="rId17" imgW="749300" imgH="368300" progId="Equation.DSMT4">
                        <p:embed/>
                        <p:pic>
                          <p:nvPicPr>
                            <p:cNvPr id="57404" name="Object 3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4" y="3061"/>
                              <a:ext cx="1104" cy="5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57393" name="Group 34"/>
              <p:cNvGrpSpPr>
                <a:grpSpLocks/>
              </p:cNvGrpSpPr>
              <p:nvPr/>
            </p:nvGrpSpPr>
            <p:grpSpPr bwMode="auto">
              <a:xfrm>
                <a:off x="3167" y="2708"/>
                <a:ext cx="235" cy="631"/>
                <a:chOff x="1798" y="2163"/>
                <a:chExt cx="235" cy="631"/>
              </a:xfrm>
            </p:grpSpPr>
            <p:graphicFrame>
              <p:nvGraphicFramePr>
                <p:cNvPr id="57401" name="Object 35"/>
                <p:cNvGraphicFramePr>
                  <a:graphicFrameLocks noChangeAspect="1"/>
                </p:cNvGraphicFramePr>
                <p:nvPr/>
              </p:nvGraphicFramePr>
              <p:xfrm>
                <a:off x="1798" y="2163"/>
                <a:ext cx="235" cy="301"/>
              </p:xfrm>
              <a:graphic>
                <a:graphicData uri="http://schemas.openxmlformats.org/presentationml/2006/ole">
                  <mc:AlternateContent xmlns:mc="http://schemas.openxmlformats.org/markup-compatibility/2006">
                    <mc:Choice xmlns:v="urn:schemas-microsoft-com:vml" Requires="v">
                      <p:oleObj spid="_x0000_s10249" name="Equation" r:id="rId18" imgW="177646" imgH="228402" progId="Equation.DSMT4">
                        <p:embed/>
                      </p:oleObj>
                    </mc:Choice>
                    <mc:Fallback>
                      <p:oleObj name="Equation" r:id="rId18" imgW="177646" imgH="228402" progId="Equation.DSMT4">
                        <p:embed/>
                        <p:pic>
                          <p:nvPicPr>
                            <p:cNvPr id="57401" name="Object 3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98" y="2163"/>
                              <a:ext cx="235" cy="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7402" name="Line 36"/>
                <p:cNvSpPr>
                  <a:spLocks noChangeShapeType="1"/>
                </p:cNvSpPr>
                <p:nvPr/>
              </p:nvSpPr>
              <p:spPr bwMode="auto">
                <a:xfrm rot="10800000" flipV="1">
                  <a:off x="1914" y="2474"/>
                  <a:ext cx="0" cy="320"/>
                </a:xfrm>
                <a:prstGeom prst="line">
                  <a:avLst/>
                </a:prstGeom>
                <a:noFill/>
                <a:ln w="19050">
                  <a:solidFill>
                    <a:srgbClr val="0000CC"/>
                  </a:solidFill>
                  <a:round/>
                  <a:headEnd type="none" w="lg" len="lg"/>
                  <a:tailEnd type="stealth" w="lg" len="lg"/>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57394" name="Group 37"/>
              <p:cNvGrpSpPr>
                <a:grpSpLocks/>
              </p:cNvGrpSpPr>
              <p:nvPr/>
            </p:nvGrpSpPr>
            <p:grpSpPr bwMode="auto">
              <a:xfrm>
                <a:off x="2876" y="1211"/>
                <a:ext cx="1168" cy="2129"/>
                <a:chOff x="2876" y="1211"/>
                <a:chExt cx="1168" cy="2129"/>
              </a:xfrm>
            </p:grpSpPr>
            <p:grpSp>
              <p:nvGrpSpPr>
                <p:cNvPr id="57395" name="Group 38"/>
                <p:cNvGrpSpPr>
                  <a:grpSpLocks/>
                </p:cNvGrpSpPr>
                <p:nvPr/>
              </p:nvGrpSpPr>
              <p:grpSpPr bwMode="auto">
                <a:xfrm>
                  <a:off x="2876" y="1211"/>
                  <a:ext cx="1168" cy="1245"/>
                  <a:chOff x="3764" y="1643"/>
                  <a:chExt cx="1168" cy="1245"/>
                </a:xfrm>
              </p:grpSpPr>
              <p:pic>
                <p:nvPicPr>
                  <p:cNvPr id="57399" name="Picture 3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64" y="2012"/>
                    <a:ext cx="1168" cy="8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7400" name="Text Box 40"/>
                  <p:cNvSpPr txBox="1">
                    <a:spLocks noChangeArrowheads="1"/>
                  </p:cNvSpPr>
                  <p:nvPr/>
                </p:nvSpPr>
                <p:spPr bwMode="auto">
                  <a:xfrm>
                    <a:off x="4050" y="1643"/>
                    <a:ext cx="70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r>
                      <a:rPr lang="en-US" altLang="en-US" sz="2400" i="0"/>
                      <a:t>Week 2</a:t>
                    </a:r>
                  </a:p>
                </p:txBody>
              </p:sp>
            </p:grpSp>
            <p:grpSp>
              <p:nvGrpSpPr>
                <p:cNvPr id="57396" name="Group 41"/>
                <p:cNvGrpSpPr>
                  <a:grpSpLocks/>
                </p:cNvGrpSpPr>
                <p:nvPr/>
              </p:nvGrpSpPr>
              <p:grpSpPr bwMode="auto">
                <a:xfrm>
                  <a:off x="3368" y="2469"/>
                  <a:ext cx="218" cy="871"/>
                  <a:chOff x="1927" y="1932"/>
                  <a:chExt cx="218" cy="871"/>
                </a:xfrm>
              </p:grpSpPr>
              <p:sp>
                <p:nvSpPr>
                  <p:cNvPr id="57397" name="Line 42"/>
                  <p:cNvSpPr>
                    <a:spLocks noChangeShapeType="1"/>
                  </p:cNvSpPr>
                  <p:nvPr/>
                </p:nvSpPr>
                <p:spPr bwMode="auto">
                  <a:xfrm rot="10800000" flipV="1">
                    <a:off x="2035" y="2203"/>
                    <a:ext cx="0" cy="600"/>
                  </a:xfrm>
                  <a:prstGeom prst="line">
                    <a:avLst/>
                  </a:prstGeom>
                  <a:noFill/>
                  <a:ln w="19050">
                    <a:solidFill>
                      <a:srgbClr val="0000CC"/>
                    </a:solidFill>
                    <a:round/>
                    <a:headEnd type="none" w="lg" len="lg"/>
                    <a:tailEnd type="stealth" w="lg" len="lg"/>
                  </a:ln>
                  <a:extLst>
                    <a:ext uri="{909E8E84-426E-40DD-AFC4-6F175D3DCCD1}">
                      <a14:hiddenFill xmlns:a14="http://schemas.microsoft.com/office/drawing/2010/main">
                        <a:noFill/>
                      </a14:hiddenFill>
                    </a:ext>
                  </a:extLst>
                </p:spPr>
                <p:txBody>
                  <a:bodyPr>
                    <a:spAutoFit/>
                  </a:bodyPr>
                  <a:lstStyle/>
                  <a:p>
                    <a:endParaRPr lang="en-US"/>
                  </a:p>
                </p:txBody>
              </p:sp>
              <p:graphicFrame>
                <p:nvGraphicFramePr>
                  <p:cNvPr id="57398" name="Object 43"/>
                  <p:cNvGraphicFramePr>
                    <a:graphicFrameLocks noChangeAspect="1"/>
                  </p:cNvGraphicFramePr>
                  <p:nvPr/>
                </p:nvGraphicFramePr>
                <p:xfrm>
                  <a:off x="1927" y="1932"/>
                  <a:ext cx="218" cy="301"/>
                </p:xfrm>
                <a:graphic>
                  <a:graphicData uri="http://schemas.openxmlformats.org/presentationml/2006/ole">
                    <mc:AlternateContent xmlns:mc="http://schemas.openxmlformats.org/markup-compatibility/2006">
                      <mc:Choice xmlns:v="urn:schemas-microsoft-com:vml" Requires="v">
                        <p:oleObj spid="_x0000_s10250" name="Equation" r:id="rId20" imgW="165028" imgH="228501" progId="Equation.DSMT4">
                          <p:embed/>
                        </p:oleObj>
                      </mc:Choice>
                      <mc:Fallback>
                        <p:oleObj name="Equation" r:id="rId20" imgW="165028" imgH="228501" progId="Equation.DSMT4">
                          <p:embed/>
                          <p:pic>
                            <p:nvPicPr>
                              <p:cNvPr id="57398" name="Object 4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27" y="1932"/>
                                <a:ext cx="218" cy="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grpSp>
          <p:nvGrpSpPr>
            <p:cNvPr id="57389" name="Group 44"/>
            <p:cNvGrpSpPr>
              <a:grpSpLocks/>
            </p:cNvGrpSpPr>
            <p:nvPr/>
          </p:nvGrpSpPr>
          <p:grpSpPr bwMode="auto">
            <a:xfrm>
              <a:off x="3464" y="2701"/>
              <a:ext cx="251" cy="639"/>
              <a:chOff x="1790" y="2155"/>
              <a:chExt cx="251" cy="639"/>
            </a:xfrm>
          </p:grpSpPr>
          <p:graphicFrame>
            <p:nvGraphicFramePr>
              <p:cNvPr id="57390" name="Object 45"/>
              <p:cNvGraphicFramePr>
                <a:graphicFrameLocks noChangeAspect="1"/>
              </p:cNvGraphicFramePr>
              <p:nvPr/>
            </p:nvGraphicFramePr>
            <p:xfrm>
              <a:off x="1790" y="2155"/>
              <a:ext cx="251" cy="317"/>
            </p:xfrm>
            <a:graphic>
              <a:graphicData uri="http://schemas.openxmlformats.org/presentationml/2006/ole">
                <mc:AlternateContent xmlns:mc="http://schemas.openxmlformats.org/markup-compatibility/2006">
                  <mc:Choice xmlns:v="urn:schemas-microsoft-com:vml" Requires="v">
                    <p:oleObj spid="_x0000_s10251" name="Equation" r:id="rId22" imgW="190417" imgH="241195" progId="Equation.DSMT4">
                      <p:embed/>
                    </p:oleObj>
                  </mc:Choice>
                  <mc:Fallback>
                    <p:oleObj name="Equation" r:id="rId22" imgW="190417" imgH="241195" progId="Equation.DSMT4">
                      <p:embed/>
                      <p:pic>
                        <p:nvPicPr>
                          <p:cNvPr id="57390" name="Object 4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790" y="2155"/>
                            <a:ext cx="251" cy="3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7391" name="Line 46"/>
              <p:cNvSpPr>
                <a:spLocks noChangeShapeType="1"/>
              </p:cNvSpPr>
              <p:nvPr/>
            </p:nvSpPr>
            <p:spPr bwMode="auto">
              <a:xfrm rot="10800000" flipV="1">
                <a:off x="1914" y="2474"/>
                <a:ext cx="0" cy="320"/>
              </a:xfrm>
              <a:prstGeom prst="line">
                <a:avLst/>
              </a:prstGeom>
              <a:noFill/>
              <a:ln w="19050">
                <a:solidFill>
                  <a:srgbClr val="0000CC"/>
                </a:solidFill>
                <a:round/>
                <a:headEnd type="none" w="lg" len="lg"/>
                <a:tailEnd type="stealth" w="lg" len="lg"/>
              </a:ln>
              <a:extLst>
                <a:ext uri="{909E8E84-426E-40DD-AFC4-6F175D3DCCD1}">
                  <a14:hiddenFill xmlns:a14="http://schemas.microsoft.com/office/drawing/2010/main">
                    <a:noFill/>
                  </a14:hiddenFill>
                </a:ext>
              </a:extLst>
            </p:spPr>
            <p:txBody>
              <a:bodyPr>
                <a:spAutoFit/>
              </a:bodyPr>
              <a:lstStyle/>
              <a:p>
                <a:endParaRPr lang="en-US"/>
              </a:p>
            </p:txBody>
          </p:sp>
        </p:grpSp>
      </p:grpSp>
      <p:grpSp>
        <p:nvGrpSpPr>
          <p:cNvPr id="16" name="Group 47"/>
          <p:cNvGrpSpPr>
            <a:grpSpLocks/>
          </p:cNvGrpSpPr>
          <p:nvPr/>
        </p:nvGrpSpPr>
        <p:grpSpPr bwMode="auto">
          <a:xfrm>
            <a:off x="5953125" y="1924050"/>
            <a:ext cx="2982913" cy="3798888"/>
            <a:chOff x="3622" y="1212"/>
            <a:chExt cx="1879" cy="2393"/>
          </a:xfrm>
        </p:grpSpPr>
        <p:grpSp>
          <p:nvGrpSpPr>
            <p:cNvPr id="57371" name="Group 48"/>
            <p:cNvGrpSpPr>
              <a:grpSpLocks/>
            </p:cNvGrpSpPr>
            <p:nvPr/>
          </p:nvGrpSpPr>
          <p:grpSpPr bwMode="auto">
            <a:xfrm>
              <a:off x="3622" y="1212"/>
              <a:ext cx="1879" cy="2393"/>
              <a:chOff x="3622" y="1212"/>
              <a:chExt cx="1879" cy="2393"/>
            </a:xfrm>
          </p:grpSpPr>
          <p:grpSp>
            <p:nvGrpSpPr>
              <p:cNvPr id="57375" name="Group 49"/>
              <p:cNvGrpSpPr>
                <a:grpSpLocks/>
              </p:cNvGrpSpPr>
              <p:nvPr/>
            </p:nvGrpSpPr>
            <p:grpSpPr bwMode="auto">
              <a:xfrm>
                <a:off x="3622" y="2897"/>
                <a:ext cx="1104" cy="708"/>
                <a:chOff x="884" y="2895"/>
                <a:chExt cx="1104" cy="708"/>
              </a:xfrm>
            </p:grpSpPr>
            <p:graphicFrame>
              <p:nvGraphicFramePr>
                <p:cNvPr id="57386" name="Object 50"/>
                <p:cNvGraphicFramePr>
                  <a:graphicFrameLocks noChangeAspect="1"/>
                </p:cNvGraphicFramePr>
                <p:nvPr/>
              </p:nvGraphicFramePr>
              <p:xfrm>
                <a:off x="1164" y="2895"/>
                <a:ext cx="565" cy="352"/>
              </p:xfrm>
              <a:graphic>
                <a:graphicData uri="http://schemas.openxmlformats.org/presentationml/2006/ole">
                  <mc:AlternateContent xmlns:mc="http://schemas.openxmlformats.org/markup-compatibility/2006">
                    <mc:Choice xmlns:v="urn:schemas-microsoft-com:vml" Requires="v">
                      <p:oleObj spid="_x0000_s10252" name="Equation" r:id="rId24" imgW="406048" imgH="253780" progId="Equation.DSMT4">
                        <p:embed/>
                      </p:oleObj>
                    </mc:Choice>
                    <mc:Fallback>
                      <p:oleObj name="Equation" r:id="rId24" imgW="406048" imgH="253780" progId="Equation.DSMT4">
                        <p:embed/>
                        <p:pic>
                          <p:nvPicPr>
                            <p:cNvPr id="57386" name="Object 5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164" y="2895"/>
                              <a:ext cx="565" cy="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7387" name="Object 51"/>
                <p:cNvGraphicFramePr>
                  <a:graphicFrameLocks noChangeAspect="1"/>
                </p:cNvGraphicFramePr>
                <p:nvPr/>
              </p:nvGraphicFramePr>
              <p:xfrm>
                <a:off x="884" y="3061"/>
                <a:ext cx="1104" cy="542"/>
              </p:xfrm>
              <a:graphic>
                <a:graphicData uri="http://schemas.openxmlformats.org/presentationml/2006/ole">
                  <mc:AlternateContent xmlns:mc="http://schemas.openxmlformats.org/markup-compatibility/2006">
                    <mc:Choice xmlns:v="urn:schemas-microsoft-com:vml" Requires="v">
                      <p:oleObj spid="_x0000_s10253" name="Equation" r:id="rId26" imgW="749300" imgH="368300" progId="Equation.DSMT4">
                        <p:embed/>
                      </p:oleObj>
                    </mc:Choice>
                    <mc:Fallback>
                      <p:oleObj name="Equation" r:id="rId26" imgW="749300" imgH="368300" progId="Equation.DSMT4">
                        <p:embed/>
                        <p:pic>
                          <p:nvPicPr>
                            <p:cNvPr id="57387" name="Object 5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4" y="3061"/>
                              <a:ext cx="1104" cy="5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57376" name="Group 52"/>
              <p:cNvGrpSpPr>
                <a:grpSpLocks/>
              </p:cNvGrpSpPr>
              <p:nvPr/>
            </p:nvGrpSpPr>
            <p:grpSpPr bwMode="auto">
              <a:xfrm>
                <a:off x="4648" y="2709"/>
                <a:ext cx="234" cy="631"/>
                <a:chOff x="1798" y="2163"/>
                <a:chExt cx="234" cy="631"/>
              </a:xfrm>
            </p:grpSpPr>
            <p:graphicFrame>
              <p:nvGraphicFramePr>
                <p:cNvPr id="57384" name="Object 53"/>
                <p:cNvGraphicFramePr>
                  <a:graphicFrameLocks noChangeAspect="1"/>
                </p:cNvGraphicFramePr>
                <p:nvPr/>
              </p:nvGraphicFramePr>
              <p:xfrm>
                <a:off x="1798" y="2163"/>
                <a:ext cx="234" cy="301"/>
              </p:xfrm>
              <a:graphic>
                <a:graphicData uri="http://schemas.openxmlformats.org/presentationml/2006/ole">
                  <mc:AlternateContent xmlns:mc="http://schemas.openxmlformats.org/markup-compatibility/2006">
                    <mc:Choice xmlns:v="urn:schemas-microsoft-com:vml" Requires="v">
                      <p:oleObj spid="_x0000_s10254" name="Equation" r:id="rId27" imgW="177646" imgH="228402" progId="Equation.DSMT4">
                        <p:embed/>
                      </p:oleObj>
                    </mc:Choice>
                    <mc:Fallback>
                      <p:oleObj name="Equation" r:id="rId27" imgW="177646" imgH="228402" progId="Equation.DSMT4">
                        <p:embed/>
                        <p:pic>
                          <p:nvPicPr>
                            <p:cNvPr id="57384" name="Object 5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798" y="2163"/>
                              <a:ext cx="234" cy="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7385" name="Line 54"/>
                <p:cNvSpPr>
                  <a:spLocks noChangeShapeType="1"/>
                </p:cNvSpPr>
                <p:nvPr/>
              </p:nvSpPr>
              <p:spPr bwMode="auto">
                <a:xfrm rot="10800000" flipV="1">
                  <a:off x="1914" y="2474"/>
                  <a:ext cx="0" cy="320"/>
                </a:xfrm>
                <a:prstGeom prst="line">
                  <a:avLst/>
                </a:prstGeom>
                <a:noFill/>
                <a:ln w="19050">
                  <a:solidFill>
                    <a:srgbClr val="0000CC"/>
                  </a:solidFill>
                  <a:round/>
                  <a:headEnd type="none" w="lg" len="lg"/>
                  <a:tailEnd type="stealth" w="lg" len="lg"/>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57377" name="Group 55"/>
              <p:cNvGrpSpPr>
                <a:grpSpLocks/>
              </p:cNvGrpSpPr>
              <p:nvPr/>
            </p:nvGrpSpPr>
            <p:grpSpPr bwMode="auto">
              <a:xfrm>
                <a:off x="4333" y="1212"/>
                <a:ext cx="1168" cy="2129"/>
                <a:chOff x="4333" y="1212"/>
                <a:chExt cx="1168" cy="2129"/>
              </a:xfrm>
            </p:grpSpPr>
            <p:grpSp>
              <p:nvGrpSpPr>
                <p:cNvPr id="57378" name="Group 56"/>
                <p:cNvGrpSpPr>
                  <a:grpSpLocks/>
                </p:cNvGrpSpPr>
                <p:nvPr/>
              </p:nvGrpSpPr>
              <p:grpSpPr bwMode="auto">
                <a:xfrm>
                  <a:off x="4849" y="2470"/>
                  <a:ext cx="218" cy="871"/>
                  <a:chOff x="1927" y="1932"/>
                  <a:chExt cx="218" cy="871"/>
                </a:xfrm>
              </p:grpSpPr>
              <p:sp>
                <p:nvSpPr>
                  <p:cNvPr id="57382" name="Line 57"/>
                  <p:cNvSpPr>
                    <a:spLocks noChangeShapeType="1"/>
                  </p:cNvSpPr>
                  <p:nvPr/>
                </p:nvSpPr>
                <p:spPr bwMode="auto">
                  <a:xfrm rot="10800000" flipV="1">
                    <a:off x="2035" y="2203"/>
                    <a:ext cx="0" cy="600"/>
                  </a:xfrm>
                  <a:prstGeom prst="line">
                    <a:avLst/>
                  </a:prstGeom>
                  <a:noFill/>
                  <a:ln w="19050">
                    <a:solidFill>
                      <a:srgbClr val="0000CC"/>
                    </a:solidFill>
                    <a:round/>
                    <a:headEnd type="none" w="lg" len="lg"/>
                    <a:tailEnd type="stealth" w="lg" len="lg"/>
                  </a:ln>
                  <a:extLst>
                    <a:ext uri="{909E8E84-426E-40DD-AFC4-6F175D3DCCD1}">
                      <a14:hiddenFill xmlns:a14="http://schemas.microsoft.com/office/drawing/2010/main">
                        <a:noFill/>
                      </a14:hiddenFill>
                    </a:ext>
                  </a:extLst>
                </p:spPr>
                <p:txBody>
                  <a:bodyPr>
                    <a:spAutoFit/>
                  </a:bodyPr>
                  <a:lstStyle/>
                  <a:p>
                    <a:endParaRPr lang="en-US"/>
                  </a:p>
                </p:txBody>
              </p:sp>
              <p:graphicFrame>
                <p:nvGraphicFramePr>
                  <p:cNvPr id="57383" name="Object 58"/>
                  <p:cNvGraphicFramePr>
                    <a:graphicFrameLocks noChangeAspect="1"/>
                  </p:cNvGraphicFramePr>
                  <p:nvPr/>
                </p:nvGraphicFramePr>
                <p:xfrm>
                  <a:off x="1927" y="1932"/>
                  <a:ext cx="218" cy="301"/>
                </p:xfrm>
                <a:graphic>
                  <a:graphicData uri="http://schemas.openxmlformats.org/presentationml/2006/ole">
                    <mc:AlternateContent xmlns:mc="http://schemas.openxmlformats.org/markup-compatibility/2006">
                      <mc:Choice xmlns:v="urn:schemas-microsoft-com:vml" Requires="v">
                        <p:oleObj spid="_x0000_s10255" name="Equation" r:id="rId29" imgW="165028" imgH="228501" progId="Equation.DSMT4">
                          <p:embed/>
                        </p:oleObj>
                      </mc:Choice>
                      <mc:Fallback>
                        <p:oleObj name="Equation" r:id="rId29" imgW="165028" imgH="228501" progId="Equation.DSMT4">
                          <p:embed/>
                          <p:pic>
                            <p:nvPicPr>
                              <p:cNvPr id="57383" name="Object 58"/>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927" y="1932"/>
                                <a:ext cx="218" cy="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57379" name="Group 59"/>
                <p:cNvGrpSpPr>
                  <a:grpSpLocks/>
                </p:cNvGrpSpPr>
                <p:nvPr/>
              </p:nvGrpSpPr>
              <p:grpSpPr bwMode="auto">
                <a:xfrm>
                  <a:off x="4333" y="1212"/>
                  <a:ext cx="1168" cy="1245"/>
                  <a:chOff x="3764" y="1643"/>
                  <a:chExt cx="1168" cy="1245"/>
                </a:xfrm>
              </p:grpSpPr>
              <p:pic>
                <p:nvPicPr>
                  <p:cNvPr id="57380" name="Picture 6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64" y="2012"/>
                    <a:ext cx="1168" cy="8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7381" name="Text Box 61"/>
                  <p:cNvSpPr txBox="1">
                    <a:spLocks noChangeArrowheads="1"/>
                  </p:cNvSpPr>
                  <p:nvPr/>
                </p:nvSpPr>
                <p:spPr bwMode="auto">
                  <a:xfrm>
                    <a:off x="4050" y="1643"/>
                    <a:ext cx="70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r>
                      <a:rPr lang="en-US" altLang="en-US" sz="2400" i="0"/>
                      <a:t>Week 3</a:t>
                    </a:r>
                  </a:p>
                </p:txBody>
              </p:sp>
            </p:grpSp>
          </p:grpSp>
        </p:grpSp>
        <p:grpSp>
          <p:nvGrpSpPr>
            <p:cNvPr id="57372" name="Group 62"/>
            <p:cNvGrpSpPr>
              <a:grpSpLocks/>
            </p:cNvGrpSpPr>
            <p:nvPr/>
          </p:nvGrpSpPr>
          <p:grpSpPr bwMode="auto">
            <a:xfrm>
              <a:off x="4953" y="2702"/>
              <a:ext cx="250" cy="639"/>
              <a:chOff x="1790" y="2155"/>
              <a:chExt cx="250" cy="639"/>
            </a:xfrm>
          </p:grpSpPr>
          <p:graphicFrame>
            <p:nvGraphicFramePr>
              <p:cNvPr id="57373" name="Object 63"/>
              <p:cNvGraphicFramePr>
                <a:graphicFrameLocks noChangeAspect="1"/>
              </p:cNvGraphicFramePr>
              <p:nvPr/>
            </p:nvGraphicFramePr>
            <p:xfrm>
              <a:off x="1790" y="2155"/>
              <a:ext cx="250" cy="317"/>
            </p:xfrm>
            <a:graphic>
              <a:graphicData uri="http://schemas.openxmlformats.org/presentationml/2006/ole">
                <mc:AlternateContent xmlns:mc="http://schemas.openxmlformats.org/markup-compatibility/2006">
                  <mc:Choice xmlns:v="urn:schemas-microsoft-com:vml" Requires="v">
                    <p:oleObj spid="_x0000_s10256" name="Equation" r:id="rId31" imgW="190417" imgH="241195" progId="Equation.DSMT4">
                      <p:embed/>
                    </p:oleObj>
                  </mc:Choice>
                  <mc:Fallback>
                    <p:oleObj name="Equation" r:id="rId31" imgW="190417" imgH="241195" progId="Equation.DSMT4">
                      <p:embed/>
                      <p:pic>
                        <p:nvPicPr>
                          <p:cNvPr id="57373" name="Object 63"/>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790" y="2155"/>
                            <a:ext cx="250" cy="3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7374" name="Line 64"/>
              <p:cNvSpPr>
                <a:spLocks noChangeShapeType="1"/>
              </p:cNvSpPr>
              <p:nvPr/>
            </p:nvSpPr>
            <p:spPr bwMode="auto">
              <a:xfrm rot="10800000" flipV="1">
                <a:off x="1914" y="2474"/>
                <a:ext cx="0" cy="320"/>
              </a:xfrm>
              <a:prstGeom prst="line">
                <a:avLst/>
              </a:prstGeom>
              <a:noFill/>
              <a:ln w="19050">
                <a:solidFill>
                  <a:srgbClr val="0000CC"/>
                </a:solidFill>
                <a:round/>
                <a:headEnd type="none" w="lg" len="lg"/>
                <a:tailEnd type="stealth" w="lg" len="lg"/>
              </a:ln>
              <a:extLst>
                <a:ext uri="{909E8E84-426E-40DD-AFC4-6F175D3DCCD1}">
                  <a14:hiddenFill xmlns:a14="http://schemas.microsoft.com/office/drawing/2010/main">
                    <a:noFill/>
                  </a14:hiddenFill>
                </a:ext>
              </a:extLst>
            </p:spPr>
            <p:txBody>
              <a:bodyPr>
                <a:spAutoFit/>
              </a:bodyPr>
              <a:lstStyle/>
              <a:p>
                <a:endParaRPr lang="en-US"/>
              </a:p>
            </p:txBody>
          </p:sp>
        </p:grpSp>
      </p:grpSp>
      <p:sp>
        <p:nvSpPr>
          <p:cNvPr id="57361" name="Text Box 65"/>
          <p:cNvSpPr txBox="1">
            <a:spLocks noChangeArrowheads="1"/>
          </p:cNvSpPr>
          <p:nvPr/>
        </p:nvSpPr>
        <p:spPr bwMode="auto">
          <a:xfrm>
            <a:off x="3124200" y="5719763"/>
            <a:ext cx="592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r>
              <a:rPr lang="en-US" altLang="en-US" sz="2400" i="0">
                <a:solidFill>
                  <a:srgbClr val="FF0000"/>
                </a:solidFill>
              </a:rPr>
              <a:t>t=1</a:t>
            </a:r>
          </a:p>
        </p:txBody>
      </p:sp>
      <p:sp>
        <p:nvSpPr>
          <p:cNvPr id="57362" name="Text Box 66"/>
          <p:cNvSpPr txBox="1">
            <a:spLocks noChangeArrowheads="1"/>
          </p:cNvSpPr>
          <p:nvPr/>
        </p:nvSpPr>
        <p:spPr bwMode="auto">
          <a:xfrm>
            <a:off x="5462588" y="5721350"/>
            <a:ext cx="592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r>
              <a:rPr lang="en-US" altLang="en-US" sz="2400" i="0">
                <a:solidFill>
                  <a:srgbClr val="FF0000"/>
                </a:solidFill>
              </a:rPr>
              <a:t>t=2</a:t>
            </a:r>
          </a:p>
        </p:txBody>
      </p:sp>
      <p:sp>
        <p:nvSpPr>
          <p:cNvPr id="57363" name="Text Box 67"/>
          <p:cNvSpPr txBox="1">
            <a:spLocks noChangeArrowheads="1"/>
          </p:cNvSpPr>
          <p:nvPr/>
        </p:nvSpPr>
        <p:spPr bwMode="auto">
          <a:xfrm>
            <a:off x="7762875" y="5722938"/>
            <a:ext cx="592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r>
              <a:rPr lang="en-US" altLang="en-US" sz="2400" i="0">
                <a:solidFill>
                  <a:srgbClr val="FF0000"/>
                </a:solidFill>
              </a:rPr>
              <a:t>t=3</a:t>
            </a:r>
          </a:p>
        </p:txBody>
      </p:sp>
      <p:grpSp>
        <p:nvGrpSpPr>
          <p:cNvPr id="24" name="Group 68"/>
          <p:cNvGrpSpPr>
            <a:grpSpLocks/>
          </p:cNvGrpSpPr>
          <p:nvPr/>
        </p:nvGrpSpPr>
        <p:grpSpPr bwMode="auto">
          <a:xfrm>
            <a:off x="217488" y="1914525"/>
            <a:ext cx="1854200" cy="3387725"/>
            <a:chOff x="1464" y="1205"/>
            <a:chExt cx="1168" cy="2134"/>
          </a:xfrm>
        </p:grpSpPr>
        <p:grpSp>
          <p:nvGrpSpPr>
            <p:cNvPr id="57365" name="Group 69"/>
            <p:cNvGrpSpPr>
              <a:grpSpLocks/>
            </p:cNvGrpSpPr>
            <p:nvPr/>
          </p:nvGrpSpPr>
          <p:grpSpPr bwMode="auto">
            <a:xfrm>
              <a:off x="1464" y="1205"/>
              <a:ext cx="1168" cy="1245"/>
              <a:chOff x="2192" y="1637"/>
              <a:chExt cx="1168" cy="1245"/>
            </a:xfrm>
          </p:grpSpPr>
          <p:pic>
            <p:nvPicPr>
              <p:cNvPr id="57369" name="Picture 7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92" y="2006"/>
                <a:ext cx="1168" cy="8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7370" name="Text Box 71"/>
              <p:cNvSpPr txBox="1">
                <a:spLocks noChangeArrowheads="1"/>
              </p:cNvSpPr>
              <p:nvPr/>
            </p:nvSpPr>
            <p:spPr bwMode="auto">
              <a:xfrm>
                <a:off x="2406" y="1637"/>
                <a:ext cx="70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r>
                  <a:rPr lang="en-US" altLang="en-US" sz="2400" i="0"/>
                  <a:t>Week 0</a:t>
                </a:r>
              </a:p>
            </p:txBody>
          </p:sp>
        </p:grpSp>
        <p:grpSp>
          <p:nvGrpSpPr>
            <p:cNvPr id="57366" name="Group 72"/>
            <p:cNvGrpSpPr>
              <a:grpSpLocks/>
            </p:cNvGrpSpPr>
            <p:nvPr/>
          </p:nvGrpSpPr>
          <p:grpSpPr bwMode="auto">
            <a:xfrm>
              <a:off x="1935" y="2468"/>
              <a:ext cx="218" cy="871"/>
              <a:chOff x="1927" y="1932"/>
              <a:chExt cx="218" cy="871"/>
            </a:xfrm>
          </p:grpSpPr>
          <p:sp>
            <p:nvSpPr>
              <p:cNvPr id="57367" name="Line 73"/>
              <p:cNvSpPr>
                <a:spLocks noChangeShapeType="1"/>
              </p:cNvSpPr>
              <p:nvPr/>
            </p:nvSpPr>
            <p:spPr bwMode="auto">
              <a:xfrm rot="10800000" flipV="1">
                <a:off x="2035" y="2203"/>
                <a:ext cx="0" cy="600"/>
              </a:xfrm>
              <a:prstGeom prst="line">
                <a:avLst/>
              </a:prstGeom>
              <a:noFill/>
              <a:ln w="19050">
                <a:solidFill>
                  <a:srgbClr val="0000CC"/>
                </a:solidFill>
                <a:round/>
                <a:headEnd type="none" w="lg" len="lg"/>
                <a:tailEnd type="stealth" w="lg" len="lg"/>
              </a:ln>
              <a:extLst>
                <a:ext uri="{909E8E84-426E-40DD-AFC4-6F175D3DCCD1}">
                  <a14:hiddenFill xmlns:a14="http://schemas.microsoft.com/office/drawing/2010/main">
                    <a:noFill/>
                  </a14:hiddenFill>
                </a:ext>
              </a:extLst>
            </p:spPr>
            <p:txBody>
              <a:bodyPr>
                <a:spAutoFit/>
              </a:bodyPr>
              <a:lstStyle/>
              <a:p>
                <a:endParaRPr lang="en-US"/>
              </a:p>
            </p:txBody>
          </p:sp>
          <p:graphicFrame>
            <p:nvGraphicFramePr>
              <p:cNvPr id="57368" name="Object 74"/>
              <p:cNvGraphicFramePr>
                <a:graphicFrameLocks noChangeAspect="1"/>
              </p:cNvGraphicFramePr>
              <p:nvPr/>
            </p:nvGraphicFramePr>
            <p:xfrm>
              <a:off x="1927" y="1932"/>
              <a:ext cx="218" cy="301"/>
            </p:xfrm>
            <a:graphic>
              <a:graphicData uri="http://schemas.openxmlformats.org/presentationml/2006/ole">
                <mc:AlternateContent xmlns:mc="http://schemas.openxmlformats.org/markup-compatibility/2006">
                  <mc:Choice xmlns:v="urn:schemas-microsoft-com:vml" Requires="v">
                    <p:oleObj spid="_x0000_s10257" name="Equation" r:id="rId33" imgW="165028" imgH="228501" progId="Equation.DSMT4">
                      <p:embed/>
                    </p:oleObj>
                  </mc:Choice>
                  <mc:Fallback>
                    <p:oleObj name="Equation" r:id="rId33" imgW="165028" imgH="228501" progId="Equation.DSMT4">
                      <p:embed/>
                      <p:pic>
                        <p:nvPicPr>
                          <p:cNvPr id="57368" name="Object 74"/>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927" y="1932"/>
                            <a:ext cx="218" cy="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
        <p:nvSpPr>
          <p:cNvPr id="6" name="Footer Placeholder 5"/>
          <p:cNvSpPr>
            <a:spLocks noGrp="1"/>
          </p:cNvSpPr>
          <p:nvPr>
            <p:ph type="ftr" sz="quarter" idx="11"/>
          </p:nvPr>
        </p:nvSpPr>
        <p:spPr/>
        <p:txBody>
          <a:bodyPr/>
          <a:lstStyle/>
          <a:p>
            <a:pPr>
              <a:defRPr/>
            </a:pPr>
            <a:r>
              <a:rPr lang="en-US"/>
              <a:t>© 2018 Warren B. Powell</a:t>
            </a:r>
          </a:p>
        </p:txBody>
      </p:sp>
    </p:spTree>
    <p:extLst>
      <p:ext uri="{BB962C8B-B14F-4D97-AF65-F5344CB8AC3E}">
        <p14:creationId xmlns:p14="http://schemas.microsoft.com/office/powerpoint/2010/main" val="976705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up)">
                                      <p:cBhvr>
                                        <p:cTn id="12" dur="500"/>
                                        <p:tgtEl>
                                          <p:spTgt spid="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5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up)">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370" name="AutoShape 2"/>
          <p:cNvCxnSpPr>
            <a:cxnSpLocks noChangeShapeType="1"/>
            <a:stCxn id="58412" idx="3"/>
            <a:endCxn id="58456" idx="1"/>
          </p:cNvCxnSpPr>
          <p:nvPr/>
        </p:nvCxnSpPr>
        <p:spPr bwMode="auto">
          <a:xfrm>
            <a:off x="2384425" y="3536950"/>
            <a:ext cx="5378450" cy="19050"/>
          </a:xfrm>
          <a:prstGeom prst="straightConnector1">
            <a:avLst/>
          </a:prstGeom>
          <a:noFill/>
          <a:ln w="28575">
            <a:solidFill>
              <a:schemeClr val="tx1"/>
            </a:solidFill>
            <a:prstDash val="sysDot"/>
            <a:round/>
            <a:headEnd/>
            <a:tailEnd type="stealth" w="med" len="lg"/>
          </a:ln>
          <a:extLst>
            <a:ext uri="{909E8E84-426E-40DD-AFC4-6F175D3DCCD1}">
              <a14:hiddenFill xmlns:a14="http://schemas.microsoft.com/office/drawing/2010/main">
                <a:noFill/>
              </a14:hiddenFill>
            </a:ext>
          </a:extLst>
        </p:spPr>
      </p:cxnSp>
      <p:cxnSp>
        <p:nvCxnSpPr>
          <p:cNvPr id="58371" name="AutoShape 3"/>
          <p:cNvCxnSpPr>
            <a:cxnSpLocks noChangeShapeType="1"/>
            <a:stCxn id="58494" idx="3"/>
            <a:endCxn id="58378" idx="1"/>
          </p:cNvCxnSpPr>
          <p:nvPr/>
        </p:nvCxnSpPr>
        <p:spPr bwMode="auto">
          <a:xfrm>
            <a:off x="2392363" y="1949450"/>
            <a:ext cx="5376862" cy="19050"/>
          </a:xfrm>
          <a:prstGeom prst="straightConnector1">
            <a:avLst/>
          </a:prstGeom>
          <a:noFill/>
          <a:ln w="28575">
            <a:solidFill>
              <a:schemeClr val="tx1"/>
            </a:solidFill>
            <a:prstDash val="sysDot"/>
            <a:round/>
            <a:headEnd/>
            <a:tailEnd type="stealth" w="med" len="lg"/>
          </a:ln>
          <a:extLst>
            <a:ext uri="{909E8E84-426E-40DD-AFC4-6F175D3DCCD1}">
              <a14:hiddenFill xmlns:a14="http://schemas.microsoft.com/office/drawing/2010/main">
                <a:noFill/>
              </a14:hiddenFill>
            </a:ext>
          </a:extLst>
        </p:spPr>
      </p:cxnSp>
      <p:cxnSp>
        <p:nvCxnSpPr>
          <p:cNvPr id="58372" name="AutoShape 4"/>
          <p:cNvCxnSpPr>
            <a:cxnSpLocks noChangeShapeType="1"/>
            <a:stCxn id="58496" idx="3"/>
            <a:endCxn id="58379" idx="1"/>
          </p:cNvCxnSpPr>
          <p:nvPr/>
        </p:nvCxnSpPr>
        <p:spPr bwMode="auto">
          <a:xfrm>
            <a:off x="2386013" y="2482850"/>
            <a:ext cx="5376862" cy="6350"/>
          </a:xfrm>
          <a:prstGeom prst="straightConnector1">
            <a:avLst/>
          </a:prstGeom>
          <a:noFill/>
          <a:ln w="28575">
            <a:solidFill>
              <a:schemeClr val="tx1"/>
            </a:solidFill>
            <a:prstDash val="sysDot"/>
            <a:round/>
            <a:headEnd/>
            <a:tailEnd type="stealth" w="med" len="lg"/>
          </a:ln>
          <a:extLst>
            <a:ext uri="{909E8E84-426E-40DD-AFC4-6F175D3DCCD1}">
              <a14:hiddenFill xmlns:a14="http://schemas.microsoft.com/office/drawing/2010/main">
                <a:noFill/>
              </a14:hiddenFill>
            </a:ext>
          </a:extLst>
        </p:spPr>
      </p:cxnSp>
      <p:cxnSp>
        <p:nvCxnSpPr>
          <p:cNvPr id="58373" name="AutoShape 5"/>
          <p:cNvCxnSpPr>
            <a:cxnSpLocks noChangeShapeType="1"/>
            <a:stCxn id="58414" idx="3"/>
            <a:endCxn id="58457" idx="1"/>
          </p:cNvCxnSpPr>
          <p:nvPr/>
        </p:nvCxnSpPr>
        <p:spPr bwMode="auto">
          <a:xfrm>
            <a:off x="2378075" y="4057650"/>
            <a:ext cx="5384800" cy="19050"/>
          </a:xfrm>
          <a:prstGeom prst="straightConnector1">
            <a:avLst/>
          </a:prstGeom>
          <a:noFill/>
          <a:ln w="28575">
            <a:solidFill>
              <a:schemeClr val="tx1"/>
            </a:solidFill>
            <a:prstDash val="sysDot"/>
            <a:round/>
            <a:headEnd/>
            <a:tailEnd type="stealth" w="med" len="lg"/>
          </a:ln>
          <a:extLst>
            <a:ext uri="{909E8E84-426E-40DD-AFC4-6F175D3DCCD1}">
              <a14:hiddenFill xmlns:a14="http://schemas.microsoft.com/office/drawing/2010/main">
                <a:noFill/>
              </a14:hiddenFill>
            </a:ext>
          </a:extLst>
        </p:spPr>
      </p:cxnSp>
      <p:cxnSp>
        <p:nvCxnSpPr>
          <p:cNvPr id="58374" name="AutoShape 6"/>
          <p:cNvCxnSpPr>
            <a:cxnSpLocks noChangeShapeType="1"/>
            <a:stCxn id="58416" idx="3"/>
            <a:endCxn id="58458" idx="1"/>
          </p:cNvCxnSpPr>
          <p:nvPr/>
        </p:nvCxnSpPr>
        <p:spPr bwMode="auto">
          <a:xfrm>
            <a:off x="2384425" y="4591050"/>
            <a:ext cx="5378450" cy="19050"/>
          </a:xfrm>
          <a:prstGeom prst="straightConnector1">
            <a:avLst/>
          </a:prstGeom>
          <a:noFill/>
          <a:ln w="28575">
            <a:solidFill>
              <a:schemeClr val="tx1"/>
            </a:solidFill>
            <a:prstDash val="sysDot"/>
            <a:round/>
            <a:headEnd/>
            <a:tailEnd type="stealth" w="med" len="lg"/>
          </a:ln>
          <a:extLst>
            <a:ext uri="{909E8E84-426E-40DD-AFC4-6F175D3DCCD1}">
              <a14:hiddenFill xmlns:a14="http://schemas.microsoft.com/office/drawing/2010/main">
                <a:noFill/>
              </a14:hiddenFill>
            </a:ext>
          </a:extLst>
        </p:spPr>
      </p:cxnSp>
      <p:sp>
        <p:nvSpPr>
          <p:cNvPr id="58375" name="Text Box 7"/>
          <p:cNvSpPr txBox="1">
            <a:spLocks noChangeArrowheads="1"/>
          </p:cNvSpPr>
          <p:nvPr/>
        </p:nvSpPr>
        <p:spPr bwMode="auto">
          <a:xfrm>
            <a:off x="7861300" y="3898900"/>
            <a:ext cx="596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O-,1</a:t>
            </a:r>
          </a:p>
        </p:txBody>
      </p:sp>
      <p:sp>
        <p:nvSpPr>
          <p:cNvPr id="58376" name="Text Box 8"/>
          <p:cNvSpPr txBox="1">
            <a:spLocks noChangeArrowheads="1"/>
          </p:cNvSpPr>
          <p:nvPr/>
        </p:nvSpPr>
        <p:spPr bwMode="auto">
          <a:xfrm>
            <a:off x="7854950" y="4432300"/>
            <a:ext cx="596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O-,2</a:t>
            </a:r>
          </a:p>
        </p:txBody>
      </p:sp>
      <p:sp>
        <p:nvSpPr>
          <p:cNvPr id="58377" name="Text Box 9"/>
          <p:cNvSpPr txBox="1">
            <a:spLocks noChangeArrowheads="1"/>
          </p:cNvSpPr>
          <p:nvPr/>
        </p:nvSpPr>
        <p:spPr bwMode="auto">
          <a:xfrm>
            <a:off x="7848600" y="4953000"/>
            <a:ext cx="596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O-,3</a:t>
            </a:r>
          </a:p>
        </p:txBody>
      </p:sp>
      <p:sp>
        <p:nvSpPr>
          <p:cNvPr id="58378" name="Text Box 10"/>
          <p:cNvSpPr txBox="1">
            <a:spLocks noChangeArrowheads="1"/>
          </p:cNvSpPr>
          <p:nvPr/>
        </p:nvSpPr>
        <p:spPr bwMode="auto">
          <a:xfrm>
            <a:off x="7769225" y="1784350"/>
            <a:ext cx="8016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AB+,2</a:t>
            </a:r>
          </a:p>
        </p:txBody>
      </p:sp>
      <p:sp>
        <p:nvSpPr>
          <p:cNvPr id="58379" name="Text Box 11"/>
          <p:cNvSpPr txBox="1">
            <a:spLocks noChangeArrowheads="1"/>
          </p:cNvSpPr>
          <p:nvPr/>
        </p:nvSpPr>
        <p:spPr bwMode="auto">
          <a:xfrm>
            <a:off x="7762875" y="2305050"/>
            <a:ext cx="8016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AB+,3</a:t>
            </a:r>
          </a:p>
        </p:txBody>
      </p:sp>
      <p:sp>
        <p:nvSpPr>
          <p:cNvPr id="58380" name="Text Box 12"/>
          <p:cNvSpPr txBox="1">
            <a:spLocks noChangeArrowheads="1"/>
          </p:cNvSpPr>
          <p:nvPr/>
        </p:nvSpPr>
        <p:spPr bwMode="auto">
          <a:xfrm>
            <a:off x="7854950" y="3378200"/>
            <a:ext cx="596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O-,0</a:t>
            </a:r>
          </a:p>
        </p:txBody>
      </p:sp>
      <p:cxnSp>
        <p:nvCxnSpPr>
          <p:cNvPr id="58381" name="AutoShape 13"/>
          <p:cNvCxnSpPr>
            <a:cxnSpLocks noChangeShapeType="1"/>
            <a:stCxn id="58492" idx="3"/>
          </p:cNvCxnSpPr>
          <p:nvPr/>
        </p:nvCxnSpPr>
        <p:spPr bwMode="auto">
          <a:xfrm>
            <a:off x="2386013" y="1428750"/>
            <a:ext cx="5389562" cy="6350"/>
          </a:xfrm>
          <a:prstGeom prst="straightConnector1">
            <a:avLst/>
          </a:prstGeom>
          <a:noFill/>
          <a:ln w="28575">
            <a:solidFill>
              <a:schemeClr val="tx1"/>
            </a:solidFill>
            <a:prstDash val="sysDot"/>
            <a:round/>
            <a:headEnd/>
            <a:tailEnd type="stealth" w="med" len="lg"/>
          </a:ln>
          <a:extLst>
            <a:ext uri="{909E8E84-426E-40DD-AFC4-6F175D3DCCD1}">
              <a14:hiddenFill xmlns:a14="http://schemas.microsoft.com/office/drawing/2010/main">
                <a:noFill/>
              </a14:hiddenFill>
            </a:ext>
          </a:extLst>
        </p:spPr>
      </p:cxnSp>
      <p:cxnSp>
        <p:nvCxnSpPr>
          <p:cNvPr id="58382" name="AutoShape 14"/>
          <p:cNvCxnSpPr>
            <a:cxnSpLocks noChangeShapeType="1"/>
            <a:stCxn id="58414" idx="3"/>
            <a:endCxn id="58438" idx="1"/>
          </p:cNvCxnSpPr>
          <p:nvPr/>
        </p:nvCxnSpPr>
        <p:spPr bwMode="auto">
          <a:xfrm>
            <a:off x="2378075" y="4057650"/>
            <a:ext cx="1549400" cy="1016000"/>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cxnSp>
        <p:nvCxnSpPr>
          <p:cNvPr id="58383" name="AutoShape 15"/>
          <p:cNvCxnSpPr>
            <a:cxnSpLocks noChangeShapeType="1"/>
            <a:stCxn id="58416" idx="3"/>
            <a:endCxn id="58440" idx="1"/>
          </p:cNvCxnSpPr>
          <p:nvPr/>
        </p:nvCxnSpPr>
        <p:spPr bwMode="auto">
          <a:xfrm>
            <a:off x="2384425" y="4591050"/>
            <a:ext cx="1536700" cy="1193800"/>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graphicFrame>
        <p:nvGraphicFramePr>
          <p:cNvPr id="58384" name="Object 16"/>
          <p:cNvGraphicFramePr>
            <a:graphicFrameLocks noChangeAspect="1"/>
          </p:cNvGraphicFramePr>
          <p:nvPr/>
        </p:nvGraphicFramePr>
        <p:xfrm>
          <a:off x="4870450" y="550863"/>
          <a:ext cx="787400" cy="533400"/>
        </p:xfrm>
        <a:graphic>
          <a:graphicData uri="http://schemas.openxmlformats.org/presentationml/2006/ole">
            <mc:AlternateContent xmlns:mc="http://schemas.openxmlformats.org/markup-compatibility/2006">
              <mc:Choice xmlns:v="urn:schemas-microsoft-com:vml" Requires="v">
                <p:oleObj spid="_x0000_s11266" name="Equation" r:id="rId4" imgW="393359" imgH="266469" progId="Equation.DSMT4">
                  <p:embed/>
                </p:oleObj>
              </mc:Choice>
              <mc:Fallback>
                <p:oleObj name="Equation" r:id="rId4" imgW="393359" imgH="266469" progId="Equation.DSMT4">
                  <p:embed/>
                  <p:pic>
                    <p:nvPicPr>
                      <p:cNvPr id="58384"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0450" y="550863"/>
                        <a:ext cx="787400" cy="5334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58385" name="AutoShape 17"/>
          <p:cNvCxnSpPr>
            <a:cxnSpLocks noChangeShapeType="1"/>
            <a:stCxn id="58492" idx="3"/>
            <a:endCxn id="58427" idx="1"/>
          </p:cNvCxnSpPr>
          <p:nvPr/>
        </p:nvCxnSpPr>
        <p:spPr bwMode="auto">
          <a:xfrm flipV="1">
            <a:off x="2386013" y="793750"/>
            <a:ext cx="1566862" cy="635000"/>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cxnSp>
        <p:nvCxnSpPr>
          <p:cNvPr id="58386" name="AutoShape 18"/>
          <p:cNvCxnSpPr>
            <a:cxnSpLocks noChangeShapeType="1"/>
            <a:stCxn id="58494" idx="3"/>
            <a:endCxn id="58427" idx="1"/>
          </p:cNvCxnSpPr>
          <p:nvPr/>
        </p:nvCxnSpPr>
        <p:spPr bwMode="auto">
          <a:xfrm flipV="1">
            <a:off x="2392363" y="793750"/>
            <a:ext cx="1560512" cy="1155700"/>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cxnSp>
        <p:nvCxnSpPr>
          <p:cNvPr id="58387" name="AutoShape 19"/>
          <p:cNvCxnSpPr>
            <a:cxnSpLocks noChangeShapeType="1"/>
            <a:stCxn id="58496" idx="3"/>
            <a:endCxn id="58427" idx="1"/>
          </p:cNvCxnSpPr>
          <p:nvPr/>
        </p:nvCxnSpPr>
        <p:spPr bwMode="auto">
          <a:xfrm flipV="1">
            <a:off x="2386013" y="793750"/>
            <a:ext cx="1566862" cy="1689100"/>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cxnSp>
        <p:nvCxnSpPr>
          <p:cNvPr id="58388" name="AutoShape 20"/>
          <p:cNvCxnSpPr>
            <a:cxnSpLocks noChangeShapeType="1"/>
            <a:stCxn id="58412" idx="3"/>
            <a:endCxn id="58436" idx="1"/>
          </p:cNvCxnSpPr>
          <p:nvPr/>
        </p:nvCxnSpPr>
        <p:spPr bwMode="auto">
          <a:xfrm>
            <a:off x="2384425" y="3536950"/>
            <a:ext cx="1549400" cy="838200"/>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cxnSp>
        <p:nvCxnSpPr>
          <p:cNvPr id="58389" name="AutoShape 21"/>
          <p:cNvCxnSpPr>
            <a:cxnSpLocks noChangeShapeType="1"/>
            <a:stCxn id="58412" idx="3"/>
            <a:endCxn id="58429" idx="1"/>
          </p:cNvCxnSpPr>
          <p:nvPr/>
        </p:nvCxnSpPr>
        <p:spPr bwMode="auto">
          <a:xfrm flipV="1">
            <a:off x="2384425" y="1517650"/>
            <a:ext cx="1568450" cy="2019300"/>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cxnSp>
        <p:nvCxnSpPr>
          <p:cNvPr id="58390" name="AutoShape 22"/>
          <p:cNvCxnSpPr>
            <a:cxnSpLocks noChangeShapeType="1"/>
            <a:stCxn id="58412" idx="3"/>
            <a:endCxn id="58431" idx="1"/>
          </p:cNvCxnSpPr>
          <p:nvPr/>
        </p:nvCxnSpPr>
        <p:spPr bwMode="auto">
          <a:xfrm flipV="1">
            <a:off x="2384425" y="2228850"/>
            <a:ext cx="1568450" cy="1308100"/>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cxnSp>
        <p:nvCxnSpPr>
          <p:cNvPr id="58391" name="AutoShape 23"/>
          <p:cNvCxnSpPr>
            <a:cxnSpLocks noChangeShapeType="1"/>
            <a:stCxn id="58412" idx="3"/>
            <a:endCxn id="58433" idx="1"/>
          </p:cNvCxnSpPr>
          <p:nvPr/>
        </p:nvCxnSpPr>
        <p:spPr bwMode="auto">
          <a:xfrm flipV="1">
            <a:off x="2384425" y="2940050"/>
            <a:ext cx="1562100" cy="596900"/>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cxnSp>
        <p:nvCxnSpPr>
          <p:cNvPr id="58392" name="AutoShape 24"/>
          <p:cNvCxnSpPr>
            <a:cxnSpLocks noChangeShapeType="1"/>
            <a:stCxn id="58412" idx="3"/>
            <a:endCxn id="58471" idx="1"/>
          </p:cNvCxnSpPr>
          <p:nvPr/>
        </p:nvCxnSpPr>
        <p:spPr bwMode="auto">
          <a:xfrm>
            <a:off x="2384425" y="3536950"/>
            <a:ext cx="1555750" cy="127000"/>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cxnSp>
        <p:nvCxnSpPr>
          <p:cNvPr id="58393" name="AutoShape 25"/>
          <p:cNvCxnSpPr>
            <a:cxnSpLocks noChangeShapeType="1"/>
            <a:stCxn id="58412" idx="3"/>
            <a:endCxn id="58438" idx="1"/>
          </p:cNvCxnSpPr>
          <p:nvPr/>
        </p:nvCxnSpPr>
        <p:spPr bwMode="auto">
          <a:xfrm>
            <a:off x="2384425" y="3536950"/>
            <a:ext cx="1543050" cy="1536700"/>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cxnSp>
        <p:nvCxnSpPr>
          <p:cNvPr id="58394" name="AutoShape 26"/>
          <p:cNvCxnSpPr>
            <a:cxnSpLocks noChangeShapeType="1"/>
            <a:stCxn id="58414" idx="3"/>
            <a:endCxn id="58427" idx="1"/>
          </p:cNvCxnSpPr>
          <p:nvPr/>
        </p:nvCxnSpPr>
        <p:spPr bwMode="auto">
          <a:xfrm flipV="1">
            <a:off x="2378075" y="793750"/>
            <a:ext cx="1574800" cy="3263900"/>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cxnSp>
        <p:nvCxnSpPr>
          <p:cNvPr id="58395" name="AutoShape 27"/>
          <p:cNvCxnSpPr>
            <a:cxnSpLocks noChangeShapeType="1"/>
            <a:stCxn id="58414" idx="3"/>
            <a:endCxn id="58429" idx="1"/>
          </p:cNvCxnSpPr>
          <p:nvPr/>
        </p:nvCxnSpPr>
        <p:spPr bwMode="auto">
          <a:xfrm flipV="1">
            <a:off x="2378075" y="1517650"/>
            <a:ext cx="1574800" cy="2540000"/>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cxnSp>
        <p:nvCxnSpPr>
          <p:cNvPr id="58396" name="AutoShape 28"/>
          <p:cNvCxnSpPr>
            <a:cxnSpLocks noChangeShapeType="1"/>
            <a:stCxn id="58414" idx="3"/>
            <a:endCxn id="58431" idx="1"/>
          </p:cNvCxnSpPr>
          <p:nvPr/>
        </p:nvCxnSpPr>
        <p:spPr bwMode="auto">
          <a:xfrm flipV="1">
            <a:off x="2378075" y="2228850"/>
            <a:ext cx="1574800" cy="1828800"/>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cxnSp>
        <p:nvCxnSpPr>
          <p:cNvPr id="58397" name="AutoShape 29"/>
          <p:cNvCxnSpPr>
            <a:cxnSpLocks noChangeShapeType="1"/>
            <a:stCxn id="58414" idx="3"/>
            <a:endCxn id="58433" idx="1"/>
          </p:cNvCxnSpPr>
          <p:nvPr/>
        </p:nvCxnSpPr>
        <p:spPr bwMode="auto">
          <a:xfrm flipV="1">
            <a:off x="2378075" y="2940050"/>
            <a:ext cx="1568450" cy="1117600"/>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cxnSp>
        <p:nvCxnSpPr>
          <p:cNvPr id="58398" name="AutoShape 30"/>
          <p:cNvCxnSpPr>
            <a:cxnSpLocks noChangeShapeType="1"/>
            <a:stCxn id="58414" idx="3"/>
            <a:endCxn id="58471" idx="1"/>
          </p:cNvCxnSpPr>
          <p:nvPr/>
        </p:nvCxnSpPr>
        <p:spPr bwMode="auto">
          <a:xfrm flipV="1">
            <a:off x="2378075" y="3663950"/>
            <a:ext cx="1562100" cy="393700"/>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cxnSp>
        <p:nvCxnSpPr>
          <p:cNvPr id="58399" name="AutoShape 31"/>
          <p:cNvCxnSpPr>
            <a:cxnSpLocks noChangeShapeType="1"/>
            <a:stCxn id="58414" idx="3"/>
            <a:endCxn id="58436" idx="1"/>
          </p:cNvCxnSpPr>
          <p:nvPr/>
        </p:nvCxnSpPr>
        <p:spPr bwMode="auto">
          <a:xfrm>
            <a:off x="2378075" y="4057650"/>
            <a:ext cx="1555750" cy="317500"/>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cxnSp>
        <p:nvCxnSpPr>
          <p:cNvPr id="58400" name="AutoShape 32"/>
          <p:cNvCxnSpPr>
            <a:cxnSpLocks noChangeShapeType="1"/>
            <a:stCxn id="58416" idx="3"/>
            <a:endCxn id="58427" idx="1"/>
          </p:cNvCxnSpPr>
          <p:nvPr/>
        </p:nvCxnSpPr>
        <p:spPr bwMode="auto">
          <a:xfrm flipV="1">
            <a:off x="2384425" y="793750"/>
            <a:ext cx="1568450" cy="3797300"/>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cxnSp>
        <p:nvCxnSpPr>
          <p:cNvPr id="58401" name="AutoShape 33"/>
          <p:cNvCxnSpPr>
            <a:cxnSpLocks noChangeShapeType="1"/>
            <a:stCxn id="58416" idx="3"/>
            <a:endCxn id="58429" idx="1"/>
          </p:cNvCxnSpPr>
          <p:nvPr/>
        </p:nvCxnSpPr>
        <p:spPr bwMode="auto">
          <a:xfrm flipV="1">
            <a:off x="2384425" y="1517650"/>
            <a:ext cx="1568450" cy="3073400"/>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cxnSp>
        <p:nvCxnSpPr>
          <p:cNvPr id="58402" name="AutoShape 34"/>
          <p:cNvCxnSpPr>
            <a:cxnSpLocks noChangeShapeType="1"/>
            <a:stCxn id="58416" idx="3"/>
            <a:endCxn id="58431" idx="1"/>
          </p:cNvCxnSpPr>
          <p:nvPr/>
        </p:nvCxnSpPr>
        <p:spPr bwMode="auto">
          <a:xfrm flipV="1">
            <a:off x="2384425" y="2228850"/>
            <a:ext cx="1568450" cy="2362200"/>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cxnSp>
        <p:nvCxnSpPr>
          <p:cNvPr id="58403" name="AutoShape 35"/>
          <p:cNvCxnSpPr>
            <a:cxnSpLocks noChangeShapeType="1"/>
            <a:stCxn id="58416" idx="3"/>
            <a:endCxn id="58433" idx="1"/>
          </p:cNvCxnSpPr>
          <p:nvPr/>
        </p:nvCxnSpPr>
        <p:spPr bwMode="auto">
          <a:xfrm flipV="1">
            <a:off x="2384425" y="2940050"/>
            <a:ext cx="1562100" cy="1651000"/>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cxnSp>
        <p:nvCxnSpPr>
          <p:cNvPr id="58404" name="AutoShape 36"/>
          <p:cNvCxnSpPr>
            <a:cxnSpLocks noChangeShapeType="1"/>
            <a:stCxn id="58416" idx="3"/>
            <a:endCxn id="58471" idx="1"/>
          </p:cNvCxnSpPr>
          <p:nvPr/>
        </p:nvCxnSpPr>
        <p:spPr bwMode="auto">
          <a:xfrm flipV="1">
            <a:off x="2384425" y="3663950"/>
            <a:ext cx="1555750" cy="927100"/>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cxnSp>
        <p:nvCxnSpPr>
          <p:cNvPr id="58405" name="AutoShape 37"/>
          <p:cNvCxnSpPr>
            <a:cxnSpLocks noChangeShapeType="1"/>
            <a:stCxn id="58416" idx="3"/>
            <a:endCxn id="58436" idx="1"/>
          </p:cNvCxnSpPr>
          <p:nvPr/>
        </p:nvCxnSpPr>
        <p:spPr bwMode="auto">
          <a:xfrm flipV="1">
            <a:off x="2384425" y="4375150"/>
            <a:ext cx="1549400" cy="215900"/>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cxnSp>
        <p:nvCxnSpPr>
          <p:cNvPr id="58406" name="AutoShape 38"/>
          <p:cNvCxnSpPr>
            <a:cxnSpLocks noChangeShapeType="1"/>
            <a:stCxn id="58416" idx="3"/>
            <a:endCxn id="58438" idx="1"/>
          </p:cNvCxnSpPr>
          <p:nvPr/>
        </p:nvCxnSpPr>
        <p:spPr bwMode="auto">
          <a:xfrm>
            <a:off x="2384425" y="4591050"/>
            <a:ext cx="1543050" cy="482600"/>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sp>
        <p:nvSpPr>
          <p:cNvPr id="58407" name="Oval 39"/>
          <p:cNvSpPr>
            <a:spLocks noChangeArrowheads="1"/>
          </p:cNvSpPr>
          <p:nvPr/>
        </p:nvSpPr>
        <p:spPr bwMode="auto">
          <a:xfrm>
            <a:off x="7378700" y="2895600"/>
            <a:ext cx="190500" cy="190500"/>
          </a:xfrm>
          <a:prstGeom prst="ellipse">
            <a:avLst/>
          </a:prstGeom>
          <a:solidFill>
            <a:srgbClr val="000000"/>
          </a:solidFill>
          <a:ln w="38100">
            <a:solidFill>
              <a:schemeClr val="tx1"/>
            </a:solidFill>
            <a:round/>
            <a:headEnd/>
            <a:tailEnd type="none" w="med" len="lg"/>
          </a:ln>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cxnSp>
        <p:nvCxnSpPr>
          <p:cNvPr id="58408" name="AutoShape 40"/>
          <p:cNvCxnSpPr>
            <a:cxnSpLocks noChangeShapeType="1"/>
            <a:stCxn id="58414" idx="3"/>
            <a:endCxn id="58440" idx="1"/>
          </p:cNvCxnSpPr>
          <p:nvPr/>
        </p:nvCxnSpPr>
        <p:spPr bwMode="auto">
          <a:xfrm>
            <a:off x="2378075" y="4057650"/>
            <a:ext cx="1543050" cy="1727200"/>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cxnSp>
        <p:nvCxnSpPr>
          <p:cNvPr id="58409" name="AutoShape 41"/>
          <p:cNvCxnSpPr>
            <a:cxnSpLocks noChangeShapeType="1"/>
            <a:stCxn id="58412" idx="3"/>
            <a:endCxn id="58440" idx="1"/>
          </p:cNvCxnSpPr>
          <p:nvPr/>
        </p:nvCxnSpPr>
        <p:spPr bwMode="auto">
          <a:xfrm>
            <a:off x="2384425" y="3536950"/>
            <a:ext cx="1536700" cy="2247900"/>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grpSp>
        <p:nvGrpSpPr>
          <p:cNvPr id="58410" name="Group 42"/>
          <p:cNvGrpSpPr>
            <a:grpSpLocks/>
          </p:cNvGrpSpPr>
          <p:nvPr/>
        </p:nvGrpSpPr>
        <p:grpSpPr bwMode="auto">
          <a:xfrm>
            <a:off x="1584325" y="1244600"/>
            <a:ext cx="808038" cy="1420813"/>
            <a:chOff x="430" y="656"/>
            <a:chExt cx="509" cy="895"/>
          </a:xfrm>
        </p:grpSpPr>
        <p:sp>
          <p:nvSpPr>
            <p:cNvPr id="58491" name="Rectangle 43"/>
            <p:cNvSpPr>
              <a:spLocks noChangeArrowheads="1"/>
            </p:cNvSpPr>
            <p:nvPr/>
          </p:nvSpPr>
          <p:spPr bwMode="auto">
            <a:xfrm>
              <a:off x="432" y="656"/>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58492" name="Text Box 44"/>
            <p:cNvSpPr txBox="1">
              <a:spLocks noChangeArrowheads="1"/>
            </p:cNvSpPr>
            <p:nvPr/>
          </p:nvSpPr>
          <p:spPr bwMode="auto">
            <a:xfrm>
              <a:off x="430" y="656"/>
              <a:ext cx="50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AB+,0</a:t>
              </a:r>
            </a:p>
          </p:txBody>
        </p:sp>
        <p:sp>
          <p:nvSpPr>
            <p:cNvPr id="58493" name="Rectangle 45"/>
            <p:cNvSpPr>
              <a:spLocks noChangeArrowheads="1"/>
            </p:cNvSpPr>
            <p:nvPr/>
          </p:nvSpPr>
          <p:spPr bwMode="auto">
            <a:xfrm>
              <a:off x="432" y="984"/>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58494" name="Text Box 46"/>
            <p:cNvSpPr txBox="1">
              <a:spLocks noChangeArrowheads="1"/>
            </p:cNvSpPr>
            <p:nvPr/>
          </p:nvSpPr>
          <p:spPr bwMode="auto">
            <a:xfrm>
              <a:off x="434" y="984"/>
              <a:ext cx="50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AB+,1</a:t>
              </a:r>
            </a:p>
          </p:txBody>
        </p:sp>
        <p:sp>
          <p:nvSpPr>
            <p:cNvPr id="58495" name="Rectangle 47"/>
            <p:cNvSpPr>
              <a:spLocks noChangeArrowheads="1"/>
            </p:cNvSpPr>
            <p:nvPr/>
          </p:nvSpPr>
          <p:spPr bwMode="auto">
            <a:xfrm>
              <a:off x="432" y="1320"/>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58496" name="Text Box 48"/>
            <p:cNvSpPr txBox="1">
              <a:spLocks noChangeArrowheads="1"/>
            </p:cNvSpPr>
            <p:nvPr/>
          </p:nvSpPr>
          <p:spPr bwMode="auto">
            <a:xfrm>
              <a:off x="430" y="1320"/>
              <a:ext cx="50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AB+,2</a:t>
              </a:r>
            </a:p>
          </p:txBody>
        </p:sp>
      </p:grpSp>
      <p:graphicFrame>
        <p:nvGraphicFramePr>
          <p:cNvPr id="58411" name="Object 49"/>
          <p:cNvGraphicFramePr>
            <a:graphicFrameLocks noChangeAspect="1"/>
          </p:cNvGraphicFramePr>
          <p:nvPr/>
        </p:nvGraphicFramePr>
        <p:xfrm>
          <a:off x="1866900" y="2714625"/>
          <a:ext cx="239713" cy="558800"/>
        </p:xfrm>
        <a:graphic>
          <a:graphicData uri="http://schemas.openxmlformats.org/presentationml/2006/ole">
            <mc:AlternateContent xmlns:mc="http://schemas.openxmlformats.org/markup-compatibility/2006">
              <mc:Choice xmlns:v="urn:schemas-microsoft-com:vml" Requires="v">
                <p:oleObj spid="_x0000_s11267" name="Equation" r:id="rId6" imgW="76035" imgH="177415" progId="Equation.DSMT4">
                  <p:embed/>
                </p:oleObj>
              </mc:Choice>
              <mc:Fallback>
                <p:oleObj name="Equation" r:id="rId6" imgW="76035" imgH="177415" progId="Equation.DSMT4">
                  <p:embed/>
                  <p:pic>
                    <p:nvPicPr>
                      <p:cNvPr id="58411" name="Object 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66900" y="2714625"/>
                        <a:ext cx="239713"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412" name="Rectangle 50"/>
          <p:cNvSpPr>
            <a:spLocks noChangeArrowheads="1"/>
          </p:cNvSpPr>
          <p:nvPr/>
        </p:nvSpPr>
        <p:spPr bwMode="auto">
          <a:xfrm>
            <a:off x="1587500" y="3359150"/>
            <a:ext cx="787400" cy="355600"/>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58413" name="Text Box 51"/>
          <p:cNvSpPr txBox="1">
            <a:spLocks noChangeArrowheads="1"/>
          </p:cNvSpPr>
          <p:nvPr/>
        </p:nvSpPr>
        <p:spPr bwMode="auto">
          <a:xfrm>
            <a:off x="1584325" y="3359150"/>
            <a:ext cx="596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O-,0</a:t>
            </a:r>
          </a:p>
        </p:txBody>
      </p:sp>
      <p:sp>
        <p:nvSpPr>
          <p:cNvPr id="58414" name="Rectangle 52"/>
          <p:cNvSpPr>
            <a:spLocks noChangeArrowheads="1"/>
          </p:cNvSpPr>
          <p:nvPr/>
        </p:nvSpPr>
        <p:spPr bwMode="auto">
          <a:xfrm>
            <a:off x="1581150" y="3879850"/>
            <a:ext cx="787400" cy="355600"/>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58415" name="Text Box 53"/>
          <p:cNvSpPr txBox="1">
            <a:spLocks noChangeArrowheads="1"/>
          </p:cNvSpPr>
          <p:nvPr/>
        </p:nvSpPr>
        <p:spPr bwMode="auto">
          <a:xfrm>
            <a:off x="1584325" y="3879850"/>
            <a:ext cx="596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O-,1</a:t>
            </a:r>
          </a:p>
        </p:txBody>
      </p:sp>
      <p:sp>
        <p:nvSpPr>
          <p:cNvPr id="58416" name="Rectangle 54"/>
          <p:cNvSpPr>
            <a:spLocks noChangeArrowheads="1"/>
          </p:cNvSpPr>
          <p:nvPr/>
        </p:nvSpPr>
        <p:spPr bwMode="auto">
          <a:xfrm>
            <a:off x="1587500" y="4413250"/>
            <a:ext cx="787400" cy="355600"/>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58417" name="Text Box 55"/>
          <p:cNvSpPr txBox="1">
            <a:spLocks noChangeArrowheads="1"/>
          </p:cNvSpPr>
          <p:nvPr/>
        </p:nvSpPr>
        <p:spPr bwMode="auto">
          <a:xfrm>
            <a:off x="1584325" y="4413250"/>
            <a:ext cx="596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O-,2</a:t>
            </a:r>
          </a:p>
        </p:txBody>
      </p:sp>
      <p:graphicFrame>
        <p:nvGraphicFramePr>
          <p:cNvPr id="58418" name="Object 56"/>
          <p:cNvGraphicFramePr>
            <a:graphicFrameLocks noChangeAspect="1"/>
          </p:cNvGraphicFramePr>
          <p:nvPr/>
        </p:nvGraphicFramePr>
        <p:xfrm>
          <a:off x="1866900" y="4822825"/>
          <a:ext cx="239713" cy="558800"/>
        </p:xfrm>
        <a:graphic>
          <a:graphicData uri="http://schemas.openxmlformats.org/presentationml/2006/ole">
            <mc:AlternateContent xmlns:mc="http://schemas.openxmlformats.org/markup-compatibility/2006">
              <mc:Choice xmlns:v="urn:schemas-microsoft-com:vml" Requires="v">
                <p:oleObj spid="_x0000_s11268" name="Equation" r:id="rId8" imgW="76035" imgH="177415" progId="Equation.DSMT4">
                  <p:embed/>
                </p:oleObj>
              </mc:Choice>
              <mc:Fallback>
                <p:oleObj name="Equation" r:id="rId8" imgW="76035" imgH="177415" progId="Equation.DSMT4">
                  <p:embed/>
                  <p:pic>
                    <p:nvPicPr>
                      <p:cNvPr id="58418" name="Object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66900" y="4822825"/>
                        <a:ext cx="239713"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8419" name="Object 57"/>
          <p:cNvGraphicFramePr>
            <a:graphicFrameLocks noChangeAspect="1"/>
          </p:cNvGraphicFramePr>
          <p:nvPr/>
        </p:nvGraphicFramePr>
        <p:xfrm>
          <a:off x="2387600" y="2701925"/>
          <a:ext cx="239713" cy="558800"/>
        </p:xfrm>
        <a:graphic>
          <a:graphicData uri="http://schemas.openxmlformats.org/presentationml/2006/ole">
            <mc:AlternateContent xmlns:mc="http://schemas.openxmlformats.org/markup-compatibility/2006">
              <mc:Choice xmlns:v="urn:schemas-microsoft-com:vml" Requires="v">
                <p:oleObj spid="_x0000_s11269" name="Equation" r:id="rId9" imgW="76035" imgH="177415" progId="Equation.DSMT4">
                  <p:embed/>
                </p:oleObj>
              </mc:Choice>
              <mc:Fallback>
                <p:oleObj name="Equation" r:id="rId9" imgW="76035" imgH="177415" progId="Equation.DSMT4">
                  <p:embed/>
                  <p:pic>
                    <p:nvPicPr>
                      <p:cNvPr id="58419" name="Object 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7600" y="2701925"/>
                        <a:ext cx="239713"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8420" name="Group 58"/>
          <p:cNvGrpSpPr>
            <a:grpSpLocks/>
          </p:cNvGrpSpPr>
          <p:nvPr/>
        </p:nvGrpSpPr>
        <p:grpSpPr bwMode="auto">
          <a:xfrm>
            <a:off x="133350" y="1160463"/>
            <a:ext cx="1466850" cy="3695700"/>
            <a:chOff x="84" y="915"/>
            <a:chExt cx="924" cy="2328"/>
          </a:xfrm>
        </p:grpSpPr>
        <p:grpSp>
          <p:nvGrpSpPr>
            <p:cNvPr id="58473" name="Group 59"/>
            <p:cNvGrpSpPr>
              <a:grpSpLocks/>
            </p:cNvGrpSpPr>
            <p:nvPr/>
          </p:nvGrpSpPr>
          <p:grpSpPr bwMode="auto">
            <a:xfrm>
              <a:off x="84" y="915"/>
              <a:ext cx="916" cy="320"/>
              <a:chOff x="84" y="683"/>
              <a:chExt cx="916" cy="320"/>
            </a:xfrm>
          </p:grpSpPr>
          <p:graphicFrame>
            <p:nvGraphicFramePr>
              <p:cNvPr id="58489" name="Object 60"/>
              <p:cNvGraphicFramePr>
                <a:graphicFrameLocks noChangeAspect="1"/>
              </p:cNvGraphicFramePr>
              <p:nvPr/>
            </p:nvGraphicFramePr>
            <p:xfrm>
              <a:off x="84" y="683"/>
              <a:ext cx="656" cy="320"/>
            </p:xfrm>
            <a:graphic>
              <a:graphicData uri="http://schemas.openxmlformats.org/presentationml/2006/ole">
                <mc:AlternateContent xmlns:mc="http://schemas.openxmlformats.org/markup-compatibility/2006">
                  <mc:Choice xmlns:v="urn:schemas-microsoft-com:vml" Requires="v">
                    <p:oleObj spid="_x0000_s11270" name="Equation" r:id="rId10" imgW="520474" imgH="253890" progId="Equation.DSMT4">
                      <p:embed/>
                    </p:oleObj>
                  </mc:Choice>
                  <mc:Fallback>
                    <p:oleObj name="Equation" r:id="rId10" imgW="520474" imgH="253890" progId="Equation.DSMT4">
                      <p:embed/>
                      <p:pic>
                        <p:nvPicPr>
                          <p:cNvPr id="58489" name="Object 6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 y="683"/>
                            <a:ext cx="656" cy="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490" name="Line 61"/>
              <p:cNvSpPr>
                <a:spLocks noChangeShapeType="1"/>
              </p:cNvSpPr>
              <p:nvPr/>
            </p:nvSpPr>
            <p:spPr bwMode="auto">
              <a:xfrm>
                <a:off x="712" y="840"/>
                <a:ext cx="288" cy="0"/>
              </a:xfrm>
              <a:prstGeom prst="line">
                <a:avLst/>
              </a:prstGeom>
              <a:noFill/>
              <a:ln w="38100">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grpSp>
        <p:grpSp>
          <p:nvGrpSpPr>
            <p:cNvPr id="58474" name="Group 62"/>
            <p:cNvGrpSpPr>
              <a:grpSpLocks/>
            </p:cNvGrpSpPr>
            <p:nvPr/>
          </p:nvGrpSpPr>
          <p:grpSpPr bwMode="auto">
            <a:xfrm>
              <a:off x="92" y="1251"/>
              <a:ext cx="908" cy="320"/>
              <a:chOff x="92" y="683"/>
              <a:chExt cx="908" cy="320"/>
            </a:xfrm>
          </p:grpSpPr>
          <p:graphicFrame>
            <p:nvGraphicFramePr>
              <p:cNvPr id="58487" name="Object 63"/>
              <p:cNvGraphicFramePr>
                <a:graphicFrameLocks noChangeAspect="1"/>
              </p:cNvGraphicFramePr>
              <p:nvPr/>
            </p:nvGraphicFramePr>
            <p:xfrm>
              <a:off x="92" y="683"/>
              <a:ext cx="640" cy="320"/>
            </p:xfrm>
            <a:graphic>
              <a:graphicData uri="http://schemas.openxmlformats.org/presentationml/2006/ole">
                <mc:AlternateContent xmlns:mc="http://schemas.openxmlformats.org/markup-compatibility/2006">
                  <mc:Choice xmlns:v="urn:schemas-microsoft-com:vml" Requires="v">
                    <p:oleObj spid="_x0000_s11271" name="Equation" r:id="rId12" imgW="507780" imgH="253890" progId="Equation.DSMT4">
                      <p:embed/>
                    </p:oleObj>
                  </mc:Choice>
                  <mc:Fallback>
                    <p:oleObj name="Equation" r:id="rId12" imgW="507780" imgH="253890" progId="Equation.DSMT4">
                      <p:embed/>
                      <p:pic>
                        <p:nvPicPr>
                          <p:cNvPr id="58487" name="Object 6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 y="683"/>
                            <a:ext cx="640" cy="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488" name="Line 64"/>
              <p:cNvSpPr>
                <a:spLocks noChangeShapeType="1"/>
              </p:cNvSpPr>
              <p:nvPr/>
            </p:nvSpPr>
            <p:spPr bwMode="auto">
              <a:xfrm>
                <a:off x="712" y="840"/>
                <a:ext cx="288" cy="0"/>
              </a:xfrm>
              <a:prstGeom prst="line">
                <a:avLst/>
              </a:prstGeom>
              <a:noFill/>
              <a:ln w="38100">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grpSp>
        <p:grpSp>
          <p:nvGrpSpPr>
            <p:cNvPr id="58475" name="Group 65"/>
            <p:cNvGrpSpPr>
              <a:grpSpLocks/>
            </p:cNvGrpSpPr>
            <p:nvPr/>
          </p:nvGrpSpPr>
          <p:grpSpPr bwMode="auto">
            <a:xfrm>
              <a:off x="84" y="1595"/>
              <a:ext cx="916" cy="320"/>
              <a:chOff x="84" y="683"/>
              <a:chExt cx="916" cy="320"/>
            </a:xfrm>
          </p:grpSpPr>
          <p:graphicFrame>
            <p:nvGraphicFramePr>
              <p:cNvPr id="58485" name="Object 66"/>
              <p:cNvGraphicFramePr>
                <a:graphicFrameLocks noChangeAspect="1"/>
              </p:cNvGraphicFramePr>
              <p:nvPr/>
            </p:nvGraphicFramePr>
            <p:xfrm>
              <a:off x="84" y="683"/>
              <a:ext cx="656" cy="320"/>
            </p:xfrm>
            <a:graphic>
              <a:graphicData uri="http://schemas.openxmlformats.org/presentationml/2006/ole">
                <mc:AlternateContent xmlns:mc="http://schemas.openxmlformats.org/markup-compatibility/2006">
                  <mc:Choice xmlns:v="urn:schemas-microsoft-com:vml" Requires="v">
                    <p:oleObj spid="_x0000_s11272" name="Equation" r:id="rId14" imgW="520474" imgH="253890" progId="Equation.DSMT4">
                      <p:embed/>
                    </p:oleObj>
                  </mc:Choice>
                  <mc:Fallback>
                    <p:oleObj name="Equation" r:id="rId14" imgW="520474" imgH="253890" progId="Equation.DSMT4">
                      <p:embed/>
                      <p:pic>
                        <p:nvPicPr>
                          <p:cNvPr id="58485" name="Object 6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 y="683"/>
                            <a:ext cx="656" cy="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486" name="Line 67"/>
              <p:cNvSpPr>
                <a:spLocks noChangeShapeType="1"/>
              </p:cNvSpPr>
              <p:nvPr/>
            </p:nvSpPr>
            <p:spPr bwMode="auto">
              <a:xfrm>
                <a:off x="712" y="840"/>
                <a:ext cx="288" cy="0"/>
              </a:xfrm>
              <a:prstGeom prst="line">
                <a:avLst/>
              </a:prstGeom>
              <a:noFill/>
              <a:ln w="38100">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grpSp>
        <p:grpSp>
          <p:nvGrpSpPr>
            <p:cNvPr id="58476" name="Group 68"/>
            <p:cNvGrpSpPr>
              <a:grpSpLocks/>
            </p:cNvGrpSpPr>
            <p:nvPr/>
          </p:nvGrpSpPr>
          <p:grpSpPr bwMode="auto">
            <a:xfrm>
              <a:off x="124" y="2259"/>
              <a:ext cx="876" cy="320"/>
              <a:chOff x="124" y="683"/>
              <a:chExt cx="876" cy="320"/>
            </a:xfrm>
          </p:grpSpPr>
          <p:graphicFrame>
            <p:nvGraphicFramePr>
              <p:cNvPr id="58483" name="Object 69"/>
              <p:cNvGraphicFramePr>
                <a:graphicFrameLocks noChangeAspect="1"/>
              </p:cNvGraphicFramePr>
              <p:nvPr/>
            </p:nvGraphicFramePr>
            <p:xfrm>
              <a:off x="124" y="683"/>
              <a:ext cx="576" cy="320"/>
            </p:xfrm>
            <a:graphic>
              <a:graphicData uri="http://schemas.openxmlformats.org/presentationml/2006/ole">
                <mc:AlternateContent xmlns:mc="http://schemas.openxmlformats.org/markup-compatibility/2006">
                  <mc:Choice xmlns:v="urn:schemas-microsoft-com:vml" Requires="v">
                    <p:oleObj spid="_x0000_s11273" name="Equation" r:id="rId16" imgW="457002" imgH="253890" progId="Equation.DSMT4">
                      <p:embed/>
                    </p:oleObj>
                  </mc:Choice>
                  <mc:Fallback>
                    <p:oleObj name="Equation" r:id="rId16" imgW="457002" imgH="253890" progId="Equation.DSMT4">
                      <p:embed/>
                      <p:pic>
                        <p:nvPicPr>
                          <p:cNvPr id="58483" name="Object 6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4" y="683"/>
                            <a:ext cx="576" cy="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484" name="Line 70"/>
              <p:cNvSpPr>
                <a:spLocks noChangeShapeType="1"/>
              </p:cNvSpPr>
              <p:nvPr/>
            </p:nvSpPr>
            <p:spPr bwMode="auto">
              <a:xfrm>
                <a:off x="712" y="840"/>
                <a:ext cx="288" cy="0"/>
              </a:xfrm>
              <a:prstGeom prst="line">
                <a:avLst/>
              </a:prstGeom>
              <a:noFill/>
              <a:ln w="38100">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grpSp>
        <p:grpSp>
          <p:nvGrpSpPr>
            <p:cNvPr id="58477" name="Group 71"/>
            <p:cNvGrpSpPr>
              <a:grpSpLocks/>
            </p:cNvGrpSpPr>
            <p:nvPr/>
          </p:nvGrpSpPr>
          <p:grpSpPr bwMode="auto">
            <a:xfrm>
              <a:off x="140" y="2587"/>
              <a:ext cx="868" cy="320"/>
              <a:chOff x="132" y="683"/>
              <a:chExt cx="868" cy="320"/>
            </a:xfrm>
          </p:grpSpPr>
          <p:graphicFrame>
            <p:nvGraphicFramePr>
              <p:cNvPr id="58481" name="Object 72"/>
              <p:cNvGraphicFramePr>
                <a:graphicFrameLocks noChangeAspect="1"/>
              </p:cNvGraphicFramePr>
              <p:nvPr/>
            </p:nvGraphicFramePr>
            <p:xfrm>
              <a:off x="132" y="683"/>
              <a:ext cx="560" cy="320"/>
            </p:xfrm>
            <a:graphic>
              <a:graphicData uri="http://schemas.openxmlformats.org/presentationml/2006/ole">
                <mc:AlternateContent xmlns:mc="http://schemas.openxmlformats.org/markup-compatibility/2006">
                  <mc:Choice xmlns:v="urn:schemas-microsoft-com:vml" Requires="v">
                    <p:oleObj spid="_x0000_s11274" name="Equation" r:id="rId18" imgW="444114" imgH="253780" progId="Equation.DSMT4">
                      <p:embed/>
                    </p:oleObj>
                  </mc:Choice>
                  <mc:Fallback>
                    <p:oleObj name="Equation" r:id="rId18" imgW="444114" imgH="253780" progId="Equation.DSMT4">
                      <p:embed/>
                      <p:pic>
                        <p:nvPicPr>
                          <p:cNvPr id="58481" name="Object 7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32" y="683"/>
                            <a:ext cx="560" cy="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482" name="Line 73"/>
              <p:cNvSpPr>
                <a:spLocks noChangeShapeType="1"/>
              </p:cNvSpPr>
              <p:nvPr/>
            </p:nvSpPr>
            <p:spPr bwMode="auto">
              <a:xfrm>
                <a:off x="712" y="840"/>
                <a:ext cx="288" cy="0"/>
              </a:xfrm>
              <a:prstGeom prst="line">
                <a:avLst/>
              </a:prstGeom>
              <a:noFill/>
              <a:ln w="38100">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grpSp>
        <p:grpSp>
          <p:nvGrpSpPr>
            <p:cNvPr id="58478" name="Group 74"/>
            <p:cNvGrpSpPr>
              <a:grpSpLocks/>
            </p:cNvGrpSpPr>
            <p:nvPr/>
          </p:nvGrpSpPr>
          <p:grpSpPr bwMode="auto">
            <a:xfrm>
              <a:off x="124" y="2923"/>
              <a:ext cx="884" cy="320"/>
              <a:chOff x="116" y="683"/>
              <a:chExt cx="884" cy="320"/>
            </a:xfrm>
          </p:grpSpPr>
          <p:graphicFrame>
            <p:nvGraphicFramePr>
              <p:cNvPr id="58479" name="Object 75"/>
              <p:cNvGraphicFramePr>
                <a:graphicFrameLocks noChangeAspect="1"/>
              </p:cNvGraphicFramePr>
              <p:nvPr/>
            </p:nvGraphicFramePr>
            <p:xfrm>
              <a:off x="116" y="683"/>
              <a:ext cx="592" cy="320"/>
            </p:xfrm>
            <a:graphic>
              <a:graphicData uri="http://schemas.openxmlformats.org/presentationml/2006/ole">
                <mc:AlternateContent xmlns:mc="http://schemas.openxmlformats.org/markup-compatibility/2006">
                  <mc:Choice xmlns:v="urn:schemas-microsoft-com:vml" Requires="v">
                    <p:oleObj spid="_x0000_s11275" name="Equation" r:id="rId20" imgW="469696" imgH="253890" progId="Equation.DSMT4">
                      <p:embed/>
                    </p:oleObj>
                  </mc:Choice>
                  <mc:Fallback>
                    <p:oleObj name="Equation" r:id="rId20" imgW="469696" imgH="253890" progId="Equation.DSMT4">
                      <p:embed/>
                      <p:pic>
                        <p:nvPicPr>
                          <p:cNvPr id="58479" name="Object 7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6" y="683"/>
                            <a:ext cx="592" cy="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480" name="Line 76"/>
              <p:cNvSpPr>
                <a:spLocks noChangeShapeType="1"/>
              </p:cNvSpPr>
              <p:nvPr/>
            </p:nvSpPr>
            <p:spPr bwMode="auto">
              <a:xfrm>
                <a:off x="712" y="840"/>
                <a:ext cx="288" cy="0"/>
              </a:xfrm>
              <a:prstGeom prst="line">
                <a:avLst/>
              </a:prstGeom>
              <a:noFill/>
              <a:ln w="38100">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grpSp>
      </p:grpSp>
      <p:graphicFrame>
        <p:nvGraphicFramePr>
          <p:cNvPr id="58421" name="Object 77"/>
          <p:cNvGraphicFramePr>
            <a:graphicFrameLocks noChangeAspect="1"/>
          </p:cNvGraphicFramePr>
          <p:nvPr/>
        </p:nvGraphicFramePr>
        <p:xfrm>
          <a:off x="4845050" y="1198563"/>
          <a:ext cx="762000" cy="533400"/>
        </p:xfrm>
        <a:graphic>
          <a:graphicData uri="http://schemas.openxmlformats.org/presentationml/2006/ole">
            <mc:AlternateContent xmlns:mc="http://schemas.openxmlformats.org/markup-compatibility/2006">
              <mc:Choice xmlns:v="urn:schemas-microsoft-com:vml" Requires="v">
                <p:oleObj spid="_x0000_s11276" name="Equation" r:id="rId22" imgW="380835" imgH="266584" progId="Equation.DSMT4">
                  <p:embed/>
                </p:oleObj>
              </mc:Choice>
              <mc:Fallback>
                <p:oleObj name="Equation" r:id="rId22" imgW="380835" imgH="266584" progId="Equation.DSMT4">
                  <p:embed/>
                  <p:pic>
                    <p:nvPicPr>
                      <p:cNvPr id="58421" name="Object 7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845050" y="1198563"/>
                        <a:ext cx="762000" cy="5334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8422" name="Object 78"/>
          <p:cNvGraphicFramePr>
            <a:graphicFrameLocks noChangeAspect="1"/>
          </p:cNvGraphicFramePr>
          <p:nvPr/>
        </p:nvGraphicFramePr>
        <p:xfrm>
          <a:off x="4883150" y="1897063"/>
          <a:ext cx="660400" cy="533400"/>
        </p:xfrm>
        <a:graphic>
          <a:graphicData uri="http://schemas.openxmlformats.org/presentationml/2006/ole">
            <mc:AlternateContent xmlns:mc="http://schemas.openxmlformats.org/markup-compatibility/2006">
              <mc:Choice xmlns:v="urn:schemas-microsoft-com:vml" Requires="v">
                <p:oleObj spid="_x0000_s11277" name="Equation" r:id="rId24" imgW="330057" imgH="266584" progId="Equation.DSMT4">
                  <p:embed/>
                </p:oleObj>
              </mc:Choice>
              <mc:Fallback>
                <p:oleObj name="Equation" r:id="rId24" imgW="330057" imgH="266584" progId="Equation.DSMT4">
                  <p:embed/>
                  <p:pic>
                    <p:nvPicPr>
                      <p:cNvPr id="58422" name="Object 7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883150" y="1897063"/>
                        <a:ext cx="660400" cy="5334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8423" name="Object 79"/>
          <p:cNvGraphicFramePr>
            <a:graphicFrameLocks noChangeAspect="1"/>
          </p:cNvGraphicFramePr>
          <p:nvPr/>
        </p:nvGraphicFramePr>
        <p:xfrm>
          <a:off x="4883150" y="3040063"/>
          <a:ext cx="787400" cy="533400"/>
        </p:xfrm>
        <a:graphic>
          <a:graphicData uri="http://schemas.openxmlformats.org/presentationml/2006/ole">
            <mc:AlternateContent xmlns:mc="http://schemas.openxmlformats.org/markup-compatibility/2006">
              <mc:Choice xmlns:v="urn:schemas-microsoft-com:vml" Requires="v">
                <p:oleObj spid="_x0000_s11278" name="Equation" r:id="rId26" imgW="393359" imgH="266469" progId="Equation.DSMT4">
                  <p:embed/>
                </p:oleObj>
              </mc:Choice>
              <mc:Fallback>
                <p:oleObj name="Equation" r:id="rId26" imgW="393359" imgH="266469" progId="Equation.DSMT4">
                  <p:embed/>
                  <p:pic>
                    <p:nvPicPr>
                      <p:cNvPr id="58423" name="Object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3150" y="3040063"/>
                        <a:ext cx="787400" cy="5334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8424" name="Object 80"/>
          <p:cNvGraphicFramePr>
            <a:graphicFrameLocks noChangeAspect="1"/>
          </p:cNvGraphicFramePr>
          <p:nvPr/>
        </p:nvGraphicFramePr>
        <p:xfrm>
          <a:off x="4845050" y="3649663"/>
          <a:ext cx="787400" cy="533400"/>
        </p:xfrm>
        <a:graphic>
          <a:graphicData uri="http://schemas.openxmlformats.org/presentationml/2006/ole">
            <mc:AlternateContent xmlns:mc="http://schemas.openxmlformats.org/markup-compatibility/2006">
              <mc:Choice xmlns:v="urn:schemas-microsoft-com:vml" Requires="v">
                <p:oleObj spid="_x0000_s11279" name="Equation" r:id="rId27" imgW="393359" imgH="266469" progId="Equation.DSMT4">
                  <p:embed/>
                </p:oleObj>
              </mc:Choice>
              <mc:Fallback>
                <p:oleObj name="Equation" r:id="rId27" imgW="393359" imgH="266469" progId="Equation.DSMT4">
                  <p:embed/>
                  <p:pic>
                    <p:nvPicPr>
                      <p:cNvPr id="58424" name="Object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5050" y="3649663"/>
                        <a:ext cx="787400" cy="5334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8425" name="Object 81"/>
          <p:cNvGraphicFramePr>
            <a:graphicFrameLocks noChangeAspect="1"/>
          </p:cNvGraphicFramePr>
          <p:nvPr/>
        </p:nvGraphicFramePr>
        <p:xfrm>
          <a:off x="4845050" y="4348163"/>
          <a:ext cx="787400" cy="533400"/>
        </p:xfrm>
        <a:graphic>
          <a:graphicData uri="http://schemas.openxmlformats.org/presentationml/2006/ole">
            <mc:AlternateContent xmlns:mc="http://schemas.openxmlformats.org/markup-compatibility/2006">
              <mc:Choice xmlns:v="urn:schemas-microsoft-com:vml" Requires="v">
                <p:oleObj spid="_x0000_s11280" name="Equation" r:id="rId28" imgW="393359" imgH="266469" progId="Equation.DSMT4">
                  <p:embed/>
                </p:oleObj>
              </mc:Choice>
              <mc:Fallback>
                <p:oleObj name="Equation" r:id="rId28" imgW="393359" imgH="266469" progId="Equation.DSMT4">
                  <p:embed/>
                  <p:pic>
                    <p:nvPicPr>
                      <p:cNvPr id="58425" name="Object 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5050" y="4348163"/>
                        <a:ext cx="787400" cy="5334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8426" name="Object 82"/>
          <p:cNvGraphicFramePr>
            <a:graphicFrameLocks noChangeAspect="1"/>
          </p:cNvGraphicFramePr>
          <p:nvPr/>
        </p:nvGraphicFramePr>
        <p:xfrm>
          <a:off x="4908550" y="5453063"/>
          <a:ext cx="787400" cy="533400"/>
        </p:xfrm>
        <a:graphic>
          <a:graphicData uri="http://schemas.openxmlformats.org/presentationml/2006/ole">
            <mc:AlternateContent xmlns:mc="http://schemas.openxmlformats.org/markup-compatibility/2006">
              <mc:Choice xmlns:v="urn:schemas-microsoft-com:vml" Requires="v">
                <p:oleObj spid="_x0000_s11281" name="Equation" r:id="rId29" imgW="393359" imgH="266469" progId="Equation.DSMT4">
                  <p:embed/>
                </p:oleObj>
              </mc:Choice>
              <mc:Fallback>
                <p:oleObj name="Equation" r:id="rId29" imgW="393359" imgH="266469" progId="Equation.DSMT4">
                  <p:embed/>
                  <p:pic>
                    <p:nvPicPr>
                      <p:cNvPr id="58426" name="Object 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8550" y="5453063"/>
                        <a:ext cx="787400" cy="5334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427" name="Rectangle 83"/>
          <p:cNvSpPr>
            <a:spLocks noChangeArrowheads="1"/>
          </p:cNvSpPr>
          <p:nvPr/>
        </p:nvSpPr>
        <p:spPr bwMode="auto">
          <a:xfrm>
            <a:off x="3962400" y="615950"/>
            <a:ext cx="787400" cy="355600"/>
          </a:xfrm>
          <a:prstGeom prst="rect">
            <a:avLst/>
          </a:prstGeom>
          <a:solidFill>
            <a:schemeClr val="bg1"/>
          </a:solidFill>
          <a:ln w="19050">
            <a:solidFill>
              <a:schemeClr val="tx1"/>
            </a:solidFill>
            <a:miter lim="800000"/>
            <a:headEnd/>
            <a:tailEnd type="none" w="med" len="lg"/>
          </a:ln>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58428" name="Text Box 84"/>
          <p:cNvSpPr txBox="1">
            <a:spLocks noChangeArrowheads="1"/>
          </p:cNvSpPr>
          <p:nvPr/>
        </p:nvSpPr>
        <p:spPr bwMode="auto">
          <a:xfrm>
            <a:off x="4048125" y="615950"/>
            <a:ext cx="6302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AB+</a:t>
            </a:r>
          </a:p>
        </p:txBody>
      </p:sp>
      <p:sp>
        <p:nvSpPr>
          <p:cNvPr id="58429" name="Rectangle 85"/>
          <p:cNvSpPr>
            <a:spLocks noChangeArrowheads="1"/>
          </p:cNvSpPr>
          <p:nvPr/>
        </p:nvSpPr>
        <p:spPr bwMode="auto">
          <a:xfrm>
            <a:off x="3962400" y="1339850"/>
            <a:ext cx="787400" cy="355600"/>
          </a:xfrm>
          <a:prstGeom prst="rect">
            <a:avLst/>
          </a:prstGeom>
          <a:solidFill>
            <a:schemeClr val="bg1"/>
          </a:solidFill>
          <a:ln w="19050">
            <a:solidFill>
              <a:schemeClr val="tx1"/>
            </a:solidFill>
            <a:miter lim="800000"/>
            <a:headEnd/>
            <a:tailEnd type="none" w="med" len="lg"/>
          </a:ln>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58430" name="Text Box 86"/>
          <p:cNvSpPr txBox="1">
            <a:spLocks noChangeArrowheads="1"/>
          </p:cNvSpPr>
          <p:nvPr/>
        </p:nvSpPr>
        <p:spPr bwMode="auto">
          <a:xfrm>
            <a:off x="4054475" y="1339850"/>
            <a:ext cx="57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AB-</a:t>
            </a:r>
          </a:p>
        </p:txBody>
      </p:sp>
      <p:sp>
        <p:nvSpPr>
          <p:cNvPr id="58431" name="Rectangle 87"/>
          <p:cNvSpPr>
            <a:spLocks noChangeArrowheads="1"/>
          </p:cNvSpPr>
          <p:nvPr/>
        </p:nvSpPr>
        <p:spPr bwMode="auto">
          <a:xfrm>
            <a:off x="3962400" y="2051050"/>
            <a:ext cx="787400" cy="355600"/>
          </a:xfrm>
          <a:prstGeom prst="rect">
            <a:avLst/>
          </a:prstGeom>
          <a:solidFill>
            <a:schemeClr val="bg1"/>
          </a:solidFill>
          <a:ln w="19050">
            <a:solidFill>
              <a:schemeClr val="tx1"/>
            </a:solidFill>
            <a:miter lim="800000"/>
            <a:headEnd/>
            <a:tailEnd type="none" w="med" len="lg"/>
          </a:ln>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58432" name="Text Box 88"/>
          <p:cNvSpPr txBox="1">
            <a:spLocks noChangeArrowheads="1"/>
          </p:cNvSpPr>
          <p:nvPr/>
        </p:nvSpPr>
        <p:spPr bwMode="auto">
          <a:xfrm>
            <a:off x="4086225" y="2051050"/>
            <a:ext cx="4778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A+</a:t>
            </a:r>
          </a:p>
        </p:txBody>
      </p:sp>
      <p:sp>
        <p:nvSpPr>
          <p:cNvPr id="58433" name="Rectangle 89"/>
          <p:cNvSpPr>
            <a:spLocks noChangeArrowheads="1"/>
          </p:cNvSpPr>
          <p:nvPr/>
        </p:nvSpPr>
        <p:spPr bwMode="auto">
          <a:xfrm>
            <a:off x="3956050" y="2762250"/>
            <a:ext cx="787400" cy="355600"/>
          </a:xfrm>
          <a:prstGeom prst="rect">
            <a:avLst/>
          </a:prstGeom>
          <a:solidFill>
            <a:schemeClr val="bg1"/>
          </a:solidFill>
          <a:ln w="19050">
            <a:solidFill>
              <a:schemeClr val="tx1"/>
            </a:solidFill>
            <a:miter lim="800000"/>
            <a:headEnd/>
            <a:tailEnd type="none" w="med" len="lg"/>
          </a:ln>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58434" name="Text Box 90"/>
          <p:cNvSpPr txBox="1">
            <a:spLocks noChangeArrowheads="1"/>
          </p:cNvSpPr>
          <p:nvPr/>
        </p:nvSpPr>
        <p:spPr bwMode="auto">
          <a:xfrm>
            <a:off x="4079875" y="2762250"/>
            <a:ext cx="42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A-</a:t>
            </a:r>
          </a:p>
        </p:txBody>
      </p:sp>
      <p:grpSp>
        <p:nvGrpSpPr>
          <p:cNvPr id="58435" name="Group 91"/>
          <p:cNvGrpSpPr>
            <a:grpSpLocks/>
          </p:cNvGrpSpPr>
          <p:nvPr/>
        </p:nvGrpSpPr>
        <p:grpSpPr bwMode="auto">
          <a:xfrm>
            <a:off x="3949700" y="3486150"/>
            <a:ext cx="787400" cy="366713"/>
            <a:chOff x="2488" y="2196"/>
            <a:chExt cx="496" cy="231"/>
          </a:xfrm>
        </p:grpSpPr>
        <p:sp>
          <p:nvSpPr>
            <p:cNvPr id="58471" name="Rectangle 92"/>
            <p:cNvSpPr>
              <a:spLocks noChangeArrowheads="1"/>
            </p:cNvSpPr>
            <p:nvPr/>
          </p:nvSpPr>
          <p:spPr bwMode="auto">
            <a:xfrm>
              <a:off x="2488" y="2196"/>
              <a:ext cx="496" cy="224"/>
            </a:xfrm>
            <a:prstGeom prst="rect">
              <a:avLst/>
            </a:prstGeom>
            <a:solidFill>
              <a:schemeClr val="bg1"/>
            </a:solidFill>
            <a:ln w="19050">
              <a:solidFill>
                <a:schemeClr val="tx1"/>
              </a:solidFill>
              <a:miter lim="800000"/>
              <a:headEnd/>
              <a:tailEnd type="none" w="med" len="lg"/>
            </a:ln>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58472" name="Text Box 93"/>
            <p:cNvSpPr txBox="1">
              <a:spLocks noChangeArrowheads="1"/>
            </p:cNvSpPr>
            <p:nvPr/>
          </p:nvSpPr>
          <p:spPr bwMode="auto">
            <a:xfrm>
              <a:off x="2566" y="2196"/>
              <a:ext cx="29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B+</a:t>
              </a:r>
            </a:p>
          </p:txBody>
        </p:sp>
      </p:grpSp>
      <p:sp>
        <p:nvSpPr>
          <p:cNvPr id="58436" name="Rectangle 94"/>
          <p:cNvSpPr>
            <a:spLocks noChangeArrowheads="1"/>
          </p:cNvSpPr>
          <p:nvPr/>
        </p:nvSpPr>
        <p:spPr bwMode="auto">
          <a:xfrm>
            <a:off x="3943350" y="4197350"/>
            <a:ext cx="787400" cy="355600"/>
          </a:xfrm>
          <a:prstGeom prst="rect">
            <a:avLst/>
          </a:prstGeom>
          <a:solidFill>
            <a:schemeClr val="bg1"/>
          </a:solidFill>
          <a:ln w="19050">
            <a:solidFill>
              <a:schemeClr val="tx1"/>
            </a:solidFill>
            <a:miter lim="800000"/>
            <a:headEnd/>
            <a:tailEnd type="none" w="med" len="lg"/>
          </a:ln>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58437" name="Text Box 95"/>
          <p:cNvSpPr txBox="1">
            <a:spLocks noChangeArrowheads="1"/>
          </p:cNvSpPr>
          <p:nvPr/>
        </p:nvSpPr>
        <p:spPr bwMode="auto">
          <a:xfrm>
            <a:off x="4067175" y="419735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B-</a:t>
            </a:r>
          </a:p>
        </p:txBody>
      </p:sp>
      <p:sp>
        <p:nvSpPr>
          <p:cNvPr id="58438" name="Rectangle 96"/>
          <p:cNvSpPr>
            <a:spLocks noChangeArrowheads="1"/>
          </p:cNvSpPr>
          <p:nvPr/>
        </p:nvSpPr>
        <p:spPr bwMode="auto">
          <a:xfrm>
            <a:off x="3937000" y="4895850"/>
            <a:ext cx="787400" cy="355600"/>
          </a:xfrm>
          <a:prstGeom prst="rect">
            <a:avLst/>
          </a:prstGeom>
          <a:solidFill>
            <a:schemeClr val="bg1"/>
          </a:solidFill>
          <a:ln w="19050">
            <a:solidFill>
              <a:schemeClr val="tx1"/>
            </a:solidFill>
            <a:miter lim="800000"/>
            <a:headEnd/>
            <a:tailEnd type="none" w="med" len="lg"/>
          </a:ln>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58439" name="Text Box 97"/>
          <p:cNvSpPr txBox="1">
            <a:spLocks noChangeArrowheads="1"/>
          </p:cNvSpPr>
          <p:nvPr/>
        </p:nvSpPr>
        <p:spPr bwMode="auto">
          <a:xfrm>
            <a:off x="4060825" y="4895850"/>
            <a:ext cx="4778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O+</a:t>
            </a:r>
          </a:p>
        </p:txBody>
      </p:sp>
      <p:sp>
        <p:nvSpPr>
          <p:cNvPr id="58440" name="Rectangle 98"/>
          <p:cNvSpPr>
            <a:spLocks noChangeArrowheads="1"/>
          </p:cNvSpPr>
          <p:nvPr/>
        </p:nvSpPr>
        <p:spPr bwMode="auto">
          <a:xfrm>
            <a:off x="3930650" y="5607050"/>
            <a:ext cx="787400" cy="355600"/>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58441" name="Text Box 99"/>
          <p:cNvSpPr txBox="1">
            <a:spLocks noChangeArrowheads="1"/>
          </p:cNvSpPr>
          <p:nvPr/>
        </p:nvSpPr>
        <p:spPr bwMode="auto">
          <a:xfrm>
            <a:off x="4054475" y="5607050"/>
            <a:ext cx="42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O-</a:t>
            </a:r>
          </a:p>
        </p:txBody>
      </p:sp>
      <p:cxnSp>
        <p:nvCxnSpPr>
          <p:cNvPr id="58442" name="AutoShape 100"/>
          <p:cNvCxnSpPr>
            <a:cxnSpLocks noChangeShapeType="1"/>
            <a:stCxn id="58427" idx="3"/>
            <a:endCxn id="58407" idx="2"/>
          </p:cNvCxnSpPr>
          <p:nvPr/>
        </p:nvCxnSpPr>
        <p:spPr bwMode="auto">
          <a:xfrm>
            <a:off x="4759325" y="793750"/>
            <a:ext cx="2600325" cy="2197100"/>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cxnSp>
        <p:nvCxnSpPr>
          <p:cNvPr id="58443" name="AutoShape 101"/>
          <p:cNvCxnSpPr>
            <a:cxnSpLocks noChangeShapeType="1"/>
            <a:stCxn id="58429" idx="3"/>
            <a:endCxn id="58407" idx="2"/>
          </p:cNvCxnSpPr>
          <p:nvPr/>
        </p:nvCxnSpPr>
        <p:spPr bwMode="auto">
          <a:xfrm>
            <a:off x="4759325" y="1517650"/>
            <a:ext cx="2600325" cy="1473200"/>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cxnSp>
        <p:nvCxnSpPr>
          <p:cNvPr id="58444" name="AutoShape 102"/>
          <p:cNvCxnSpPr>
            <a:cxnSpLocks noChangeShapeType="1"/>
            <a:stCxn id="58431" idx="3"/>
            <a:endCxn id="58407" idx="2"/>
          </p:cNvCxnSpPr>
          <p:nvPr/>
        </p:nvCxnSpPr>
        <p:spPr bwMode="auto">
          <a:xfrm>
            <a:off x="4759325" y="2228850"/>
            <a:ext cx="2600325" cy="762000"/>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cxnSp>
        <p:nvCxnSpPr>
          <p:cNvPr id="58445" name="AutoShape 103"/>
          <p:cNvCxnSpPr>
            <a:cxnSpLocks noChangeShapeType="1"/>
            <a:stCxn id="58433" idx="3"/>
            <a:endCxn id="58407" idx="2"/>
          </p:cNvCxnSpPr>
          <p:nvPr/>
        </p:nvCxnSpPr>
        <p:spPr bwMode="auto">
          <a:xfrm>
            <a:off x="4752975" y="2940050"/>
            <a:ext cx="2606675" cy="50800"/>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cxnSp>
        <p:nvCxnSpPr>
          <p:cNvPr id="58446" name="AutoShape 104"/>
          <p:cNvCxnSpPr>
            <a:cxnSpLocks noChangeShapeType="1"/>
            <a:stCxn id="58471" idx="3"/>
            <a:endCxn id="58407" idx="2"/>
          </p:cNvCxnSpPr>
          <p:nvPr/>
        </p:nvCxnSpPr>
        <p:spPr bwMode="auto">
          <a:xfrm flipV="1">
            <a:off x="4746625" y="2990850"/>
            <a:ext cx="2613025" cy="673100"/>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cxnSp>
        <p:nvCxnSpPr>
          <p:cNvPr id="58447" name="AutoShape 105"/>
          <p:cNvCxnSpPr>
            <a:cxnSpLocks noChangeShapeType="1"/>
            <a:stCxn id="58436" idx="3"/>
            <a:endCxn id="58407" idx="2"/>
          </p:cNvCxnSpPr>
          <p:nvPr/>
        </p:nvCxnSpPr>
        <p:spPr bwMode="auto">
          <a:xfrm flipV="1">
            <a:off x="4740275" y="2990850"/>
            <a:ext cx="2619375" cy="1384300"/>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cxnSp>
        <p:nvCxnSpPr>
          <p:cNvPr id="58448" name="AutoShape 106"/>
          <p:cNvCxnSpPr>
            <a:cxnSpLocks noChangeShapeType="1"/>
            <a:stCxn id="58438" idx="3"/>
            <a:endCxn id="58407" idx="2"/>
          </p:cNvCxnSpPr>
          <p:nvPr/>
        </p:nvCxnSpPr>
        <p:spPr bwMode="auto">
          <a:xfrm flipV="1">
            <a:off x="4733925" y="2990850"/>
            <a:ext cx="2625725" cy="2082800"/>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cxnSp>
        <p:nvCxnSpPr>
          <p:cNvPr id="58449" name="AutoShape 107"/>
          <p:cNvCxnSpPr>
            <a:cxnSpLocks noChangeShapeType="1"/>
            <a:stCxn id="58440" idx="3"/>
            <a:endCxn id="58407" idx="2"/>
          </p:cNvCxnSpPr>
          <p:nvPr/>
        </p:nvCxnSpPr>
        <p:spPr bwMode="auto">
          <a:xfrm flipV="1">
            <a:off x="4727575" y="2990850"/>
            <a:ext cx="2632075" cy="2794000"/>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graphicFrame>
        <p:nvGraphicFramePr>
          <p:cNvPr id="58450" name="Object 108"/>
          <p:cNvGraphicFramePr>
            <a:graphicFrameLocks noChangeAspect="1"/>
          </p:cNvGraphicFramePr>
          <p:nvPr/>
        </p:nvGraphicFramePr>
        <p:xfrm>
          <a:off x="8083550" y="68263"/>
          <a:ext cx="406400" cy="482600"/>
        </p:xfrm>
        <a:graphic>
          <a:graphicData uri="http://schemas.openxmlformats.org/presentationml/2006/ole">
            <mc:AlternateContent xmlns:mc="http://schemas.openxmlformats.org/markup-compatibility/2006">
              <mc:Choice xmlns:v="urn:schemas-microsoft-com:vml" Requires="v">
                <p:oleObj spid="_x0000_s11282" name="Equation" r:id="rId30" imgW="203112" imgH="241195" progId="Equation.DSMT4">
                  <p:embed/>
                </p:oleObj>
              </mc:Choice>
              <mc:Fallback>
                <p:oleObj name="Equation" r:id="rId30" imgW="203112" imgH="241195" progId="Equation.DSMT4">
                  <p:embed/>
                  <p:pic>
                    <p:nvPicPr>
                      <p:cNvPr id="58450" name="Object 108"/>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8083550" y="68263"/>
                        <a:ext cx="4064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451" name="Rectangle 109"/>
          <p:cNvSpPr>
            <a:spLocks noChangeArrowheads="1"/>
          </p:cNvSpPr>
          <p:nvPr/>
        </p:nvSpPr>
        <p:spPr bwMode="auto">
          <a:xfrm>
            <a:off x="7772400" y="730250"/>
            <a:ext cx="787400" cy="355600"/>
          </a:xfrm>
          <a:prstGeom prst="rect">
            <a:avLst/>
          </a:prstGeom>
          <a:noFill/>
          <a:ln w="19050">
            <a:solidFill>
              <a:schemeClr val="tx1"/>
            </a:solidFill>
            <a:prstDash val="sysDot"/>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58452" name="Rectangle 110"/>
          <p:cNvSpPr>
            <a:spLocks noChangeArrowheads="1"/>
          </p:cNvSpPr>
          <p:nvPr/>
        </p:nvSpPr>
        <p:spPr bwMode="auto">
          <a:xfrm>
            <a:off x="7772400" y="1250950"/>
            <a:ext cx="787400" cy="355600"/>
          </a:xfrm>
          <a:prstGeom prst="rect">
            <a:avLst/>
          </a:prstGeom>
          <a:noFill/>
          <a:ln w="19050">
            <a:solidFill>
              <a:schemeClr val="tx1"/>
            </a:solidFill>
            <a:prstDash val="sysDot"/>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58453" name="Rectangle 111"/>
          <p:cNvSpPr>
            <a:spLocks noChangeArrowheads="1"/>
          </p:cNvSpPr>
          <p:nvPr/>
        </p:nvSpPr>
        <p:spPr bwMode="auto">
          <a:xfrm>
            <a:off x="7772400" y="1784350"/>
            <a:ext cx="787400" cy="355600"/>
          </a:xfrm>
          <a:prstGeom prst="rect">
            <a:avLst/>
          </a:prstGeom>
          <a:noFill/>
          <a:ln w="19050">
            <a:solidFill>
              <a:schemeClr val="tx1"/>
            </a:solidFill>
            <a:prstDash val="sysDot"/>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58454" name="Rectangle 112"/>
          <p:cNvSpPr>
            <a:spLocks noChangeArrowheads="1"/>
          </p:cNvSpPr>
          <p:nvPr/>
        </p:nvSpPr>
        <p:spPr bwMode="auto">
          <a:xfrm>
            <a:off x="7766050" y="2305050"/>
            <a:ext cx="787400" cy="355600"/>
          </a:xfrm>
          <a:prstGeom prst="rect">
            <a:avLst/>
          </a:prstGeom>
          <a:noFill/>
          <a:ln w="19050">
            <a:solidFill>
              <a:schemeClr val="tx1"/>
            </a:solidFill>
            <a:prstDash val="sysDot"/>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graphicFrame>
        <p:nvGraphicFramePr>
          <p:cNvPr id="58455" name="Object 113"/>
          <p:cNvGraphicFramePr>
            <a:graphicFrameLocks noChangeAspect="1"/>
          </p:cNvGraphicFramePr>
          <p:nvPr/>
        </p:nvGraphicFramePr>
        <p:xfrm>
          <a:off x="8035925" y="2727325"/>
          <a:ext cx="239713" cy="558800"/>
        </p:xfrm>
        <a:graphic>
          <a:graphicData uri="http://schemas.openxmlformats.org/presentationml/2006/ole">
            <mc:AlternateContent xmlns:mc="http://schemas.openxmlformats.org/markup-compatibility/2006">
              <mc:Choice xmlns:v="urn:schemas-microsoft-com:vml" Requires="v">
                <p:oleObj spid="_x0000_s11283" name="Equation" r:id="rId32" imgW="76035" imgH="177415" progId="Equation.DSMT4">
                  <p:embed/>
                </p:oleObj>
              </mc:Choice>
              <mc:Fallback>
                <p:oleObj name="Equation" r:id="rId32" imgW="76035" imgH="177415" progId="Equation.DSMT4">
                  <p:embed/>
                  <p:pic>
                    <p:nvPicPr>
                      <p:cNvPr id="58455" name="Object 1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35925" y="2727325"/>
                        <a:ext cx="239713"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456" name="Rectangle 114"/>
          <p:cNvSpPr>
            <a:spLocks noChangeArrowheads="1"/>
          </p:cNvSpPr>
          <p:nvPr/>
        </p:nvSpPr>
        <p:spPr bwMode="auto">
          <a:xfrm>
            <a:off x="7772400" y="3378200"/>
            <a:ext cx="787400" cy="355600"/>
          </a:xfrm>
          <a:prstGeom prst="rect">
            <a:avLst/>
          </a:prstGeom>
          <a:noFill/>
          <a:ln w="19050">
            <a:solidFill>
              <a:schemeClr val="tx1"/>
            </a:solidFill>
            <a:prstDash val="sysDot"/>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58457" name="Rectangle 115"/>
          <p:cNvSpPr>
            <a:spLocks noChangeArrowheads="1"/>
          </p:cNvSpPr>
          <p:nvPr/>
        </p:nvSpPr>
        <p:spPr bwMode="auto">
          <a:xfrm>
            <a:off x="7772400" y="3898900"/>
            <a:ext cx="787400" cy="355600"/>
          </a:xfrm>
          <a:prstGeom prst="rect">
            <a:avLst/>
          </a:prstGeom>
          <a:noFill/>
          <a:ln w="19050">
            <a:solidFill>
              <a:schemeClr val="tx1"/>
            </a:solidFill>
            <a:prstDash val="sysDot"/>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58458" name="Rectangle 116"/>
          <p:cNvSpPr>
            <a:spLocks noChangeArrowheads="1"/>
          </p:cNvSpPr>
          <p:nvPr/>
        </p:nvSpPr>
        <p:spPr bwMode="auto">
          <a:xfrm>
            <a:off x="7772400" y="4432300"/>
            <a:ext cx="787400" cy="355600"/>
          </a:xfrm>
          <a:prstGeom prst="rect">
            <a:avLst/>
          </a:prstGeom>
          <a:noFill/>
          <a:ln w="19050">
            <a:solidFill>
              <a:schemeClr val="tx1"/>
            </a:solidFill>
            <a:prstDash val="sysDot"/>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58459" name="Rectangle 117"/>
          <p:cNvSpPr>
            <a:spLocks noChangeArrowheads="1"/>
          </p:cNvSpPr>
          <p:nvPr/>
        </p:nvSpPr>
        <p:spPr bwMode="auto">
          <a:xfrm>
            <a:off x="7766050" y="4953000"/>
            <a:ext cx="787400" cy="355600"/>
          </a:xfrm>
          <a:prstGeom prst="rect">
            <a:avLst/>
          </a:prstGeom>
          <a:noFill/>
          <a:ln w="19050">
            <a:solidFill>
              <a:schemeClr val="tx1"/>
            </a:solidFill>
            <a:prstDash val="sysDot"/>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graphicFrame>
        <p:nvGraphicFramePr>
          <p:cNvPr id="58460" name="Object 118"/>
          <p:cNvGraphicFramePr>
            <a:graphicFrameLocks noChangeAspect="1"/>
          </p:cNvGraphicFramePr>
          <p:nvPr/>
        </p:nvGraphicFramePr>
        <p:xfrm>
          <a:off x="8035925" y="5292725"/>
          <a:ext cx="239713" cy="558800"/>
        </p:xfrm>
        <a:graphic>
          <a:graphicData uri="http://schemas.openxmlformats.org/presentationml/2006/ole">
            <mc:AlternateContent xmlns:mc="http://schemas.openxmlformats.org/markup-compatibility/2006">
              <mc:Choice xmlns:v="urn:schemas-microsoft-com:vml" Requires="v">
                <p:oleObj spid="_x0000_s11284" name="Equation" r:id="rId33" imgW="76035" imgH="177415" progId="Equation.DSMT4">
                  <p:embed/>
                </p:oleObj>
              </mc:Choice>
              <mc:Fallback>
                <p:oleObj name="Equation" r:id="rId33" imgW="76035" imgH="177415" progId="Equation.DSMT4">
                  <p:embed/>
                  <p:pic>
                    <p:nvPicPr>
                      <p:cNvPr id="58460" name="Object 1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35925" y="5292725"/>
                        <a:ext cx="239713"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461" name="Text Box 119"/>
          <p:cNvSpPr txBox="1">
            <a:spLocks noChangeArrowheads="1"/>
          </p:cNvSpPr>
          <p:nvPr/>
        </p:nvSpPr>
        <p:spPr bwMode="auto">
          <a:xfrm>
            <a:off x="7769225" y="730250"/>
            <a:ext cx="8016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AB+,0</a:t>
            </a:r>
          </a:p>
        </p:txBody>
      </p:sp>
      <p:sp>
        <p:nvSpPr>
          <p:cNvPr id="58462" name="Text Box 120"/>
          <p:cNvSpPr txBox="1">
            <a:spLocks noChangeArrowheads="1"/>
          </p:cNvSpPr>
          <p:nvPr/>
        </p:nvSpPr>
        <p:spPr bwMode="auto">
          <a:xfrm>
            <a:off x="7775575" y="1250950"/>
            <a:ext cx="8016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AB+,1</a:t>
            </a:r>
          </a:p>
        </p:txBody>
      </p:sp>
      <p:graphicFrame>
        <p:nvGraphicFramePr>
          <p:cNvPr id="58463" name="Object 121"/>
          <p:cNvGraphicFramePr>
            <a:graphicFrameLocks noChangeAspect="1"/>
          </p:cNvGraphicFramePr>
          <p:nvPr/>
        </p:nvGraphicFramePr>
        <p:xfrm>
          <a:off x="4857750" y="2468563"/>
          <a:ext cx="787400" cy="533400"/>
        </p:xfrm>
        <a:graphic>
          <a:graphicData uri="http://schemas.openxmlformats.org/presentationml/2006/ole">
            <mc:AlternateContent xmlns:mc="http://schemas.openxmlformats.org/markup-compatibility/2006">
              <mc:Choice xmlns:v="urn:schemas-microsoft-com:vml" Requires="v">
                <p:oleObj spid="_x0000_s11285" name="Equation" r:id="rId34" imgW="393359" imgH="266469" progId="Equation.DSMT4">
                  <p:embed/>
                </p:oleObj>
              </mc:Choice>
              <mc:Fallback>
                <p:oleObj name="Equation" r:id="rId34" imgW="393359" imgH="266469" progId="Equation.DSMT4">
                  <p:embed/>
                  <p:pic>
                    <p:nvPicPr>
                      <p:cNvPr id="58463" name="Object 1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7750" y="2468563"/>
                        <a:ext cx="787400" cy="533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58464" name="AutoShape 122"/>
          <p:cNvCxnSpPr>
            <a:cxnSpLocks noChangeShapeType="1"/>
          </p:cNvCxnSpPr>
          <p:nvPr/>
        </p:nvCxnSpPr>
        <p:spPr bwMode="auto">
          <a:xfrm>
            <a:off x="2562225" y="6457950"/>
            <a:ext cx="1333500" cy="14288"/>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sp>
        <p:nvSpPr>
          <p:cNvPr id="58465" name="Text Box 123"/>
          <p:cNvSpPr txBox="1">
            <a:spLocks noChangeArrowheads="1"/>
          </p:cNvSpPr>
          <p:nvPr/>
        </p:nvSpPr>
        <p:spPr bwMode="auto">
          <a:xfrm>
            <a:off x="3908425" y="6261100"/>
            <a:ext cx="1778000" cy="385763"/>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Satisfy a demand</a:t>
            </a:r>
          </a:p>
        </p:txBody>
      </p:sp>
      <p:cxnSp>
        <p:nvCxnSpPr>
          <p:cNvPr id="58466" name="AutoShape 124"/>
          <p:cNvCxnSpPr>
            <a:cxnSpLocks noChangeShapeType="1"/>
          </p:cNvCxnSpPr>
          <p:nvPr/>
        </p:nvCxnSpPr>
        <p:spPr bwMode="auto">
          <a:xfrm>
            <a:off x="6435725" y="6457950"/>
            <a:ext cx="1333500" cy="14288"/>
          </a:xfrm>
          <a:prstGeom prst="straightConnector1">
            <a:avLst/>
          </a:prstGeom>
          <a:noFill/>
          <a:ln w="19050">
            <a:solidFill>
              <a:schemeClr val="tx1"/>
            </a:solidFill>
            <a:prstDash val="sysDot"/>
            <a:round/>
            <a:headEnd/>
            <a:tailEnd type="stealth" w="med" len="lg"/>
          </a:ln>
          <a:extLst>
            <a:ext uri="{909E8E84-426E-40DD-AFC4-6F175D3DCCD1}">
              <a14:hiddenFill xmlns:a14="http://schemas.microsoft.com/office/drawing/2010/main">
                <a:noFill/>
              </a14:hiddenFill>
            </a:ext>
          </a:extLst>
        </p:spPr>
      </p:cxnSp>
      <p:sp>
        <p:nvSpPr>
          <p:cNvPr id="58467" name="Text Box 125"/>
          <p:cNvSpPr txBox="1">
            <a:spLocks noChangeArrowheads="1"/>
          </p:cNvSpPr>
          <p:nvPr/>
        </p:nvSpPr>
        <p:spPr bwMode="auto">
          <a:xfrm>
            <a:off x="7769225" y="6261100"/>
            <a:ext cx="717550" cy="385763"/>
          </a:xfrm>
          <a:prstGeom prst="rect">
            <a:avLst/>
          </a:prstGeom>
          <a:noFill/>
          <a:ln w="19050">
            <a:solidFill>
              <a:schemeClr val="tx1"/>
            </a:solidFill>
            <a:prstDash val="sysDot"/>
            <a:miter lim="800000"/>
            <a:headEnd/>
            <a:tailEnd type="none" w="med" len="lg"/>
          </a:ln>
          <a:extLst>
            <a:ext uri="{909E8E84-426E-40DD-AFC4-6F175D3DCCD1}">
              <a14:hiddenFill xmlns:a14="http://schemas.microsoft.com/office/drawing/2010/main">
                <a:solidFill>
                  <a:srgbClr val="FFFFFF"/>
                </a:solidFill>
              </a14:hiddenFill>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Hold </a:t>
            </a:r>
          </a:p>
        </p:txBody>
      </p:sp>
      <p:cxnSp>
        <p:nvCxnSpPr>
          <p:cNvPr id="58468" name="AutoShape 126"/>
          <p:cNvCxnSpPr>
            <a:cxnSpLocks noChangeShapeType="1"/>
            <a:stCxn id="58412" idx="3"/>
            <a:endCxn id="58427" idx="1"/>
          </p:cNvCxnSpPr>
          <p:nvPr/>
        </p:nvCxnSpPr>
        <p:spPr bwMode="auto">
          <a:xfrm flipV="1">
            <a:off x="2384425" y="793750"/>
            <a:ext cx="1568450" cy="2743200"/>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graphicFrame>
        <p:nvGraphicFramePr>
          <p:cNvPr id="58469" name="Object 127"/>
          <p:cNvGraphicFramePr>
            <a:graphicFrameLocks noChangeAspect="1"/>
          </p:cNvGraphicFramePr>
          <p:nvPr/>
        </p:nvGraphicFramePr>
        <p:xfrm>
          <a:off x="307975" y="42863"/>
          <a:ext cx="741363" cy="579437"/>
        </p:xfrm>
        <a:graphic>
          <a:graphicData uri="http://schemas.openxmlformats.org/presentationml/2006/ole">
            <mc:AlternateContent xmlns:mc="http://schemas.openxmlformats.org/markup-compatibility/2006">
              <mc:Choice xmlns:v="urn:schemas-microsoft-com:vml" Requires="v">
                <p:oleObj spid="_x0000_s11286" name="Equation" r:id="rId35" imgW="291973" imgH="228501" progId="Equation.DSMT4">
                  <p:embed/>
                </p:oleObj>
              </mc:Choice>
              <mc:Fallback>
                <p:oleObj name="Equation" r:id="rId35" imgW="291973" imgH="228501" progId="Equation.DSMT4">
                  <p:embed/>
                  <p:pic>
                    <p:nvPicPr>
                      <p:cNvPr id="58469" name="Object 127"/>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07975" y="42863"/>
                        <a:ext cx="741363" cy="5794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470" name="Object 128"/>
          <p:cNvGraphicFramePr>
            <a:graphicFrameLocks noChangeAspect="1"/>
          </p:cNvGraphicFramePr>
          <p:nvPr/>
        </p:nvGraphicFramePr>
        <p:xfrm>
          <a:off x="1563688" y="-12700"/>
          <a:ext cx="3384550" cy="773113"/>
        </p:xfrm>
        <a:graphic>
          <a:graphicData uri="http://schemas.openxmlformats.org/presentationml/2006/ole">
            <mc:AlternateContent xmlns:mc="http://schemas.openxmlformats.org/markup-compatibility/2006">
              <mc:Choice xmlns:v="urn:schemas-microsoft-com:vml" Requires="v">
                <p:oleObj spid="_x0000_s11287" name="Equation" r:id="rId37" imgW="1333500" imgH="304800" progId="Equation.DSMT4">
                  <p:embed/>
                </p:oleObj>
              </mc:Choice>
              <mc:Fallback>
                <p:oleObj name="Equation" r:id="rId37" imgW="1333500" imgH="304800" progId="Equation.DSMT4">
                  <p:embed/>
                  <p:pic>
                    <p:nvPicPr>
                      <p:cNvPr id="58470" name="Object 128"/>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563688" y="-12700"/>
                        <a:ext cx="3384550" cy="773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 2018 Warren B. Powell</a:t>
            </a:r>
          </a:p>
        </p:txBody>
      </p:sp>
    </p:spTree>
    <p:extLst>
      <p:ext uri="{BB962C8B-B14F-4D97-AF65-F5344CB8AC3E}">
        <p14:creationId xmlns:p14="http://schemas.microsoft.com/office/powerpoint/2010/main" val="40136362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4" name="Group 110"/>
          <p:cNvGrpSpPr>
            <a:grpSpLocks/>
          </p:cNvGrpSpPr>
          <p:nvPr/>
        </p:nvGrpSpPr>
        <p:grpSpPr bwMode="auto">
          <a:xfrm>
            <a:off x="107950" y="195263"/>
            <a:ext cx="6996113" cy="6329362"/>
            <a:chOff x="84" y="147"/>
            <a:chExt cx="4407" cy="3987"/>
          </a:xfrm>
        </p:grpSpPr>
        <p:grpSp>
          <p:nvGrpSpPr>
            <p:cNvPr id="59395" name="Group 111"/>
            <p:cNvGrpSpPr>
              <a:grpSpLocks/>
            </p:cNvGrpSpPr>
            <p:nvPr/>
          </p:nvGrpSpPr>
          <p:grpSpPr bwMode="auto">
            <a:xfrm>
              <a:off x="998" y="568"/>
              <a:ext cx="509" cy="895"/>
              <a:chOff x="430" y="656"/>
              <a:chExt cx="509" cy="895"/>
            </a:xfrm>
          </p:grpSpPr>
          <p:sp>
            <p:nvSpPr>
              <p:cNvPr id="59496" name="Rectangle 112"/>
              <p:cNvSpPr>
                <a:spLocks noChangeArrowheads="1"/>
              </p:cNvSpPr>
              <p:nvPr/>
            </p:nvSpPr>
            <p:spPr bwMode="auto">
              <a:xfrm>
                <a:off x="432" y="656"/>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59497" name="Text Box 113"/>
              <p:cNvSpPr txBox="1">
                <a:spLocks noChangeArrowheads="1"/>
              </p:cNvSpPr>
              <p:nvPr/>
            </p:nvSpPr>
            <p:spPr bwMode="auto">
              <a:xfrm>
                <a:off x="430" y="656"/>
                <a:ext cx="50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AB+,0</a:t>
                </a:r>
              </a:p>
            </p:txBody>
          </p:sp>
          <p:sp>
            <p:nvSpPr>
              <p:cNvPr id="59498" name="Rectangle 114"/>
              <p:cNvSpPr>
                <a:spLocks noChangeArrowheads="1"/>
              </p:cNvSpPr>
              <p:nvPr/>
            </p:nvSpPr>
            <p:spPr bwMode="auto">
              <a:xfrm>
                <a:off x="432" y="984"/>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59499" name="Text Box 115"/>
              <p:cNvSpPr txBox="1">
                <a:spLocks noChangeArrowheads="1"/>
              </p:cNvSpPr>
              <p:nvPr/>
            </p:nvSpPr>
            <p:spPr bwMode="auto">
              <a:xfrm>
                <a:off x="434" y="984"/>
                <a:ext cx="50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AB+,1</a:t>
                </a:r>
              </a:p>
            </p:txBody>
          </p:sp>
          <p:sp>
            <p:nvSpPr>
              <p:cNvPr id="59500" name="Rectangle 116"/>
              <p:cNvSpPr>
                <a:spLocks noChangeArrowheads="1"/>
              </p:cNvSpPr>
              <p:nvPr/>
            </p:nvSpPr>
            <p:spPr bwMode="auto">
              <a:xfrm>
                <a:off x="432" y="1320"/>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59501" name="Text Box 117"/>
              <p:cNvSpPr txBox="1">
                <a:spLocks noChangeArrowheads="1"/>
              </p:cNvSpPr>
              <p:nvPr/>
            </p:nvSpPr>
            <p:spPr bwMode="auto">
              <a:xfrm>
                <a:off x="430" y="1320"/>
                <a:ext cx="50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AB+,2</a:t>
                </a:r>
              </a:p>
            </p:txBody>
          </p:sp>
        </p:grpSp>
        <p:cxnSp>
          <p:nvCxnSpPr>
            <p:cNvPr id="59396" name="AutoShape 118"/>
            <p:cNvCxnSpPr>
              <a:cxnSpLocks noChangeShapeType="1"/>
              <a:stCxn id="59496" idx="3"/>
              <a:endCxn id="59490" idx="1"/>
            </p:cNvCxnSpPr>
            <p:nvPr/>
          </p:nvCxnSpPr>
          <p:spPr bwMode="auto">
            <a:xfrm>
              <a:off x="1502" y="680"/>
              <a:ext cx="996" cy="328"/>
            </a:xfrm>
            <a:prstGeom prst="straightConnector1">
              <a:avLst/>
            </a:prstGeom>
            <a:noFill/>
            <a:ln w="19050">
              <a:solidFill>
                <a:schemeClr val="tx1"/>
              </a:solidFill>
              <a:prstDash val="sysDot"/>
              <a:round/>
              <a:headEnd/>
              <a:tailEnd type="stealth" w="med" len="lg"/>
            </a:ln>
            <a:extLst>
              <a:ext uri="{909E8E84-426E-40DD-AFC4-6F175D3DCCD1}">
                <a14:hiddenFill xmlns:a14="http://schemas.microsoft.com/office/drawing/2010/main">
                  <a:noFill/>
                </a14:hiddenFill>
              </a:ext>
            </a:extLst>
          </p:spPr>
        </p:cxnSp>
        <p:cxnSp>
          <p:nvCxnSpPr>
            <p:cNvPr id="59397" name="AutoShape 119"/>
            <p:cNvCxnSpPr>
              <a:cxnSpLocks noChangeShapeType="1"/>
              <a:stCxn id="59498" idx="3"/>
              <a:endCxn id="59492" idx="1"/>
            </p:cNvCxnSpPr>
            <p:nvPr/>
          </p:nvCxnSpPr>
          <p:spPr bwMode="auto">
            <a:xfrm>
              <a:off x="1502" y="1008"/>
              <a:ext cx="992" cy="336"/>
            </a:xfrm>
            <a:prstGeom prst="straightConnector1">
              <a:avLst/>
            </a:prstGeom>
            <a:noFill/>
            <a:ln w="19050">
              <a:solidFill>
                <a:schemeClr val="tx1"/>
              </a:solidFill>
              <a:prstDash val="sysDot"/>
              <a:round/>
              <a:headEnd/>
              <a:tailEnd type="stealth" w="med" len="lg"/>
            </a:ln>
            <a:extLst>
              <a:ext uri="{909E8E84-426E-40DD-AFC4-6F175D3DCCD1}">
                <a14:hiddenFill xmlns:a14="http://schemas.microsoft.com/office/drawing/2010/main">
                  <a:noFill/>
                </a14:hiddenFill>
              </a:ext>
            </a:extLst>
          </p:spPr>
        </p:cxnSp>
        <p:cxnSp>
          <p:nvCxnSpPr>
            <p:cNvPr id="59398" name="AutoShape 120"/>
            <p:cNvCxnSpPr>
              <a:cxnSpLocks noChangeShapeType="1"/>
              <a:stCxn id="59500" idx="3"/>
              <a:endCxn id="59495" idx="1"/>
            </p:cNvCxnSpPr>
            <p:nvPr/>
          </p:nvCxnSpPr>
          <p:spPr bwMode="auto">
            <a:xfrm>
              <a:off x="1502" y="1344"/>
              <a:ext cx="988" cy="328"/>
            </a:xfrm>
            <a:prstGeom prst="straightConnector1">
              <a:avLst/>
            </a:prstGeom>
            <a:noFill/>
            <a:ln w="19050">
              <a:solidFill>
                <a:schemeClr val="tx1"/>
              </a:solidFill>
              <a:prstDash val="sysDot"/>
              <a:round/>
              <a:headEnd/>
              <a:tailEnd type="stealth" w="med" len="lg"/>
            </a:ln>
            <a:extLst>
              <a:ext uri="{909E8E84-426E-40DD-AFC4-6F175D3DCCD1}">
                <a14:hiddenFill xmlns:a14="http://schemas.microsoft.com/office/drawing/2010/main">
                  <a:noFill/>
                </a14:hiddenFill>
              </a:ext>
            </a:extLst>
          </p:spPr>
        </p:cxnSp>
        <p:cxnSp>
          <p:nvCxnSpPr>
            <p:cNvPr id="59399" name="AutoShape 121"/>
            <p:cNvCxnSpPr>
              <a:cxnSpLocks noChangeShapeType="1"/>
              <a:endCxn id="59481" idx="1"/>
            </p:cNvCxnSpPr>
            <p:nvPr/>
          </p:nvCxnSpPr>
          <p:spPr bwMode="auto">
            <a:xfrm>
              <a:off x="1502" y="2016"/>
              <a:ext cx="996" cy="660"/>
            </a:xfrm>
            <a:prstGeom prst="straightConnector1">
              <a:avLst/>
            </a:prstGeom>
            <a:noFill/>
            <a:ln w="19050">
              <a:solidFill>
                <a:schemeClr val="tx1"/>
              </a:solidFill>
              <a:prstDash val="sysDot"/>
              <a:round/>
              <a:headEnd/>
              <a:tailEnd type="stealth" w="med" len="lg"/>
            </a:ln>
            <a:extLst>
              <a:ext uri="{909E8E84-426E-40DD-AFC4-6F175D3DCCD1}">
                <a14:hiddenFill xmlns:a14="http://schemas.microsoft.com/office/drawing/2010/main">
                  <a:noFill/>
                </a14:hiddenFill>
              </a:ext>
            </a:extLst>
          </p:spPr>
        </p:cxnSp>
        <p:cxnSp>
          <p:nvCxnSpPr>
            <p:cNvPr id="59400" name="AutoShape 122"/>
            <p:cNvCxnSpPr>
              <a:cxnSpLocks noChangeShapeType="1"/>
              <a:endCxn id="59483" idx="1"/>
            </p:cNvCxnSpPr>
            <p:nvPr/>
          </p:nvCxnSpPr>
          <p:spPr bwMode="auto">
            <a:xfrm>
              <a:off x="1502" y="2344"/>
              <a:ext cx="992" cy="668"/>
            </a:xfrm>
            <a:prstGeom prst="straightConnector1">
              <a:avLst/>
            </a:prstGeom>
            <a:noFill/>
            <a:ln w="19050">
              <a:solidFill>
                <a:schemeClr val="tx1"/>
              </a:solidFill>
              <a:prstDash val="sysDot"/>
              <a:round/>
              <a:headEnd/>
              <a:tailEnd type="stealth" w="med" len="lg"/>
            </a:ln>
            <a:extLst>
              <a:ext uri="{909E8E84-426E-40DD-AFC4-6F175D3DCCD1}">
                <a14:hiddenFill xmlns:a14="http://schemas.microsoft.com/office/drawing/2010/main">
                  <a:noFill/>
                </a14:hiddenFill>
              </a:ext>
            </a:extLst>
          </p:spPr>
        </p:cxnSp>
        <p:cxnSp>
          <p:nvCxnSpPr>
            <p:cNvPr id="59401" name="AutoShape 123"/>
            <p:cNvCxnSpPr>
              <a:cxnSpLocks noChangeShapeType="1"/>
              <a:endCxn id="59486" idx="1"/>
            </p:cNvCxnSpPr>
            <p:nvPr/>
          </p:nvCxnSpPr>
          <p:spPr bwMode="auto">
            <a:xfrm>
              <a:off x="1502" y="2688"/>
              <a:ext cx="988" cy="652"/>
            </a:xfrm>
            <a:prstGeom prst="straightConnector1">
              <a:avLst/>
            </a:prstGeom>
            <a:noFill/>
            <a:ln w="19050">
              <a:solidFill>
                <a:schemeClr val="tx1"/>
              </a:solidFill>
              <a:prstDash val="sysDot"/>
              <a:round/>
              <a:headEnd/>
              <a:tailEnd type="stealth" w="med" len="lg"/>
            </a:ln>
            <a:extLst>
              <a:ext uri="{909E8E84-426E-40DD-AFC4-6F175D3DCCD1}">
                <a14:hiddenFill xmlns:a14="http://schemas.microsoft.com/office/drawing/2010/main">
                  <a:noFill/>
                </a14:hiddenFill>
              </a:ext>
            </a:extLst>
          </p:spPr>
        </p:cxnSp>
        <p:cxnSp>
          <p:nvCxnSpPr>
            <p:cNvPr id="59402" name="AutoShape 124"/>
            <p:cNvCxnSpPr>
              <a:cxnSpLocks noChangeShapeType="1"/>
              <a:stCxn id="59496" idx="3"/>
              <a:endCxn id="59453" idx="1"/>
            </p:cNvCxnSpPr>
            <p:nvPr/>
          </p:nvCxnSpPr>
          <p:spPr bwMode="auto">
            <a:xfrm>
              <a:off x="1502" y="680"/>
              <a:ext cx="996" cy="3298"/>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cxnSp>
          <p:nvCxnSpPr>
            <p:cNvPr id="59403" name="AutoShape 125"/>
            <p:cNvCxnSpPr>
              <a:cxnSpLocks noChangeShapeType="1"/>
              <a:stCxn id="59498" idx="3"/>
              <a:endCxn id="59453" idx="1"/>
            </p:cNvCxnSpPr>
            <p:nvPr/>
          </p:nvCxnSpPr>
          <p:spPr bwMode="auto">
            <a:xfrm>
              <a:off x="1502" y="1008"/>
              <a:ext cx="996" cy="2970"/>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cxnSp>
          <p:nvCxnSpPr>
            <p:cNvPr id="59404" name="AutoShape 126"/>
            <p:cNvCxnSpPr>
              <a:cxnSpLocks noChangeShapeType="1"/>
              <a:stCxn id="59500" idx="3"/>
              <a:endCxn id="59453" idx="1"/>
            </p:cNvCxnSpPr>
            <p:nvPr/>
          </p:nvCxnSpPr>
          <p:spPr bwMode="auto">
            <a:xfrm>
              <a:off x="1502" y="1344"/>
              <a:ext cx="996" cy="2634"/>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cxnSp>
          <p:nvCxnSpPr>
            <p:cNvPr id="59405" name="AutoShape 127"/>
            <p:cNvCxnSpPr>
              <a:cxnSpLocks noChangeShapeType="1"/>
              <a:stCxn id="59409" idx="3"/>
              <a:endCxn id="59453" idx="1"/>
            </p:cNvCxnSpPr>
            <p:nvPr/>
          </p:nvCxnSpPr>
          <p:spPr bwMode="auto">
            <a:xfrm>
              <a:off x="1502" y="2012"/>
              <a:ext cx="996" cy="1966"/>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cxnSp>
          <p:nvCxnSpPr>
            <p:cNvPr id="59406" name="AutoShape 128"/>
            <p:cNvCxnSpPr>
              <a:cxnSpLocks noChangeShapeType="1"/>
              <a:stCxn id="59411" idx="3"/>
              <a:endCxn id="59453" idx="1"/>
            </p:cNvCxnSpPr>
            <p:nvPr/>
          </p:nvCxnSpPr>
          <p:spPr bwMode="auto">
            <a:xfrm>
              <a:off x="1502" y="2340"/>
              <a:ext cx="996" cy="1638"/>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graphicFrame>
          <p:nvGraphicFramePr>
            <p:cNvPr id="59407" name="Object 129"/>
            <p:cNvGraphicFramePr>
              <a:graphicFrameLocks noChangeAspect="1"/>
            </p:cNvGraphicFramePr>
            <p:nvPr/>
          </p:nvGraphicFramePr>
          <p:xfrm>
            <a:off x="1204" y="147"/>
            <a:ext cx="240" cy="304"/>
          </p:xfrm>
          <a:graphic>
            <a:graphicData uri="http://schemas.openxmlformats.org/presentationml/2006/ole">
              <mc:AlternateContent xmlns:mc="http://schemas.openxmlformats.org/markup-compatibility/2006">
                <mc:Choice xmlns:v="urn:schemas-microsoft-com:vml" Requires="v">
                  <p:oleObj spid="_x0000_s12290" name="Equation" r:id="rId4" imgW="190417" imgH="241195" progId="Equation.DSMT4">
                    <p:embed/>
                  </p:oleObj>
                </mc:Choice>
                <mc:Fallback>
                  <p:oleObj name="Equation" r:id="rId4" imgW="190417" imgH="241195" progId="Equation.DSMT4">
                    <p:embed/>
                    <p:pic>
                      <p:nvPicPr>
                        <p:cNvPr id="59407" name="Object 1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4" y="147"/>
                          <a:ext cx="240" cy="3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408" name="Object 130"/>
            <p:cNvGraphicFramePr>
              <a:graphicFrameLocks noChangeAspect="1"/>
            </p:cNvGraphicFramePr>
            <p:nvPr/>
          </p:nvGraphicFramePr>
          <p:xfrm>
            <a:off x="1176" y="1494"/>
            <a:ext cx="151" cy="352"/>
          </p:xfrm>
          <a:graphic>
            <a:graphicData uri="http://schemas.openxmlformats.org/presentationml/2006/ole">
              <mc:AlternateContent xmlns:mc="http://schemas.openxmlformats.org/markup-compatibility/2006">
                <mc:Choice xmlns:v="urn:schemas-microsoft-com:vml" Requires="v">
                  <p:oleObj spid="_x0000_s12291" name="Equation" r:id="rId6" imgW="76035" imgH="177415" progId="Equation.DSMT4">
                    <p:embed/>
                  </p:oleObj>
                </mc:Choice>
                <mc:Fallback>
                  <p:oleObj name="Equation" r:id="rId6" imgW="76035" imgH="177415" progId="Equation.DSMT4">
                    <p:embed/>
                    <p:pic>
                      <p:nvPicPr>
                        <p:cNvPr id="59408" name="Object 1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6" y="1494"/>
                          <a:ext cx="151" cy="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9409" name="Rectangle 131"/>
            <p:cNvSpPr>
              <a:spLocks noChangeArrowheads="1"/>
            </p:cNvSpPr>
            <p:nvPr/>
          </p:nvSpPr>
          <p:spPr bwMode="auto">
            <a:xfrm>
              <a:off x="1000" y="1900"/>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59410" name="Text Box 132"/>
            <p:cNvSpPr txBox="1">
              <a:spLocks noChangeArrowheads="1"/>
            </p:cNvSpPr>
            <p:nvPr/>
          </p:nvSpPr>
          <p:spPr bwMode="auto">
            <a:xfrm>
              <a:off x="998" y="1900"/>
              <a:ext cx="3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O-,0</a:t>
              </a:r>
            </a:p>
          </p:txBody>
        </p:sp>
        <p:sp>
          <p:nvSpPr>
            <p:cNvPr id="59411" name="Rectangle 133"/>
            <p:cNvSpPr>
              <a:spLocks noChangeArrowheads="1"/>
            </p:cNvSpPr>
            <p:nvPr/>
          </p:nvSpPr>
          <p:spPr bwMode="auto">
            <a:xfrm>
              <a:off x="1000" y="2228"/>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59412" name="Text Box 134"/>
            <p:cNvSpPr txBox="1">
              <a:spLocks noChangeArrowheads="1"/>
            </p:cNvSpPr>
            <p:nvPr/>
          </p:nvSpPr>
          <p:spPr bwMode="auto">
            <a:xfrm>
              <a:off x="1002" y="2228"/>
              <a:ext cx="3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O-,1</a:t>
              </a:r>
            </a:p>
          </p:txBody>
        </p:sp>
        <p:sp>
          <p:nvSpPr>
            <p:cNvPr id="59413" name="Rectangle 135"/>
            <p:cNvSpPr>
              <a:spLocks noChangeArrowheads="1"/>
            </p:cNvSpPr>
            <p:nvPr/>
          </p:nvSpPr>
          <p:spPr bwMode="auto">
            <a:xfrm>
              <a:off x="1000" y="2564"/>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59414" name="Text Box 136"/>
            <p:cNvSpPr txBox="1">
              <a:spLocks noChangeArrowheads="1"/>
            </p:cNvSpPr>
            <p:nvPr/>
          </p:nvSpPr>
          <p:spPr bwMode="auto">
            <a:xfrm>
              <a:off x="998" y="2564"/>
              <a:ext cx="3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O-,2</a:t>
              </a:r>
            </a:p>
          </p:txBody>
        </p:sp>
        <p:cxnSp>
          <p:nvCxnSpPr>
            <p:cNvPr id="59415" name="AutoShape 137"/>
            <p:cNvCxnSpPr>
              <a:cxnSpLocks noChangeShapeType="1"/>
              <a:stCxn id="59413" idx="3"/>
              <a:endCxn id="59453" idx="1"/>
            </p:cNvCxnSpPr>
            <p:nvPr/>
          </p:nvCxnSpPr>
          <p:spPr bwMode="auto">
            <a:xfrm>
              <a:off x="1502" y="2676"/>
              <a:ext cx="996" cy="1302"/>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graphicFrame>
          <p:nvGraphicFramePr>
            <p:cNvPr id="59416" name="Object 138"/>
            <p:cNvGraphicFramePr>
              <a:graphicFrameLocks noChangeAspect="1"/>
            </p:cNvGraphicFramePr>
            <p:nvPr/>
          </p:nvGraphicFramePr>
          <p:xfrm>
            <a:off x="1176" y="2822"/>
            <a:ext cx="151" cy="352"/>
          </p:xfrm>
          <a:graphic>
            <a:graphicData uri="http://schemas.openxmlformats.org/presentationml/2006/ole">
              <mc:AlternateContent xmlns:mc="http://schemas.openxmlformats.org/markup-compatibility/2006">
                <mc:Choice xmlns:v="urn:schemas-microsoft-com:vml" Requires="v">
                  <p:oleObj spid="_x0000_s12292" name="Equation" r:id="rId8" imgW="76035" imgH="177415" progId="Equation.DSMT4">
                    <p:embed/>
                  </p:oleObj>
                </mc:Choice>
                <mc:Fallback>
                  <p:oleObj name="Equation" r:id="rId8" imgW="76035" imgH="177415" progId="Equation.DSMT4">
                    <p:embed/>
                    <p:pic>
                      <p:nvPicPr>
                        <p:cNvPr id="59416" name="Object 1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6" y="2822"/>
                          <a:ext cx="151" cy="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9417" name="Group 139"/>
            <p:cNvGrpSpPr>
              <a:grpSpLocks/>
            </p:cNvGrpSpPr>
            <p:nvPr/>
          </p:nvGrpSpPr>
          <p:grpSpPr bwMode="auto">
            <a:xfrm>
              <a:off x="2490" y="147"/>
              <a:ext cx="513" cy="3643"/>
              <a:chOff x="1650" y="115"/>
              <a:chExt cx="513" cy="3643"/>
            </a:xfrm>
          </p:grpSpPr>
          <p:graphicFrame>
            <p:nvGraphicFramePr>
              <p:cNvPr id="59473" name="Object 140"/>
              <p:cNvGraphicFramePr>
                <a:graphicFrameLocks noChangeAspect="1"/>
              </p:cNvGraphicFramePr>
              <p:nvPr/>
            </p:nvGraphicFramePr>
            <p:xfrm>
              <a:off x="1852" y="115"/>
              <a:ext cx="256" cy="304"/>
            </p:xfrm>
            <a:graphic>
              <a:graphicData uri="http://schemas.openxmlformats.org/presentationml/2006/ole">
                <mc:AlternateContent xmlns:mc="http://schemas.openxmlformats.org/markup-compatibility/2006">
                  <mc:Choice xmlns:v="urn:schemas-microsoft-com:vml" Requires="v">
                    <p:oleObj spid="_x0000_s12293" name="Equation" r:id="rId9" imgW="203112" imgH="241195" progId="Equation.DSMT4">
                      <p:embed/>
                    </p:oleObj>
                  </mc:Choice>
                  <mc:Fallback>
                    <p:oleObj name="Equation" r:id="rId9" imgW="203112" imgH="241195" progId="Equation.DSMT4">
                      <p:embed/>
                      <p:pic>
                        <p:nvPicPr>
                          <p:cNvPr id="59473" name="Object 1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52" y="115"/>
                            <a:ext cx="256" cy="3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9474" name="Group 141"/>
              <p:cNvGrpSpPr>
                <a:grpSpLocks/>
              </p:cNvGrpSpPr>
              <p:nvPr/>
            </p:nvGrpSpPr>
            <p:grpSpPr bwMode="auto">
              <a:xfrm>
                <a:off x="1650" y="532"/>
                <a:ext cx="513" cy="1223"/>
                <a:chOff x="1922" y="652"/>
                <a:chExt cx="513" cy="1223"/>
              </a:xfrm>
            </p:grpSpPr>
            <p:sp>
              <p:nvSpPr>
                <p:cNvPr id="59487" name="Rectangle 142"/>
                <p:cNvSpPr>
                  <a:spLocks noChangeArrowheads="1"/>
                </p:cNvSpPr>
                <p:nvPr/>
              </p:nvSpPr>
              <p:spPr bwMode="auto">
                <a:xfrm>
                  <a:off x="1928" y="652"/>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59488" name="Text Box 143"/>
                <p:cNvSpPr txBox="1">
                  <a:spLocks noChangeArrowheads="1"/>
                </p:cNvSpPr>
                <p:nvPr/>
              </p:nvSpPr>
              <p:spPr bwMode="auto">
                <a:xfrm>
                  <a:off x="1926" y="652"/>
                  <a:ext cx="50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AB+,0</a:t>
                  </a:r>
                </a:p>
              </p:txBody>
            </p:sp>
            <p:sp>
              <p:nvSpPr>
                <p:cNvPr id="59489" name="Rectangle 144"/>
                <p:cNvSpPr>
                  <a:spLocks noChangeArrowheads="1"/>
                </p:cNvSpPr>
                <p:nvPr/>
              </p:nvSpPr>
              <p:spPr bwMode="auto">
                <a:xfrm>
                  <a:off x="1928" y="980"/>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59490" name="Text Box 145"/>
                <p:cNvSpPr txBox="1">
                  <a:spLocks noChangeArrowheads="1"/>
                </p:cNvSpPr>
                <p:nvPr/>
              </p:nvSpPr>
              <p:spPr bwMode="auto">
                <a:xfrm>
                  <a:off x="1930" y="980"/>
                  <a:ext cx="50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AB+,1</a:t>
                  </a:r>
                </a:p>
              </p:txBody>
            </p:sp>
            <p:sp>
              <p:nvSpPr>
                <p:cNvPr id="59491" name="Rectangle 146"/>
                <p:cNvSpPr>
                  <a:spLocks noChangeArrowheads="1"/>
                </p:cNvSpPr>
                <p:nvPr/>
              </p:nvSpPr>
              <p:spPr bwMode="auto">
                <a:xfrm>
                  <a:off x="1928" y="1316"/>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59492" name="Text Box 147"/>
                <p:cNvSpPr txBox="1">
                  <a:spLocks noChangeArrowheads="1"/>
                </p:cNvSpPr>
                <p:nvPr/>
              </p:nvSpPr>
              <p:spPr bwMode="auto">
                <a:xfrm>
                  <a:off x="1926" y="1316"/>
                  <a:ext cx="50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AB+,2</a:t>
                  </a:r>
                </a:p>
              </p:txBody>
            </p:sp>
            <p:grpSp>
              <p:nvGrpSpPr>
                <p:cNvPr id="59493" name="Group 148"/>
                <p:cNvGrpSpPr>
                  <a:grpSpLocks/>
                </p:cNvGrpSpPr>
                <p:nvPr/>
              </p:nvGrpSpPr>
              <p:grpSpPr bwMode="auto">
                <a:xfrm>
                  <a:off x="1922" y="1644"/>
                  <a:ext cx="505" cy="231"/>
                  <a:chOff x="1934" y="1660"/>
                  <a:chExt cx="505" cy="231"/>
                </a:xfrm>
              </p:grpSpPr>
              <p:sp>
                <p:nvSpPr>
                  <p:cNvPr id="59494" name="Rectangle 149"/>
                  <p:cNvSpPr>
                    <a:spLocks noChangeArrowheads="1"/>
                  </p:cNvSpPr>
                  <p:nvPr/>
                </p:nvSpPr>
                <p:spPr bwMode="auto">
                  <a:xfrm>
                    <a:off x="1936" y="1660"/>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59495" name="Text Box 150"/>
                  <p:cNvSpPr txBox="1">
                    <a:spLocks noChangeArrowheads="1"/>
                  </p:cNvSpPr>
                  <p:nvPr/>
                </p:nvSpPr>
                <p:spPr bwMode="auto">
                  <a:xfrm>
                    <a:off x="1934" y="1660"/>
                    <a:ext cx="50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AB+,3</a:t>
                    </a:r>
                  </a:p>
                </p:txBody>
              </p:sp>
            </p:grpSp>
          </p:grpSp>
          <p:graphicFrame>
            <p:nvGraphicFramePr>
              <p:cNvPr id="59475" name="Object 151"/>
              <p:cNvGraphicFramePr>
                <a:graphicFrameLocks noChangeAspect="1"/>
              </p:cNvGraphicFramePr>
              <p:nvPr/>
            </p:nvGraphicFramePr>
            <p:xfrm>
              <a:off x="1822" y="1790"/>
              <a:ext cx="151" cy="352"/>
            </p:xfrm>
            <a:graphic>
              <a:graphicData uri="http://schemas.openxmlformats.org/presentationml/2006/ole">
                <mc:AlternateContent xmlns:mc="http://schemas.openxmlformats.org/markup-compatibility/2006">
                  <mc:Choice xmlns:v="urn:schemas-microsoft-com:vml" Requires="v">
                    <p:oleObj spid="_x0000_s12294" name="Equation" r:id="rId11" imgW="76035" imgH="177415" progId="Equation.DSMT4">
                      <p:embed/>
                    </p:oleObj>
                  </mc:Choice>
                  <mc:Fallback>
                    <p:oleObj name="Equation" r:id="rId11" imgW="76035" imgH="177415" progId="Equation.DSMT4">
                      <p:embed/>
                      <p:pic>
                        <p:nvPicPr>
                          <p:cNvPr id="59475" name="Object 1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2" y="1790"/>
                            <a:ext cx="151" cy="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9476" name="Group 152"/>
              <p:cNvGrpSpPr>
                <a:grpSpLocks/>
              </p:cNvGrpSpPr>
              <p:nvPr/>
            </p:nvGrpSpPr>
            <p:grpSpPr bwMode="auto">
              <a:xfrm>
                <a:off x="1650" y="2200"/>
                <a:ext cx="502" cy="1223"/>
                <a:chOff x="1922" y="652"/>
                <a:chExt cx="502" cy="1223"/>
              </a:xfrm>
            </p:grpSpPr>
            <p:sp>
              <p:nvSpPr>
                <p:cNvPr id="59478" name="Rectangle 153"/>
                <p:cNvSpPr>
                  <a:spLocks noChangeArrowheads="1"/>
                </p:cNvSpPr>
                <p:nvPr/>
              </p:nvSpPr>
              <p:spPr bwMode="auto">
                <a:xfrm>
                  <a:off x="1928" y="652"/>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59479" name="Text Box 154"/>
                <p:cNvSpPr txBox="1">
                  <a:spLocks noChangeArrowheads="1"/>
                </p:cNvSpPr>
                <p:nvPr/>
              </p:nvSpPr>
              <p:spPr bwMode="auto">
                <a:xfrm>
                  <a:off x="1926" y="652"/>
                  <a:ext cx="3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O-,0</a:t>
                  </a:r>
                </a:p>
              </p:txBody>
            </p:sp>
            <p:sp>
              <p:nvSpPr>
                <p:cNvPr id="59480" name="Rectangle 155"/>
                <p:cNvSpPr>
                  <a:spLocks noChangeArrowheads="1"/>
                </p:cNvSpPr>
                <p:nvPr/>
              </p:nvSpPr>
              <p:spPr bwMode="auto">
                <a:xfrm>
                  <a:off x="1928" y="980"/>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59481" name="Text Box 156"/>
                <p:cNvSpPr txBox="1">
                  <a:spLocks noChangeArrowheads="1"/>
                </p:cNvSpPr>
                <p:nvPr/>
              </p:nvSpPr>
              <p:spPr bwMode="auto">
                <a:xfrm>
                  <a:off x="1930" y="980"/>
                  <a:ext cx="3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O-,1</a:t>
                  </a:r>
                </a:p>
              </p:txBody>
            </p:sp>
            <p:sp>
              <p:nvSpPr>
                <p:cNvPr id="59482" name="Rectangle 157"/>
                <p:cNvSpPr>
                  <a:spLocks noChangeArrowheads="1"/>
                </p:cNvSpPr>
                <p:nvPr/>
              </p:nvSpPr>
              <p:spPr bwMode="auto">
                <a:xfrm>
                  <a:off x="1928" y="1316"/>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59483" name="Text Box 158"/>
                <p:cNvSpPr txBox="1">
                  <a:spLocks noChangeArrowheads="1"/>
                </p:cNvSpPr>
                <p:nvPr/>
              </p:nvSpPr>
              <p:spPr bwMode="auto">
                <a:xfrm>
                  <a:off x="1926" y="1316"/>
                  <a:ext cx="3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O-,2</a:t>
                  </a:r>
                </a:p>
              </p:txBody>
            </p:sp>
            <p:grpSp>
              <p:nvGrpSpPr>
                <p:cNvPr id="59484" name="Group 159"/>
                <p:cNvGrpSpPr>
                  <a:grpSpLocks/>
                </p:cNvGrpSpPr>
                <p:nvPr/>
              </p:nvGrpSpPr>
              <p:grpSpPr bwMode="auto">
                <a:xfrm>
                  <a:off x="1922" y="1644"/>
                  <a:ext cx="498" cy="231"/>
                  <a:chOff x="1934" y="1660"/>
                  <a:chExt cx="498" cy="231"/>
                </a:xfrm>
              </p:grpSpPr>
              <p:sp>
                <p:nvSpPr>
                  <p:cNvPr id="59485" name="Rectangle 160"/>
                  <p:cNvSpPr>
                    <a:spLocks noChangeArrowheads="1"/>
                  </p:cNvSpPr>
                  <p:nvPr/>
                </p:nvSpPr>
                <p:spPr bwMode="auto">
                  <a:xfrm>
                    <a:off x="1936" y="1660"/>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59486" name="Text Box 161"/>
                  <p:cNvSpPr txBox="1">
                    <a:spLocks noChangeArrowheads="1"/>
                  </p:cNvSpPr>
                  <p:nvPr/>
                </p:nvSpPr>
                <p:spPr bwMode="auto">
                  <a:xfrm>
                    <a:off x="1934" y="1660"/>
                    <a:ext cx="3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O-,3</a:t>
                    </a:r>
                  </a:p>
                </p:txBody>
              </p:sp>
            </p:grpSp>
          </p:grpSp>
          <p:graphicFrame>
            <p:nvGraphicFramePr>
              <p:cNvPr id="59477" name="Object 162"/>
              <p:cNvGraphicFramePr>
                <a:graphicFrameLocks noChangeAspect="1"/>
              </p:cNvGraphicFramePr>
              <p:nvPr/>
            </p:nvGraphicFramePr>
            <p:xfrm>
              <a:off x="1822" y="3406"/>
              <a:ext cx="151" cy="352"/>
            </p:xfrm>
            <a:graphic>
              <a:graphicData uri="http://schemas.openxmlformats.org/presentationml/2006/ole">
                <mc:AlternateContent xmlns:mc="http://schemas.openxmlformats.org/markup-compatibility/2006">
                  <mc:Choice xmlns:v="urn:schemas-microsoft-com:vml" Requires="v">
                    <p:oleObj spid="_x0000_s12295" name="Equation" r:id="rId12" imgW="76035" imgH="177415" progId="Equation.DSMT4">
                      <p:embed/>
                    </p:oleObj>
                  </mc:Choice>
                  <mc:Fallback>
                    <p:oleObj name="Equation" r:id="rId12" imgW="76035" imgH="177415" progId="Equation.DSMT4">
                      <p:embed/>
                      <p:pic>
                        <p:nvPicPr>
                          <p:cNvPr id="59477" name="Object 16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2" y="3406"/>
                            <a:ext cx="151" cy="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cxnSp>
          <p:nvCxnSpPr>
            <p:cNvPr id="59418" name="AutoShape 163"/>
            <p:cNvCxnSpPr>
              <a:cxnSpLocks noChangeShapeType="1"/>
              <a:endCxn id="59465" idx="1"/>
            </p:cNvCxnSpPr>
            <p:nvPr/>
          </p:nvCxnSpPr>
          <p:spPr bwMode="auto">
            <a:xfrm>
              <a:off x="3708" y="675"/>
              <a:ext cx="274" cy="5"/>
            </a:xfrm>
            <a:prstGeom prst="straightConnector1">
              <a:avLst/>
            </a:prstGeom>
            <a:noFill/>
            <a:ln w="19050">
              <a:solidFill>
                <a:schemeClr val="tx1"/>
              </a:solidFill>
              <a:prstDash val="sysDot"/>
              <a:round/>
              <a:headEnd/>
              <a:tailEnd type="stealth" w="med" len="lg"/>
            </a:ln>
            <a:extLst>
              <a:ext uri="{909E8E84-426E-40DD-AFC4-6F175D3DCCD1}">
                <a14:hiddenFill xmlns:a14="http://schemas.microsoft.com/office/drawing/2010/main">
                  <a:noFill/>
                </a14:hiddenFill>
              </a:ext>
            </a:extLst>
          </p:spPr>
        </p:cxnSp>
        <p:grpSp>
          <p:nvGrpSpPr>
            <p:cNvPr id="59419" name="Group 164"/>
            <p:cNvGrpSpPr>
              <a:grpSpLocks/>
            </p:cNvGrpSpPr>
            <p:nvPr/>
          </p:nvGrpSpPr>
          <p:grpSpPr bwMode="auto">
            <a:xfrm>
              <a:off x="3978" y="564"/>
              <a:ext cx="513" cy="1223"/>
              <a:chOff x="1922" y="652"/>
              <a:chExt cx="513" cy="1223"/>
            </a:xfrm>
          </p:grpSpPr>
          <p:sp>
            <p:nvSpPr>
              <p:cNvPr id="59464" name="Rectangle 165"/>
              <p:cNvSpPr>
                <a:spLocks noChangeArrowheads="1"/>
              </p:cNvSpPr>
              <p:nvPr/>
            </p:nvSpPr>
            <p:spPr bwMode="auto">
              <a:xfrm>
                <a:off x="1928" y="652"/>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59465" name="Text Box 166"/>
              <p:cNvSpPr txBox="1">
                <a:spLocks noChangeArrowheads="1"/>
              </p:cNvSpPr>
              <p:nvPr/>
            </p:nvSpPr>
            <p:spPr bwMode="auto">
              <a:xfrm>
                <a:off x="1926" y="652"/>
                <a:ext cx="50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AB+,0</a:t>
                </a:r>
              </a:p>
            </p:txBody>
          </p:sp>
          <p:sp>
            <p:nvSpPr>
              <p:cNvPr id="59466" name="Rectangle 167"/>
              <p:cNvSpPr>
                <a:spLocks noChangeArrowheads="1"/>
              </p:cNvSpPr>
              <p:nvPr/>
            </p:nvSpPr>
            <p:spPr bwMode="auto">
              <a:xfrm>
                <a:off x="1928" y="980"/>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59467" name="Text Box 168"/>
              <p:cNvSpPr txBox="1">
                <a:spLocks noChangeArrowheads="1"/>
              </p:cNvSpPr>
              <p:nvPr/>
            </p:nvSpPr>
            <p:spPr bwMode="auto">
              <a:xfrm>
                <a:off x="1930" y="980"/>
                <a:ext cx="50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AB+,1</a:t>
                </a:r>
              </a:p>
            </p:txBody>
          </p:sp>
          <p:sp>
            <p:nvSpPr>
              <p:cNvPr id="59468" name="Rectangle 169"/>
              <p:cNvSpPr>
                <a:spLocks noChangeArrowheads="1"/>
              </p:cNvSpPr>
              <p:nvPr/>
            </p:nvSpPr>
            <p:spPr bwMode="auto">
              <a:xfrm>
                <a:off x="1928" y="1316"/>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59469" name="Text Box 170"/>
              <p:cNvSpPr txBox="1">
                <a:spLocks noChangeArrowheads="1"/>
              </p:cNvSpPr>
              <p:nvPr/>
            </p:nvSpPr>
            <p:spPr bwMode="auto">
              <a:xfrm>
                <a:off x="1926" y="1316"/>
                <a:ext cx="50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AB+,2</a:t>
                </a:r>
              </a:p>
            </p:txBody>
          </p:sp>
          <p:grpSp>
            <p:nvGrpSpPr>
              <p:cNvPr id="59470" name="Group 171"/>
              <p:cNvGrpSpPr>
                <a:grpSpLocks/>
              </p:cNvGrpSpPr>
              <p:nvPr/>
            </p:nvGrpSpPr>
            <p:grpSpPr bwMode="auto">
              <a:xfrm>
                <a:off x="1922" y="1644"/>
                <a:ext cx="505" cy="231"/>
                <a:chOff x="1934" y="1660"/>
                <a:chExt cx="505" cy="231"/>
              </a:xfrm>
            </p:grpSpPr>
            <p:sp>
              <p:nvSpPr>
                <p:cNvPr id="59471" name="Rectangle 172"/>
                <p:cNvSpPr>
                  <a:spLocks noChangeArrowheads="1"/>
                </p:cNvSpPr>
                <p:nvPr/>
              </p:nvSpPr>
              <p:spPr bwMode="auto">
                <a:xfrm>
                  <a:off x="1936" y="1660"/>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59472" name="Text Box 173"/>
                <p:cNvSpPr txBox="1">
                  <a:spLocks noChangeArrowheads="1"/>
                </p:cNvSpPr>
                <p:nvPr/>
              </p:nvSpPr>
              <p:spPr bwMode="auto">
                <a:xfrm>
                  <a:off x="1934" y="1660"/>
                  <a:ext cx="50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AB+,3</a:t>
                  </a:r>
                </a:p>
              </p:txBody>
            </p:sp>
          </p:grpSp>
        </p:grpSp>
        <p:graphicFrame>
          <p:nvGraphicFramePr>
            <p:cNvPr id="59420" name="Object 174"/>
            <p:cNvGraphicFramePr>
              <a:graphicFrameLocks noChangeAspect="1"/>
            </p:cNvGraphicFramePr>
            <p:nvPr/>
          </p:nvGraphicFramePr>
          <p:xfrm>
            <a:off x="4150" y="1822"/>
            <a:ext cx="151" cy="352"/>
          </p:xfrm>
          <a:graphic>
            <a:graphicData uri="http://schemas.openxmlformats.org/presentationml/2006/ole">
              <mc:AlternateContent xmlns:mc="http://schemas.openxmlformats.org/markup-compatibility/2006">
                <mc:Choice xmlns:v="urn:schemas-microsoft-com:vml" Requires="v">
                  <p:oleObj spid="_x0000_s12296" name="Equation" r:id="rId13" imgW="76035" imgH="177415" progId="Equation.DSMT4">
                    <p:embed/>
                  </p:oleObj>
                </mc:Choice>
                <mc:Fallback>
                  <p:oleObj name="Equation" r:id="rId13" imgW="76035" imgH="177415" progId="Equation.DSMT4">
                    <p:embed/>
                    <p:pic>
                      <p:nvPicPr>
                        <p:cNvPr id="59420" name="Object 1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50" y="1822"/>
                          <a:ext cx="151" cy="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9421" name="Group 175"/>
            <p:cNvGrpSpPr>
              <a:grpSpLocks/>
            </p:cNvGrpSpPr>
            <p:nvPr/>
          </p:nvGrpSpPr>
          <p:grpSpPr bwMode="auto">
            <a:xfrm>
              <a:off x="3978" y="2232"/>
              <a:ext cx="502" cy="1223"/>
              <a:chOff x="1922" y="652"/>
              <a:chExt cx="502" cy="1223"/>
            </a:xfrm>
          </p:grpSpPr>
          <p:sp>
            <p:nvSpPr>
              <p:cNvPr id="59455" name="Rectangle 176"/>
              <p:cNvSpPr>
                <a:spLocks noChangeArrowheads="1"/>
              </p:cNvSpPr>
              <p:nvPr/>
            </p:nvSpPr>
            <p:spPr bwMode="auto">
              <a:xfrm>
                <a:off x="1928" y="652"/>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59456" name="Text Box 177"/>
              <p:cNvSpPr txBox="1">
                <a:spLocks noChangeArrowheads="1"/>
              </p:cNvSpPr>
              <p:nvPr/>
            </p:nvSpPr>
            <p:spPr bwMode="auto">
              <a:xfrm>
                <a:off x="1926" y="652"/>
                <a:ext cx="3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O-,0</a:t>
                </a:r>
              </a:p>
            </p:txBody>
          </p:sp>
          <p:sp>
            <p:nvSpPr>
              <p:cNvPr id="59457" name="Rectangle 178"/>
              <p:cNvSpPr>
                <a:spLocks noChangeArrowheads="1"/>
              </p:cNvSpPr>
              <p:nvPr/>
            </p:nvSpPr>
            <p:spPr bwMode="auto">
              <a:xfrm>
                <a:off x="1928" y="980"/>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59458" name="Text Box 179"/>
              <p:cNvSpPr txBox="1">
                <a:spLocks noChangeArrowheads="1"/>
              </p:cNvSpPr>
              <p:nvPr/>
            </p:nvSpPr>
            <p:spPr bwMode="auto">
              <a:xfrm>
                <a:off x="1930" y="980"/>
                <a:ext cx="3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O-,1</a:t>
                </a:r>
              </a:p>
            </p:txBody>
          </p:sp>
          <p:sp>
            <p:nvSpPr>
              <p:cNvPr id="59459" name="Rectangle 180"/>
              <p:cNvSpPr>
                <a:spLocks noChangeArrowheads="1"/>
              </p:cNvSpPr>
              <p:nvPr/>
            </p:nvSpPr>
            <p:spPr bwMode="auto">
              <a:xfrm>
                <a:off x="1928" y="1316"/>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59460" name="Text Box 181"/>
              <p:cNvSpPr txBox="1">
                <a:spLocks noChangeArrowheads="1"/>
              </p:cNvSpPr>
              <p:nvPr/>
            </p:nvSpPr>
            <p:spPr bwMode="auto">
              <a:xfrm>
                <a:off x="1926" y="1316"/>
                <a:ext cx="3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O-,2</a:t>
                </a:r>
              </a:p>
            </p:txBody>
          </p:sp>
          <p:grpSp>
            <p:nvGrpSpPr>
              <p:cNvPr id="59461" name="Group 182"/>
              <p:cNvGrpSpPr>
                <a:grpSpLocks/>
              </p:cNvGrpSpPr>
              <p:nvPr/>
            </p:nvGrpSpPr>
            <p:grpSpPr bwMode="auto">
              <a:xfrm>
                <a:off x="1922" y="1644"/>
                <a:ext cx="498" cy="231"/>
                <a:chOff x="1934" y="1660"/>
                <a:chExt cx="498" cy="231"/>
              </a:xfrm>
            </p:grpSpPr>
            <p:sp>
              <p:nvSpPr>
                <p:cNvPr id="59462" name="Rectangle 183"/>
                <p:cNvSpPr>
                  <a:spLocks noChangeArrowheads="1"/>
                </p:cNvSpPr>
                <p:nvPr/>
              </p:nvSpPr>
              <p:spPr bwMode="auto">
                <a:xfrm>
                  <a:off x="1936" y="1660"/>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59463" name="Text Box 184"/>
                <p:cNvSpPr txBox="1">
                  <a:spLocks noChangeArrowheads="1"/>
                </p:cNvSpPr>
                <p:nvPr/>
              </p:nvSpPr>
              <p:spPr bwMode="auto">
                <a:xfrm>
                  <a:off x="1934" y="1660"/>
                  <a:ext cx="3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O-,3</a:t>
                  </a:r>
                </a:p>
              </p:txBody>
            </p:sp>
          </p:grpSp>
        </p:grpSp>
        <p:cxnSp>
          <p:nvCxnSpPr>
            <p:cNvPr id="59422" name="AutoShape 185"/>
            <p:cNvCxnSpPr>
              <a:cxnSpLocks noChangeShapeType="1"/>
              <a:stCxn id="59490" idx="3"/>
              <a:endCxn id="59467" idx="1"/>
            </p:cNvCxnSpPr>
            <p:nvPr/>
          </p:nvCxnSpPr>
          <p:spPr bwMode="auto">
            <a:xfrm>
              <a:off x="3003" y="1008"/>
              <a:ext cx="983" cy="0"/>
            </a:xfrm>
            <a:prstGeom prst="straightConnector1">
              <a:avLst/>
            </a:prstGeom>
            <a:noFill/>
            <a:ln w="19050">
              <a:solidFill>
                <a:schemeClr val="tx1"/>
              </a:solidFill>
              <a:prstDash val="sysDot"/>
              <a:round/>
              <a:headEnd/>
              <a:tailEnd type="stealth" w="med" len="lg"/>
            </a:ln>
            <a:extLst>
              <a:ext uri="{909E8E84-426E-40DD-AFC4-6F175D3DCCD1}">
                <a14:hiddenFill xmlns:a14="http://schemas.microsoft.com/office/drawing/2010/main">
                  <a:noFill/>
                </a14:hiddenFill>
              </a:ext>
            </a:extLst>
          </p:spPr>
        </p:cxnSp>
        <p:cxnSp>
          <p:nvCxnSpPr>
            <p:cNvPr id="59423" name="AutoShape 186"/>
            <p:cNvCxnSpPr>
              <a:cxnSpLocks noChangeShapeType="1"/>
              <a:stCxn id="59492" idx="3"/>
              <a:endCxn id="59469" idx="1"/>
            </p:cNvCxnSpPr>
            <p:nvPr/>
          </p:nvCxnSpPr>
          <p:spPr bwMode="auto">
            <a:xfrm>
              <a:off x="2999" y="1344"/>
              <a:ext cx="983" cy="0"/>
            </a:xfrm>
            <a:prstGeom prst="straightConnector1">
              <a:avLst/>
            </a:prstGeom>
            <a:noFill/>
            <a:ln w="19050">
              <a:solidFill>
                <a:schemeClr val="tx1"/>
              </a:solidFill>
              <a:prstDash val="sysDot"/>
              <a:round/>
              <a:headEnd/>
              <a:tailEnd type="stealth" w="med" len="lg"/>
            </a:ln>
            <a:extLst>
              <a:ext uri="{909E8E84-426E-40DD-AFC4-6F175D3DCCD1}">
                <a14:hiddenFill xmlns:a14="http://schemas.microsoft.com/office/drawing/2010/main">
                  <a:noFill/>
                </a14:hiddenFill>
              </a:ext>
            </a:extLst>
          </p:spPr>
        </p:cxnSp>
        <p:cxnSp>
          <p:nvCxnSpPr>
            <p:cNvPr id="59424" name="AutoShape 187"/>
            <p:cNvCxnSpPr>
              <a:cxnSpLocks noChangeShapeType="1"/>
              <a:stCxn id="59495" idx="3"/>
              <a:endCxn id="59472" idx="1"/>
            </p:cNvCxnSpPr>
            <p:nvPr/>
          </p:nvCxnSpPr>
          <p:spPr bwMode="auto">
            <a:xfrm>
              <a:off x="2995" y="1672"/>
              <a:ext cx="983" cy="0"/>
            </a:xfrm>
            <a:prstGeom prst="straightConnector1">
              <a:avLst/>
            </a:prstGeom>
            <a:noFill/>
            <a:ln w="19050">
              <a:solidFill>
                <a:schemeClr val="tx1"/>
              </a:solidFill>
              <a:prstDash val="sysDot"/>
              <a:round/>
              <a:headEnd/>
              <a:tailEnd type="stealth" w="med" len="lg"/>
            </a:ln>
            <a:extLst>
              <a:ext uri="{909E8E84-426E-40DD-AFC4-6F175D3DCCD1}">
                <a14:hiddenFill xmlns:a14="http://schemas.microsoft.com/office/drawing/2010/main">
                  <a:noFill/>
                </a14:hiddenFill>
              </a:ext>
            </a:extLst>
          </p:spPr>
        </p:cxnSp>
        <p:cxnSp>
          <p:nvCxnSpPr>
            <p:cNvPr id="59425" name="AutoShape 188"/>
            <p:cNvCxnSpPr>
              <a:cxnSpLocks noChangeShapeType="1"/>
              <a:stCxn id="59480" idx="3"/>
              <a:endCxn id="59458" idx="1"/>
            </p:cNvCxnSpPr>
            <p:nvPr/>
          </p:nvCxnSpPr>
          <p:spPr bwMode="auto">
            <a:xfrm>
              <a:off x="2998" y="2672"/>
              <a:ext cx="988" cy="4"/>
            </a:xfrm>
            <a:prstGeom prst="straightConnector1">
              <a:avLst/>
            </a:prstGeom>
            <a:noFill/>
            <a:ln w="19050">
              <a:solidFill>
                <a:schemeClr val="tx1"/>
              </a:solidFill>
              <a:prstDash val="sysDot"/>
              <a:round/>
              <a:headEnd/>
              <a:tailEnd type="stealth" w="med" len="lg"/>
            </a:ln>
            <a:extLst>
              <a:ext uri="{909E8E84-426E-40DD-AFC4-6F175D3DCCD1}">
                <a14:hiddenFill xmlns:a14="http://schemas.microsoft.com/office/drawing/2010/main">
                  <a:noFill/>
                </a14:hiddenFill>
              </a:ext>
            </a:extLst>
          </p:spPr>
        </p:cxnSp>
        <p:cxnSp>
          <p:nvCxnSpPr>
            <p:cNvPr id="59426" name="AutoShape 189"/>
            <p:cNvCxnSpPr>
              <a:cxnSpLocks noChangeShapeType="1"/>
              <a:endCxn id="59456" idx="1"/>
            </p:cNvCxnSpPr>
            <p:nvPr/>
          </p:nvCxnSpPr>
          <p:spPr bwMode="auto">
            <a:xfrm>
              <a:off x="3636" y="2347"/>
              <a:ext cx="346" cy="1"/>
            </a:xfrm>
            <a:prstGeom prst="straightConnector1">
              <a:avLst/>
            </a:prstGeom>
            <a:noFill/>
            <a:ln w="19050">
              <a:solidFill>
                <a:schemeClr val="tx1"/>
              </a:solidFill>
              <a:prstDash val="sysDot"/>
              <a:round/>
              <a:headEnd/>
              <a:tailEnd type="stealth" w="med" len="lg"/>
            </a:ln>
            <a:extLst>
              <a:ext uri="{909E8E84-426E-40DD-AFC4-6F175D3DCCD1}">
                <a14:hiddenFill xmlns:a14="http://schemas.microsoft.com/office/drawing/2010/main">
                  <a:noFill/>
                </a14:hiddenFill>
              </a:ext>
            </a:extLst>
          </p:spPr>
        </p:cxnSp>
        <p:cxnSp>
          <p:nvCxnSpPr>
            <p:cNvPr id="59427" name="AutoShape 190"/>
            <p:cNvCxnSpPr>
              <a:cxnSpLocks noChangeShapeType="1"/>
              <a:stCxn id="59482" idx="3"/>
              <a:endCxn id="59460" idx="1"/>
            </p:cNvCxnSpPr>
            <p:nvPr/>
          </p:nvCxnSpPr>
          <p:spPr bwMode="auto">
            <a:xfrm>
              <a:off x="2998" y="3008"/>
              <a:ext cx="984" cy="4"/>
            </a:xfrm>
            <a:prstGeom prst="straightConnector1">
              <a:avLst/>
            </a:prstGeom>
            <a:noFill/>
            <a:ln w="19050">
              <a:solidFill>
                <a:schemeClr val="tx1"/>
              </a:solidFill>
              <a:prstDash val="sysDot"/>
              <a:round/>
              <a:headEnd/>
              <a:tailEnd type="stealth" w="med" len="lg"/>
            </a:ln>
            <a:extLst>
              <a:ext uri="{909E8E84-426E-40DD-AFC4-6F175D3DCCD1}">
                <a14:hiddenFill xmlns:a14="http://schemas.microsoft.com/office/drawing/2010/main">
                  <a:noFill/>
                </a14:hiddenFill>
              </a:ext>
            </a:extLst>
          </p:spPr>
        </p:cxnSp>
        <p:cxnSp>
          <p:nvCxnSpPr>
            <p:cNvPr id="59428" name="AutoShape 191"/>
            <p:cNvCxnSpPr>
              <a:cxnSpLocks noChangeShapeType="1"/>
              <a:stCxn id="59485" idx="3"/>
              <a:endCxn id="59463" idx="1"/>
            </p:cNvCxnSpPr>
            <p:nvPr/>
          </p:nvCxnSpPr>
          <p:spPr bwMode="auto">
            <a:xfrm>
              <a:off x="2994" y="3336"/>
              <a:ext cx="984" cy="4"/>
            </a:xfrm>
            <a:prstGeom prst="straightConnector1">
              <a:avLst/>
            </a:prstGeom>
            <a:noFill/>
            <a:ln w="19050">
              <a:solidFill>
                <a:schemeClr val="tx1"/>
              </a:solidFill>
              <a:prstDash val="sysDot"/>
              <a:round/>
              <a:headEnd/>
              <a:tailEnd type="stealth" w="med" len="lg"/>
            </a:ln>
            <a:extLst>
              <a:ext uri="{909E8E84-426E-40DD-AFC4-6F175D3DCCD1}">
                <a14:hiddenFill xmlns:a14="http://schemas.microsoft.com/office/drawing/2010/main">
                  <a:noFill/>
                </a14:hiddenFill>
              </a:ext>
            </a:extLst>
          </p:spPr>
        </p:cxnSp>
        <p:graphicFrame>
          <p:nvGraphicFramePr>
            <p:cNvPr id="59429" name="Object 192"/>
            <p:cNvGraphicFramePr>
              <a:graphicFrameLocks noChangeAspect="1"/>
            </p:cNvGraphicFramePr>
            <p:nvPr/>
          </p:nvGraphicFramePr>
          <p:xfrm>
            <a:off x="3132" y="507"/>
            <a:ext cx="576" cy="336"/>
          </p:xfrm>
          <a:graphic>
            <a:graphicData uri="http://schemas.openxmlformats.org/presentationml/2006/ole">
              <mc:AlternateContent xmlns:mc="http://schemas.openxmlformats.org/markup-compatibility/2006">
                <mc:Choice xmlns:v="urn:schemas-microsoft-com:vml" Requires="v">
                  <p:oleObj spid="_x0000_s12297" name="Equation" r:id="rId14" imgW="457002" imgH="266584" progId="Equation.DSMT4">
                    <p:embed/>
                  </p:oleObj>
                </mc:Choice>
                <mc:Fallback>
                  <p:oleObj name="Equation" r:id="rId14" imgW="457002" imgH="266584" progId="Equation.DSMT4">
                    <p:embed/>
                    <p:pic>
                      <p:nvPicPr>
                        <p:cNvPr id="59429" name="Object 19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32" y="507"/>
                          <a:ext cx="576"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430" name="Object 193"/>
            <p:cNvGraphicFramePr>
              <a:graphicFrameLocks noChangeAspect="1"/>
            </p:cNvGraphicFramePr>
            <p:nvPr/>
          </p:nvGraphicFramePr>
          <p:xfrm>
            <a:off x="4068" y="147"/>
            <a:ext cx="320" cy="304"/>
          </p:xfrm>
          <a:graphic>
            <a:graphicData uri="http://schemas.openxmlformats.org/presentationml/2006/ole">
              <mc:AlternateContent xmlns:mc="http://schemas.openxmlformats.org/markup-compatibility/2006">
                <mc:Choice xmlns:v="urn:schemas-microsoft-com:vml" Requires="v">
                  <p:oleObj spid="_x0000_s12298" name="Equation" r:id="rId16" imgW="253890" imgH="241195" progId="Equation.DSMT4">
                    <p:embed/>
                  </p:oleObj>
                </mc:Choice>
                <mc:Fallback>
                  <p:oleObj name="Equation" r:id="rId16" imgW="253890" imgH="241195" progId="Equation.DSMT4">
                    <p:embed/>
                    <p:pic>
                      <p:nvPicPr>
                        <p:cNvPr id="59430" name="Object 19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068" y="147"/>
                          <a:ext cx="320" cy="3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431" name="Object 194"/>
            <p:cNvGraphicFramePr>
              <a:graphicFrameLocks noChangeAspect="1"/>
            </p:cNvGraphicFramePr>
            <p:nvPr/>
          </p:nvGraphicFramePr>
          <p:xfrm>
            <a:off x="3132" y="2179"/>
            <a:ext cx="512" cy="336"/>
          </p:xfrm>
          <a:graphic>
            <a:graphicData uri="http://schemas.openxmlformats.org/presentationml/2006/ole">
              <mc:AlternateContent xmlns:mc="http://schemas.openxmlformats.org/markup-compatibility/2006">
                <mc:Choice xmlns:v="urn:schemas-microsoft-com:vml" Requires="v">
                  <p:oleObj spid="_x0000_s12299" name="Equation" r:id="rId18" imgW="406048" imgH="266469" progId="Equation.DSMT4">
                    <p:embed/>
                  </p:oleObj>
                </mc:Choice>
                <mc:Fallback>
                  <p:oleObj name="Equation" r:id="rId18" imgW="406048" imgH="266469" progId="Equation.DSMT4">
                    <p:embed/>
                    <p:pic>
                      <p:nvPicPr>
                        <p:cNvPr id="59431" name="Object 19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132" y="2179"/>
                          <a:ext cx="512"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432" name="Object 195"/>
            <p:cNvGraphicFramePr>
              <a:graphicFrameLocks noChangeAspect="1"/>
            </p:cNvGraphicFramePr>
            <p:nvPr/>
          </p:nvGraphicFramePr>
          <p:xfrm>
            <a:off x="4150" y="3470"/>
            <a:ext cx="151" cy="352"/>
          </p:xfrm>
          <a:graphic>
            <a:graphicData uri="http://schemas.openxmlformats.org/presentationml/2006/ole">
              <mc:AlternateContent xmlns:mc="http://schemas.openxmlformats.org/markup-compatibility/2006">
                <mc:Choice xmlns:v="urn:schemas-microsoft-com:vml" Requires="v">
                  <p:oleObj spid="_x0000_s12300" name="Equation" r:id="rId20" imgW="76035" imgH="177415" progId="Equation.DSMT4">
                    <p:embed/>
                  </p:oleObj>
                </mc:Choice>
                <mc:Fallback>
                  <p:oleObj name="Equation" r:id="rId20" imgW="76035" imgH="177415" progId="Equation.DSMT4">
                    <p:embed/>
                    <p:pic>
                      <p:nvPicPr>
                        <p:cNvPr id="59432" name="Object 19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50" y="3470"/>
                          <a:ext cx="151" cy="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9433" name="Group 196"/>
            <p:cNvGrpSpPr>
              <a:grpSpLocks/>
            </p:cNvGrpSpPr>
            <p:nvPr/>
          </p:nvGrpSpPr>
          <p:grpSpPr bwMode="auto">
            <a:xfrm>
              <a:off x="2516" y="3822"/>
              <a:ext cx="368" cy="312"/>
              <a:chOff x="2492" y="3806"/>
              <a:chExt cx="368" cy="312"/>
            </a:xfrm>
          </p:grpSpPr>
          <p:sp>
            <p:nvSpPr>
              <p:cNvPr id="59453" name="Rectangle 197"/>
              <p:cNvSpPr>
                <a:spLocks noChangeArrowheads="1"/>
              </p:cNvSpPr>
              <p:nvPr/>
            </p:nvSpPr>
            <p:spPr bwMode="auto">
              <a:xfrm>
                <a:off x="2492" y="3806"/>
                <a:ext cx="368" cy="312"/>
              </a:xfrm>
              <a:prstGeom prst="rect">
                <a:avLst/>
              </a:prstGeom>
              <a:noFill/>
              <a:ln w="57150" cmpd="thinThick">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graphicFrame>
            <p:nvGraphicFramePr>
              <p:cNvPr id="59454" name="Object 198"/>
              <p:cNvGraphicFramePr>
                <a:graphicFrameLocks noChangeAspect="1"/>
              </p:cNvGraphicFramePr>
              <p:nvPr/>
            </p:nvGraphicFramePr>
            <p:xfrm>
              <a:off x="2582" y="3833"/>
              <a:ext cx="197" cy="262"/>
            </p:xfrm>
            <a:graphic>
              <a:graphicData uri="http://schemas.openxmlformats.org/presentationml/2006/ole">
                <mc:AlternateContent xmlns:mc="http://schemas.openxmlformats.org/markup-compatibility/2006">
                  <mc:Choice xmlns:v="urn:schemas-microsoft-com:vml" Requires="v">
                    <p:oleObj spid="_x0000_s12301" name="Equation" r:id="rId21" imgW="190417" imgH="253890" progId="Equation.DSMT4">
                      <p:embed/>
                    </p:oleObj>
                  </mc:Choice>
                  <mc:Fallback>
                    <p:oleObj name="Equation" r:id="rId21" imgW="190417" imgH="253890" progId="Equation.DSMT4">
                      <p:embed/>
                      <p:pic>
                        <p:nvPicPr>
                          <p:cNvPr id="59454" name="Object 19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582" y="3833"/>
                            <a:ext cx="197" cy="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59434" name="Group 199"/>
            <p:cNvGrpSpPr>
              <a:grpSpLocks/>
            </p:cNvGrpSpPr>
            <p:nvPr/>
          </p:nvGrpSpPr>
          <p:grpSpPr bwMode="auto">
            <a:xfrm>
              <a:off x="84" y="523"/>
              <a:ext cx="924" cy="2328"/>
              <a:chOff x="84" y="915"/>
              <a:chExt cx="924" cy="2328"/>
            </a:xfrm>
          </p:grpSpPr>
          <p:grpSp>
            <p:nvGrpSpPr>
              <p:cNvPr id="59435" name="Group 200"/>
              <p:cNvGrpSpPr>
                <a:grpSpLocks/>
              </p:cNvGrpSpPr>
              <p:nvPr/>
            </p:nvGrpSpPr>
            <p:grpSpPr bwMode="auto">
              <a:xfrm>
                <a:off x="84" y="915"/>
                <a:ext cx="916" cy="320"/>
                <a:chOff x="84" y="683"/>
                <a:chExt cx="916" cy="320"/>
              </a:xfrm>
            </p:grpSpPr>
            <p:graphicFrame>
              <p:nvGraphicFramePr>
                <p:cNvPr id="59451" name="Object 201"/>
                <p:cNvGraphicFramePr>
                  <a:graphicFrameLocks noChangeAspect="1"/>
                </p:cNvGraphicFramePr>
                <p:nvPr/>
              </p:nvGraphicFramePr>
              <p:xfrm>
                <a:off x="84" y="683"/>
                <a:ext cx="656" cy="320"/>
              </p:xfrm>
              <a:graphic>
                <a:graphicData uri="http://schemas.openxmlformats.org/presentationml/2006/ole">
                  <mc:AlternateContent xmlns:mc="http://schemas.openxmlformats.org/markup-compatibility/2006">
                    <mc:Choice xmlns:v="urn:schemas-microsoft-com:vml" Requires="v">
                      <p:oleObj spid="_x0000_s12302" name="Equation" r:id="rId23" imgW="520474" imgH="253890" progId="Equation.DSMT4">
                        <p:embed/>
                      </p:oleObj>
                    </mc:Choice>
                    <mc:Fallback>
                      <p:oleObj name="Equation" r:id="rId23" imgW="520474" imgH="253890" progId="Equation.DSMT4">
                        <p:embed/>
                        <p:pic>
                          <p:nvPicPr>
                            <p:cNvPr id="59451" name="Object 20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4" y="683"/>
                              <a:ext cx="656" cy="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9452" name="Line 202"/>
                <p:cNvSpPr>
                  <a:spLocks noChangeShapeType="1"/>
                </p:cNvSpPr>
                <p:nvPr/>
              </p:nvSpPr>
              <p:spPr bwMode="auto">
                <a:xfrm>
                  <a:off x="712" y="840"/>
                  <a:ext cx="288" cy="0"/>
                </a:xfrm>
                <a:prstGeom prst="line">
                  <a:avLst/>
                </a:prstGeom>
                <a:noFill/>
                <a:ln w="38100">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grpSp>
          <p:grpSp>
            <p:nvGrpSpPr>
              <p:cNvPr id="59436" name="Group 203"/>
              <p:cNvGrpSpPr>
                <a:grpSpLocks/>
              </p:cNvGrpSpPr>
              <p:nvPr/>
            </p:nvGrpSpPr>
            <p:grpSpPr bwMode="auto">
              <a:xfrm>
                <a:off x="92" y="1251"/>
                <a:ext cx="908" cy="320"/>
                <a:chOff x="92" y="683"/>
                <a:chExt cx="908" cy="320"/>
              </a:xfrm>
            </p:grpSpPr>
            <p:graphicFrame>
              <p:nvGraphicFramePr>
                <p:cNvPr id="59449" name="Object 204"/>
                <p:cNvGraphicFramePr>
                  <a:graphicFrameLocks noChangeAspect="1"/>
                </p:cNvGraphicFramePr>
                <p:nvPr/>
              </p:nvGraphicFramePr>
              <p:xfrm>
                <a:off x="92" y="683"/>
                <a:ext cx="640" cy="320"/>
              </p:xfrm>
              <a:graphic>
                <a:graphicData uri="http://schemas.openxmlformats.org/presentationml/2006/ole">
                  <mc:AlternateContent xmlns:mc="http://schemas.openxmlformats.org/markup-compatibility/2006">
                    <mc:Choice xmlns:v="urn:schemas-microsoft-com:vml" Requires="v">
                      <p:oleObj spid="_x0000_s12303" name="Equation" r:id="rId25" imgW="507780" imgH="253890" progId="Equation.DSMT4">
                        <p:embed/>
                      </p:oleObj>
                    </mc:Choice>
                    <mc:Fallback>
                      <p:oleObj name="Equation" r:id="rId25" imgW="507780" imgH="253890" progId="Equation.DSMT4">
                        <p:embed/>
                        <p:pic>
                          <p:nvPicPr>
                            <p:cNvPr id="59449" name="Object 20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2" y="683"/>
                              <a:ext cx="640" cy="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9450" name="Line 205"/>
                <p:cNvSpPr>
                  <a:spLocks noChangeShapeType="1"/>
                </p:cNvSpPr>
                <p:nvPr/>
              </p:nvSpPr>
              <p:spPr bwMode="auto">
                <a:xfrm>
                  <a:off x="712" y="840"/>
                  <a:ext cx="288" cy="0"/>
                </a:xfrm>
                <a:prstGeom prst="line">
                  <a:avLst/>
                </a:prstGeom>
                <a:noFill/>
                <a:ln w="38100">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grpSp>
          <p:grpSp>
            <p:nvGrpSpPr>
              <p:cNvPr id="59437" name="Group 206"/>
              <p:cNvGrpSpPr>
                <a:grpSpLocks/>
              </p:cNvGrpSpPr>
              <p:nvPr/>
            </p:nvGrpSpPr>
            <p:grpSpPr bwMode="auto">
              <a:xfrm>
                <a:off x="84" y="1595"/>
                <a:ext cx="916" cy="320"/>
                <a:chOff x="84" y="683"/>
                <a:chExt cx="916" cy="320"/>
              </a:xfrm>
            </p:grpSpPr>
            <p:graphicFrame>
              <p:nvGraphicFramePr>
                <p:cNvPr id="59447" name="Object 207"/>
                <p:cNvGraphicFramePr>
                  <a:graphicFrameLocks noChangeAspect="1"/>
                </p:cNvGraphicFramePr>
                <p:nvPr/>
              </p:nvGraphicFramePr>
              <p:xfrm>
                <a:off x="84" y="683"/>
                <a:ext cx="656" cy="320"/>
              </p:xfrm>
              <a:graphic>
                <a:graphicData uri="http://schemas.openxmlformats.org/presentationml/2006/ole">
                  <mc:AlternateContent xmlns:mc="http://schemas.openxmlformats.org/markup-compatibility/2006">
                    <mc:Choice xmlns:v="urn:schemas-microsoft-com:vml" Requires="v">
                      <p:oleObj spid="_x0000_s12304" name="Equation" r:id="rId27" imgW="520474" imgH="253890" progId="Equation.DSMT4">
                        <p:embed/>
                      </p:oleObj>
                    </mc:Choice>
                    <mc:Fallback>
                      <p:oleObj name="Equation" r:id="rId27" imgW="520474" imgH="253890" progId="Equation.DSMT4">
                        <p:embed/>
                        <p:pic>
                          <p:nvPicPr>
                            <p:cNvPr id="59447" name="Object 20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4" y="683"/>
                              <a:ext cx="656" cy="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9448" name="Line 208"/>
                <p:cNvSpPr>
                  <a:spLocks noChangeShapeType="1"/>
                </p:cNvSpPr>
                <p:nvPr/>
              </p:nvSpPr>
              <p:spPr bwMode="auto">
                <a:xfrm>
                  <a:off x="712" y="840"/>
                  <a:ext cx="288" cy="0"/>
                </a:xfrm>
                <a:prstGeom prst="line">
                  <a:avLst/>
                </a:prstGeom>
                <a:noFill/>
                <a:ln w="38100">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grpSp>
          <p:grpSp>
            <p:nvGrpSpPr>
              <p:cNvPr id="59438" name="Group 209"/>
              <p:cNvGrpSpPr>
                <a:grpSpLocks/>
              </p:cNvGrpSpPr>
              <p:nvPr/>
            </p:nvGrpSpPr>
            <p:grpSpPr bwMode="auto">
              <a:xfrm>
                <a:off x="124" y="2259"/>
                <a:ext cx="876" cy="320"/>
                <a:chOff x="124" y="683"/>
                <a:chExt cx="876" cy="320"/>
              </a:xfrm>
            </p:grpSpPr>
            <p:graphicFrame>
              <p:nvGraphicFramePr>
                <p:cNvPr id="59445" name="Object 210"/>
                <p:cNvGraphicFramePr>
                  <a:graphicFrameLocks noChangeAspect="1"/>
                </p:cNvGraphicFramePr>
                <p:nvPr/>
              </p:nvGraphicFramePr>
              <p:xfrm>
                <a:off x="124" y="683"/>
                <a:ext cx="576" cy="320"/>
              </p:xfrm>
              <a:graphic>
                <a:graphicData uri="http://schemas.openxmlformats.org/presentationml/2006/ole">
                  <mc:AlternateContent xmlns:mc="http://schemas.openxmlformats.org/markup-compatibility/2006">
                    <mc:Choice xmlns:v="urn:schemas-microsoft-com:vml" Requires="v">
                      <p:oleObj spid="_x0000_s12305" name="Equation" r:id="rId29" imgW="457002" imgH="253890" progId="Equation.DSMT4">
                        <p:embed/>
                      </p:oleObj>
                    </mc:Choice>
                    <mc:Fallback>
                      <p:oleObj name="Equation" r:id="rId29" imgW="457002" imgH="253890" progId="Equation.DSMT4">
                        <p:embed/>
                        <p:pic>
                          <p:nvPicPr>
                            <p:cNvPr id="59445" name="Object 21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24" y="683"/>
                              <a:ext cx="576" cy="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9446" name="Line 211"/>
                <p:cNvSpPr>
                  <a:spLocks noChangeShapeType="1"/>
                </p:cNvSpPr>
                <p:nvPr/>
              </p:nvSpPr>
              <p:spPr bwMode="auto">
                <a:xfrm>
                  <a:off x="712" y="840"/>
                  <a:ext cx="288" cy="0"/>
                </a:xfrm>
                <a:prstGeom prst="line">
                  <a:avLst/>
                </a:prstGeom>
                <a:noFill/>
                <a:ln w="38100">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grpSp>
          <p:grpSp>
            <p:nvGrpSpPr>
              <p:cNvPr id="59439" name="Group 212"/>
              <p:cNvGrpSpPr>
                <a:grpSpLocks/>
              </p:cNvGrpSpPr>
              <p:nvPr/>
            </p:nvGrpSpPr>
            <p:grpSpPr bwMode="auto">
              <a:xfrm>
                <a:off x="140" y="2587"/>
                <a:ext cx="868" cy="320"/>
                <a:chOff x="132" y="683"/>
                <a:chExt cx="868" cy="320"/>
              </a:xfrm>
            </p:grpSpPr>
            <p:graphicFrame>
              <p:nvGraphicFramePr>
                <p:cNvPr id="59443" name="Object 213"/>
                <p:cNvGraphicFramePr>
                  <a:graphicFrameLocks noChangeAspect="1"/>
                </p:cNvGraphicFramePr>
                <p:nvPr/>
              </p:nvGraphicFramePr>
              <p:xfrm>
                <a:off x="132" y="683"/>
                <a:ext cx="560" cy="320"/>
              </p:xfrm>
              <a:graphic>
                <a:graphicData uri="http://schemas.openxmlformats.org/presentationml/2006/ole">
                  <mc:AlternateContent xmlns:mc="http://schemas.openxmlformats.org/markup-compatibility/2006">
                    <mc:Choice xmlns:v="urn:schemas-microsoft-com:vml" Requires="v">
                      <p:oleObj spid="_x0000_s12306" name="Equation" r:id="rId31" imgW="444114" imgH="253780" progId="Equation.DSMT4">
                        <p:embed/>
                      </p:oleObj>
                    </mc:Choice>
                    <mc:Fallback>
                      <p:oleObj name="Equation" r:id="rId31" imgW="444114" imgH="253780" progId="Equation.DSMT4">
                        <p:embed/>
                        <p:pic>
                          <p:nvPicPr>
                            <p:cNvPr id="59443" name="Object 213"/>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32" y="683"/>
                              <a:ext cx="560" cy="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9444" name="Line 214"/>
                <p:cNvSpPr>
                  <a:spLocks noChangeShapeType="1"/>
                </p:cNvSpPr>
                <p:nvPr/>
              </p:nvSpPr>
              <p:spPr bwMode="auto">
                <a:xfrm>
                  <a:off x="712" y="840"/>
                  <a:ext cx="288" cy="0"/>
                </a:xfrm>
                <a:prstGeom prst="line">
                  <a:avLst/>
                </a:prstGeom>
                <a:noFill/>
                <a:ln w="38100">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grpSp>
          <p:grpSp>
            <p:nvGrpSpPr>
              <p:cNvPr id="59440" name="Group 215"/>
              <p:cNvGrpSpPr>
                <a:grpSpLocks/>
              </p:cNvGrpSpPr>
              <p:nvPr/>
            </p:nvGrpSpPr>
            <p:grpSpPr bwMode="auto">
              <a:xfrm>
                <a:off x="124" y="2923"/>
                <a:ext cx="884" cy="320"/>
                <a:chOff x="116" y="683"/>
                <a:chExt cx="884" cy="320"/>
              </a:xfrm>
            </p:grpSpPr>
            <p:graphicFrame>
              <p:nvGraphicFramePr>
                <p:cNvPr id="59441" name="Object 216"/>
                <p:cNvGraphicFramePr>
                  <a:graphicFrameLocks noChangeAspect="1"/>
                </p:cNvGraphicFramePr>
                <p:nvPr/>
              </p:nvGraphicFramePr>
              <p:xfrm>
                <a:off x="116" y="683"/>
                <a:ext cx="592" cy="320"/>
              </p:xfrm>
              <a:graphic>
                <a:graphicData uri="http://schemas.openxmlformats.org/presentationml/2006/ole">
                  <mc:AlternateContent xmlns:mc="http://schemas.openxmlformats.org/markup-compatibility/2006">
                    <mc:Choice xmlns:v="urn:schemas-microsoft-com:vml" Requires="v">
                      <p:oleObj spid="_x0000_s12307" name="Equation" r:id="rId33" imgW="469696" imgH="253890" progId="Equation.DSMT4">
                        <p:embed/>
                      </p:oleObj>
                    </mc:Choice>
                    <mc:Fallback>
                      <p:oleObj name="Equation" r:id="rId33" imgW="469696" imgH="253890" progId="Equation.DSMT4">
                        <p:embed/>
                        <p:pic>
                          <p:nvPicPr>
                            <p:cNvPr id="59441" name="Object 216"/>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16" y="683"/>
                              <a:ext cx="592" cy="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9442" name="Line 217"/>
                <p:cNvSpPr>
                  <a:spLocks noChangeShapeType="1"/>
                </p:cNvSpPr>
                <p:nvPr/>
              </p:nvSpPr>
              <p:spPr bwMode="auto">
                <a:xfrm>
                  <a:off x="712" y="840"/>
                  <a:ext cx="288" cy="0"/>
                </a:xfrm>
                <a:prstGeom prst="line">
                  <a:avLst/>
                </a:prstGeom>
                <a:noFill/>
                <a:ln w="38100">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grpSp>
        </p:grpSp>
      </p:grpSp>
      <p:sp>
        <p:nvSpPr>
          <p:cNvPr id="2" name="Footer Placeholder 1"/>
          <p:cNvSpPr>
            <a:spLocks noGrp="1"/>
          </p:cNvSpPr>
          <p:nvPr>
            <p:ph type="ftr" sz="quarter" idx="11"/>
          </p:nvPr>
        </p:nvSpPr>
        <p:spPr/>
        <p:txBody>
          <a:bodyPr/>
          <a:lstStyle/>
          <a:p>
            <a:pPr>
              <a:defRPr/>
            </a:pPr>
            <a:r>
              <a:rPr lang="en-US"/>
              <a:t>© 2018 Warren B. Powell</a:t>
            </a:r>
          </a:p>
        </p:txBody>
      </p:sp>
    </p:spTree>
    <p:extLst>
      <p:ext uri="{BB962C8B-B14F-4D97-AF65-F5344CB8AC3E}">
        <p14:creationId xmlns:p14="http://schemas.microsoft.com/office/powerpoint/2010/main" val="32683241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8" name="Group 2"/>
          <p:cNvGrpSpPr>
            <a:grpSpLocks/>
          </p:cNvGrpSpPr>
          <p:nvPr/>
        </p:nvGrpSpPr>
        <p:grpSpPr bwMode="auto">
          <a:xfrm>
            <a:off x="1558925" y="863600"/>
            <a:ext cx="808038" cy="1420813"/>
            <a:chOff x="430" y="656"/>
            <a:chExt cx="509" cy="895"/>
          </a:xfrm>
        </p:grpSpPr>
        <p:sp>
          <p:nvSpPr>
            <p:cNvPr id="60512" name="Rectangle 3"/>
            <p:cNvSpPr>
              <a:spLocks noChangeArrowheads="1"/>
            </p:cNvSpPr>
            <p:nvPr/>
          </p:nvSpPr>
          <p:spPr bwMode="auto">
            <a:xfrm>
              <a:off x="432" y="656"/>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60513" name="Text Box 4"/>
            <p:cNvSpPr txBox="1">
              <a:spLocks noChangeArrowheads="1"/>
            </p:cNvSpPr>
            <p:nvPr/>
          </p:nvSpPr>
          <p:spPr bwMode="auto">
            <a:xfrm>
              <a:off x="430" y="656"/>
              <a:ext cx="50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AB+,0</a:t>
              </a:r>
            </a:p>
          </p:txBody>
        </p:sp>
        <p:sp>
          <p:nvSpPr>
            <p:cNvPr id="60514" name="Rectangle 5"/>
            <p:cNvSpPr>
              <a:spLocks noChangeArrowheads="1"/>
            </p:cNvSpPr>
            <p:nvPr/>
          </p:nvSpPr>
          <p:spPr bwMode="auto">
            <a:xfrm>
              <a:off x="432" y="984"/>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60515" name="Text Box 6"/>
            <p:cNvSpPr txBox="1">
              <a:spLocks noChangeArrowheads="1"/>
            </p:cNvSpPr>
            <p:nvPr/>
          </p:nvSpPr>
          <p:spPr bwMode="auto">
            <a:xfrm>
              <a:off x="434" y="984"/>
              <a:ext cx="50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AB+,1</a:t>
              </a:r>
            </a:p>
          </p:txBody>
        </p:sp>
        <p:sp>
          <p:nvSpPr>
            <p:cNvPr id="60516" name="Rectangle 7"/>
            <p:cNvSpPr>
              <a:spLocks noChangeArrowheads="1"/>
            </p:cNvSpPr>
            <p:nvPr/>
          </p:nvSpPr>
          <p:spPr bwMode="auto">
            <a:xfrm>
              <a:off x="432" y="1320"/>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60517" name="Text Box 8"/>
            <p:cNvSpPr txBox="1">
              <a:spLocks noChangeArrowheads="1"/>
            </p:cNvSpPr>
            <p:nvPr/>
          </p:nvSpPr>
          <p:spPr bwMode="auto">
            <a:xfrm>
              <a:off x="430" y="1320"/>
              <a:ext cx="50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AB+,2</a:t>
              </a:r>
            </a:p>
          </p:txBody>
        </p:sp>
      </p:grpSp>
      <p:sp>
        <p:nvSpPr>
          <p:cNvPr id="60419" name="Rectangle 9"/>
          <p:cNvSpPr>
            <a:spLocks noChangeArrowheads="1"/>
          </p:cNvSpPr>
          <p:nvPr/>
        </p:nvSpPr>
        <p:spPr bwMode="auto">
          <a:xfrm>
            <a:off x="3930650" y="6003925"/>
            <a:ext cx="584200" cy="508000"/>
          </a:xfrm>
          <a:prstGeom prst="rect">
            <a:avLst/>
          </a:prstGeom>
          <a:noFill/>
          <a:ln w="57150" cmpd="thinThick">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cxnSp>
        <p:nvCxnSpPr>
          <p:cNvPr id="60420" name="AutoShape 10"/>
          <p:cNvCxnSpPr>
            <a:cxnSpLocks noChangeShapeType="1"/>
            <a:stCxn id="60512" idx="3"/>
            <a:endCxn id="60506" idx="1"/>
          </p:cNvCxnSpPr>
          <p:nvPr/>
        </p:nvCxnSpPr>
        <p:spPr bwMode="auto">
          <a:xfrm>
            <a:off x="2359025" y="1041400"/>
            <a:ext cx="1581150" cy="520700"/>
          </a:xfrm>
          <a:prstGeom prst="straightConnector1">
            <a:avLst/>
          </a:prstGeom>
          <a:noFill/>
          <a:ln w="19050">
            <a:solidFill>
              <a:schemeClr val="tx1"/>
            </a:solidFill>
            <a:prstDash val="sysDot"/>
            <a:round/>
            <a:headEnd/>
            <a:tailEnd type="stealth" w="med" len="lg"/>
          </a:ln>
          <a:extLst>
            <a:ext uri="{909E8E84-426E-40DD-AFC4-6F175D3DCCD1}">
              <a14:hiddenFill xmlns:a14="http://schemas.microsoft.com/office/drawing/2010/main">
                <a:noFill/>
              </a14:hiddenFill>
            </a:ext>
          </a:extLst>
        </p:spPr>
      </p:cxnSp>
      <p:cxnSp>
        <p:nvCxnSpPr>
          <p:cNvPr id="60421" name="AutoShape 11"/>
          <p:cNvCxnSpPr>
            <a:cxnSpLocks noChangeShapeType="1"/>
            <a:stCxn id="60514" idx="3"/>
            <a:endCxn id="60508" idx="1"/>
          </p:cNvCxnSpPr>
          <p:nvPr/>
        </p:nvCxnSpPr>
        <p:spPr bwMode="auto">
          <a:xfrm>
            <a:off x="2359025" y="1562100"/>
            <a:ext cx="1574800" cy="533400"/>
          </a:xfrm>
          <a:prstGeom prst="straightConnector1">
            <a:avLst/>
          </a:prstGeom>
          <a:noFill/>
          <a:ln w="19050">
            <a:solidFill>
              <a:schemeClr val="tx1"/>
            </a:solidFill>
            <a:prstDash val="sysDot"/>
            <a:round/>
            <a:headEnd/>
            <a:tailEnd type="stealth" w="med" len="lg"/>
          </a:ln>
          <a:extLst>
            <a:ext uri="{909E8E84-426E-40DD-AFC4-6F175D3DCCD1}">
              <a14:hiddenFill xmlns:a14="http://schemas.microsoft.com/office/drawing/2010/main">
                <a:noFill/>
              </a14:hiddenFill>
            </a:ext>
          </a:extLst>
        </p:spPr>
      </p:cxnSp>
      <p:cxnSp>
        <p:nvCxnSpPr>
          <p:cNvPr id="60422" name="AutoShape 12"/>
          <p:cNvCxnSpPr>
            <a:cxnSpLocks noChangeShapeType="1"/>
            <a:stCxn id="60516" idx="3"/>
            <a:endCxn id="60511" idx="1"/>
          </p:cNvCxnSpPr>
          <p:nvPr/>
        </p:nvCxnSpPr>
        <p:spPr bwMode="auto">
          <a:xfrm>
            <a:off x="2359025" y="2095500"/>
            <a:ext cx="1568450" cy="520700"/>
          </a:xfrm>
          <a:prstGeom prst="straightConnector1">
            <a:avLst/>
          </a:prstGeom>
          <a:noFill/>
          <a:ln w="19050">
            <a:solidFill>
              <a:schemeClr val="tx1"/>
            </a:solidFill>
            <a:prstDash val="sysDot"/>
            <a:round/>
            <a:headEnd/>
            <a:tailEnd type="stealth" w="med" len="lg"/>
          </a:ln>
          <a:extLst>
            <a:ext uri="{909E8E84-426E-40DD-AFC4-6F175D3DCCD1}">
              <a14:hiddenFill xmlns:a14="http://schemas.microsoft.com/office/drawing/2010/main">
                <a:noFill/>
              </a14:hiddenFill>
            </a:ext>
          </a:extLst>
        </p:spPr>
      </p:cxnSp>
      <p:cxnSp>
        <p:nvCxnSpPr>
          <p:cNvPr id="60423" name="AutoShape 13"/>
          <p:cNvCxnSpPr>
            <a:cxnSpLocks noChangeShapeType="1"/>
            <a:endCxn id="60497" idx="1"/>
          </p:cNvCxnSpPr>
          <p:nvPr/>
        </p:nvCxnSpPr>
        <p:spPr bwMode="auto">
          <a:xfrm>
            <a:off x="2359025" y="3162300"/>
            <a:ext cx="1581150" cy="1047750"/>
          </a:xfrm>
          <a:prstGeom prst="straightConnector1">
            <a:avLst/>
          </a:prstGeom>
          <a:noFill/>
          <a:ln w="19050">
            <a:solidFill>
              <a:schemeClr val="tx1"/>
            </a:solidFill>
            <a:prstDash val="sysDot"/>
            <a:round/>
            <a:headEnd/>
            <a:tailEnd type="stealth" w="med" len="lg"/>
          </a:ln>
          <a:extLst>
            <a:ext uri="{909E8E84-426E-40DD-AFC4-6F175D3DCCD1}">
              <a14:hiddenFill xmlns:a14="http://schemas.microsoft.com/office/drawing/2010/main">
                <a:noFill/>
              </a14:hiddenFill>
            </a:ext>
          </a:extLst>
        </p:spPr>
      </p:cxnSp>
      <p:cxnSp>
        <p:nvCxnSpPr>
          <p:cNvPr id="60424" name="AutoShape 14"/>
          <p:cNvCxnSpPr>
            <a:cxnSpLocks noChangeShapeType="1"/>
            <a:endCxn id="60499" idx="1"/>
          </p:cNvCxnSpPr>
          <p:nvPr/>
        </p:nvCxnSpPr>
        <p:spPr bwMode="auto">
          <a:xfrm>
            <a:off x="2359025" y="3683000"/>
            <a:ext cx="1574800" cy="1060450"/>
          </a:xfrm>
          <a:prstGeom prst="straightConnector1">
            <a:avLst/>
          </a:prstGeom>
          <a:noFill/>
          <a:ln w="19050">
            <a:solidFill>
              <a:schemeClr val="tx1"/>
            </a:solidFill>
            <a:prstDash val="sysDot"/>
            <a:round/>
            <a:headEnd/>
            <a:tailEnd type="stealth" w="med" len="lg"/>
          </a:ln>
          <a:extLst>
            <a:ext uri="{909E8E84-426E-40DD-AFC4-6F175D3DCCD1}">
              <a14:hiddenFill xmlns:a14="http://schemas.microsoft.com/office/drawing/2010/main">
                <a:noFill/>
              </a14:hiddenFill>
            </a:ext>
          </a:extLst>
        </p:spPr>
      </p:cxnSp>
      <p:cxnSp>
        <p:nvCxnSpPr>
          <p:cNvPr id="60425" name="AutoShape 15"/>
          <p:cNvCxnSpPr>
            <a:cxnSpLocks noChangeShapeType="1"/>
            <a:endCxn id="60502" idx="1"/>
          </p:cNvCxnSpPr>
          <p:nvPr/>
        </p:nvCxnSpPr>
        <p:spPr bwMode="auto">
          <a:xfrm>
            <a:off x="2359025" y="4229100"/>
            <a:ext cx="1568450" cy="1035050"/>
          </a:xfrm>
          <a:prstGeom prst="straightConnector1">
            <a:avLst/>
          </a:prstGeom>
          <a:noFill/>
          <a:ln w="19050">
            <a:solidFill>
              <a:schemeClr val="tx1"/>
            </a:solidFill>
            <a:prstDash val="sysDot"/>
            <a:round/>
            <a:headEnd/>
            <a:tailEnd type="stealth" w="med" len="lg"/>
          </a:ln>
          <a:extLst>
            <a:ext uri="{909E8E84-426E-40DD-AFC4-6F175D3DCCD1}">
              <a14:hiddenFill xmlns:a14="http://schemas.microsoft.com/office/drawing/2010/main">
                <a:noFill/>
              </a14:hiddenFill>
            </a:ext>
          </a:extLst>
        </p:spPr>
      </p:cxnSp>
      <p:cxnSp>
        <p:nvCxnSpPr>
          <p:cNvPr id="60426" name="AutoShape 16"/>
          <p:cNvCxnSpPr>
            <a:cxnSpLocks noChangeShapeType="1"/>
            <a:stCxn id="60512" idx="3"/>
            <a:endCxn id="60419" idx="1"/>
          </p:cNvCxnSpPr>
          <p:nvPr/>
        </p:nvCxnSpPr>
        <p:spPr bwMode="auto">
          <a:xfrm>
            <a:off x="2359025" y="1041400"/>
            <a:ext cx="1543050" cy="5216525"/>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cxnSp>
        <p:nvCxnSpPr>
          <p:cNvPr id="60427" name="AutoShape 17"/>
          <p:cNvCxnSpPr>
            <a:cxnSpLocks noChangeShapeType="1"/>
            <a:stCxn id="60514" idx="3"/>
            <a:endCxn id="60419" idx="1"/>
          </p:cNvCxnSpPr>
          <p:nvPr/>
        </p:nvCxnSpPr>
        <p:spPr bwMode="auto">
          <a:xfrm>
            <a:off x="2359025" y="1562100"/>
            <a:ext cx="1543050" cy="4695825"/>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cxnSp>
        <p:nvCxnSpPr>
          <p:cNvPr id="60428" name="AutoShape 18"/>
          <p:cNvCxnSpPr>
            <a:cxnSpLocks noChangeShapeType="1"/>
            <a:stCxn id="60516" idx="3"/>
            <a:endCxn id="60419" idx="1"/>
          </p:cNvCxnSpPr>
          <p:nvPr/>
        </p:nvCxnSpPr>
        <p:spPr bwMode="auto">
          <a:xfrm>
            <a:off x="2359025" y="2095500"/>
            <a:ext cx="1543050" cy="4162425"/>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cxnSp>
        <p:nvCxnSpPr>
          <p:cNvPr id="60429" name="AutoShape 19"/>
          <p:cNvCxnSpPr>
            <a:cxnSpLocks noChangeShapeType="1"/>
            <a:stCxn id="60434" idx="3"/>
            <a:endCxn id="60419" idx="1"/>
          </p:cNvCxnSpPr>
          <p:nvPr/>
        </p:nvCxnSpPr>
        <p:spPr bwMode="auto">
          <a:xfrm>
            <a:off x="2359025" y="3155950"/>
            <a:ext cx="1543050" cy="3101975"/>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cxnSp>
        <p:nvCxnSpPr>
          <p:cNvPr id="60430" name="AutoShape 20"/>
          <p:cNvCxnSpPr>
            <a:cxnSpLocks noChangeShapeType="1"/>
            <a:stCxn id="60436" idx="3"/>
            <a:endCxn id="60419" idx="1"/>
          </p:cNvCxnSpPr>
          <p:nvPr/>
        </p:nvCxnSpPr>
        <p:spPr bwMode="auto">
          <a:xfrm>
            <a:off x="2359025" y="3676650"/>
            <a:ext cx="1543050" cy="2581275"/>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graphicFrame>
        <p:nvGraphicFramePr>
          <p:cNvPr id="60431" name="Object 21"/>
          <p:cNvGraphicFramePr>
            <a:graphicFrameLocks noChangeAspect="1"/>
          </p:cNvGraphicFramePr>
          <p:nvPr/>
        </p:nvGraphicFramePr>
        <p:xfrm>
          <a:off x="1885950" y="195263"/>
          <a:ext cx="381000" cy="482600"/>
        </p:xfrm>
        <a:graphic>
          <a:graphicData uri="http://schemas.openxmlformats.org/presentationml/2006/ole">
            <mc:AlternateContent xmlns:mc="http://schemas.openxmlformats.org/markup-compatibility/2006">
              <mc:Choice xmlns:v="urn:schemas-microsoft-com:vml" Requires="v">
                <p:oleObj spid="_x0000_s13314" name="Equation" r:id="rId4" imgW="190417" imgH="241195" progId="Equation.DSMT4">
                  <p:embed/>
                </p:oleObj>
              </mc:Choice>
              <mc:Fallback>
                <p:oleObj name="Equation" r:id="rId4" imgW="190417" imgH="241195" progId="Equation.DSMT4">
                  <p:embed/>
                  <p:pic>
                    <p:nvPicPr>
                      <p:cNvPr id="60431"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5950" y="195263"/>
                        <a:ext cx="3810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0432" name="Object 22"/>
          <p:cNvGraphicFramePr>
            <a:graphicFrameLocks noChangeAspect="1"/>
          </p:cNvGraphicFramePr>
          <p:nvPr/>
        </p:nvGraphicFramePr>
        <p:xfrm>
          <a:off x="4248150" y="195263"/>
          <a:ext cx="406400" cy="482600"/>
        </p:xfrm>
        <a:graphic>
          <a:graphicData uri="http://schemas.openxmlformats.org/presentationml/2006/ole">
            <mc:AlternateContent xmlns:mc="http://schemas.openxmlformats.org/markup-compatibility/2006">
              <mc:Choice xmlns:v="urn:schemas-microsoft-com:vml" Requires="v">
                <p:oleObj spid="_x0000_s13315" name="Equation" r:id="rId6" imgW="203112" imgH="241195" progId="Equation.DSMT4">
                  <p:embed/>
                </p:oleObj>
              </mc:Choice>
              <mc:Fallback>
                <p:oleObj name="Equation" r:id="rId6" imgW="203112" imgH="241195" progId="Equation.DSMT4">
                  <p:embed/>
                  <p:pic>
                    <p:nvPicPr>
                      <p:cNvPr id="60432"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48150" y="195263"/>
                        <a:ext cx="4064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0433" name="Object 23"/>
          <p:cNvGraphicFramePr>
            <a:graphicFrameLocks noChangeAspect="1"/>
          </p:cNvGraphicFramePr>
          <p:nvPr/>
        </p:nvGraphicFramePr>
        <p:xfrm>
          <a:off x="1841500" y="2333625"/>
          <a:ext cx="239713" cy="558800"/>
        </p:xfrm>
        <a:graphic>
          <a:graphicData uri="http://schemas.openxmlformats.org/presentationml/2006/ole">
            <mc:AlternateContent xmlns:mc="http://schemas.openxmlformats.org/markup-compatibility/2006">
              <mc:Choice xmlns:v="urn:schemas-microsoft-com:vml" Requires="v">
                <p:oleObj spid="_x0000_s13316" name="Equation" r:id="rId8" imgW="76035" imgH="177415" progId="Equation.DSMT4">
                  <p:embed/>
                </p:oleObj>
              </mc:Choice>
              <mc:Fallback>
                <p:oleObj name="Equation" r:id="rId8" imgW="76035" imgH="177415" progId="Equation.DSMT4">
                  <p:embed/>
                  <p:pic>
                    <p:nvPicPr>
                      <p:cNvPr id="60433" name="Object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41500" y="2333625"/>
                        <a:ext cx="239713"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0434" name="Rectangle 24"/>
          <p:cNvSpPr>
            <a:spLocks noChangeArrowheads="1"/>
          </p:cNvSpPr>
          <p:nvPr/>
        </p:nvSpPr>
        <p:spPr bwMode="auto">
          <a:xfrm>
            <a:off x="1562100" y="2978150"/>
            <a:ext cx="787400" cy="355600"/>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60435" name="Text Box 25"/>
          <p:cNvSpPr txBox="1">
            <a:spLocks noChangeArrowheads="1"/>
          </p:cNvSpPr>
          <p:nvPr/>
        </p:nvSpPr>
        <p:spPr bwMode="auto">
          <a:xfrm>
            <a:off x="1558925" y="2978150"/>
            <a:ext cx="596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O-,0</a:t>
            </a:r>
          </a:p>
        </p:txBody>
      </p:sp>
      <p:sp>
        <p:nvSpPr>
          <p:cNvPr id="60436" name="Rectangle 26"/>
          <p:cNvSpPr>
            <a:spLocks noChangeArrowheads="1"/>
          </p:cNvSpPr>
          <p:nvPr/>
        </p:nvSpPr>
        <p:spPr bwMode="auto">
          <a:xfrm>
            <a:off x="1562100" y="3498850"/>
            <a:ext cx="787400" cy="355600"/>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60437" name="Text Box 27"/>
          <p:cNvSpPr txBox="1">
            <a:spLocks noChangeArrowheads="1"/>
          </p:cNvSpPr>
          <p:nvPr/>
        </p:nvSpPr>
        <p:spPr bwMode="auto">
          <a:xfrm>
            <a:off x="1565275" y="3498850"/>
            <a:ext cx="596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O-,1</a:t>
            </a:r>
          </a:p>
        </p:txBody>
      </p:sp>
      <p:sp>
        <p:nvSpPr>
          <p:cNvPr id="60438" name="Rectangle 28"/>
          <p:cNvSpPr>
            <a:spLocks noChangeArrowheads="1"/>
          </p:cNvSpPr>
          <p:nvPr/>
        </p:nvSpPr>
        <p:spPr bwMode="auto">
          <a:xfrm>
            <a:off x="1562100" y="4032250"/>
            <a:ext cx="787400" cy="355600"/>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60439" name="Text Box 29"/>
          <p:cNvSpPr txBox="1">
            <a:spLocks noChangeArrowheads="1"/>
          </p:cNvSpPr>
          <p:nvPr/>
        </p:nvSpPr>
        <p:spPr bwMode="auto">
          <a:xfrm>
            <a:off x="1558925" y="4032250"/>
            <a:ext cx="596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O-,2</a:t>
            </a:r>
          </a:p>
        </p:txBody>
      </p:sp>
      <p:grpSp>
        <p:nvGrpSpPr>
          <p:cNvPr id="60440" name="Group 30"/>
          <p:cNvGrpSpPr>
            <a:grpSpLocks/>
          </p:cNvGrpSpPr>
          <p:nvPr/>
        </p:nvGrpSpPr>
        <p:grpSpPr bwMode="auto">
          <a:xfrm>
            <a:off x="3927475" y="857250"/>
            <a:ext cx="814388" cy="1941513"/>
            <a:chOff x="1922" y="652"/>
            <a:chExt cx="513" cy="1223"/>
          </a:xfrm>
        </p:grpSpPr>
        <p:sp>
          <p:nvSpPr>
            <p:cNvPr id="60503" name="Rectangle 31"/>
            <p:cNvSpPr>
              <a:spLocks noChangeArrowheads="1"/>
            </p:cNvSpPr>
            <p:nvPr/>
          </p:nvSpPr>
          <p:spPr bwMode="auto">
            <a:xfrm>
              <a:off x="1928" y="652"/>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60504" name="Text Box 32"/>
            <p:cNvSpPr txBox="1">
              <a:spLocks noChangeArrowheads="1"/>
            </p:cNvSpPr>
            <p:nvPr/>
          </p:nvSpPr>
          <p:spPr bwMode="auto">
            <a:xfrm>
              <a:off x="1926" y="652"/>
              <a:ext cx="50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AB+,0</a:t>
              </a:r>
            </a:p>
          </p:txBody>
        </p:sp>
        <p:sp>
          <p:nvSpPr>
            <p:cNvPr id="60505" name="Rectangle 33"/>
            <p:cNvSpPr>
              <a:spLocks noChangeArrowheads="1"/>
            </p:cNvSpPr>
            <p:nvPr/>
          </p:nvSpPr>
          <p:spPr bwMode="auto">
            <a:xfrm>
              <a:off x="1928" y="980"/>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60506" name="Text Box 34"/>
            <p:cNvSpPr txBox="1">
              <a:spLocks noChangeArrowheads="1"/>
            </p:cNvSpPr>
            <p:nvPr/>
          </p:nvSpPr>
          <p:spPr bwMode="auto">
            <a:xfrm>
              <a:off x="1930" y="980"/>
              <a:ext cx="50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AB+,1</a:t>
              </a:r>
            </a:p>
          </p:txBody>
        </p:sp>
        <p:sp>
          <p:nvSpPr>
            <p:cNvPr id="60507" name="Rectangle 35"/>
            <p:cNvSpPr>
              <a:spLocks noChangeArrowheads="1"/>
            </p:cNvSpPr>
            <p:nvPr/>
          </p:nvSpPr>
          <p:spPr bwMode="auto">
            <a:xfrm>
              <a:off x="1928" y="1316"/>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60508" name="Text Box 36"/>
            <p:cNvSpPr txBox="1">
              <a:spLocks noChangeArrowheads="1"/>
            </p:cNvSpPr>
            <p:nvPr/>
          </p:nvSpPr>
          <p:spPr bwMode="auto">
            <a:xfrm>
              <a:off x="1926" y="1316"/>
              <a:ext cx="50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AB+,2</a:t>
              </a:r>
            </a:p>
          </p:txBody>
        </p:sp>
        <p:grpSp>
          <p:nvGrpSpPr>
            <p:cNvPr id="60509" name="Group 37"/>
            <p:cNvGrpSpPr>
              <a:grpSpLocks/>
            </p:cNvGrpSpPr>
            <p:nvPr/>
          </p:nvGrpSpPr>
          <p:grpSpPr bwMode="auto">
            <a:xfrm>
              <a:off x="1922" y="1644"/>
              <a:ext cx="505" cy="231"/>
              <a:chOff x="1934" y="1660"/>
              <a:chExt cx="505" cy="231"/>
            </a:xfrm>
          </p:grpSpPr>
          <p:sp>
            <p:nvSpPr>
              <p:cNvPr id="60510" name="Rectangle 38"/>
              <p:cNvSpPr>
                <a:spLocks noChangeArrowheads="1"/>
              </p:cNvSpPr>
              <p:nvPr/>
            </p:nvSpPr>
            <p:spPr bwMode="auto">
              <a:xfrm>
                <a:off x="1936" y="1660"/>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60511" name="Text Box 39"/>
              <p:cNvSpPr txBox="1">
                <a:spLocks noChangeArrowheads="1"/>
              </p:cNvSpPr>
              <p:nvPr/>
            </p:nvSpPr>
            <p:spPr bwMode="auto">
              <a:xfrm>
                <a:off x="1934" y="1660"/>
                <a:ext cx="50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AB+,3</a:t>
                </a:r>
              </a:p>
            </p:txBody>
          </p:sp>
        </p:grpSp>
      </p:grpSp>
      <p:graphicFrame>
        <p:nvGraphicFramePr>
          <p:cNvPr id="60441" name="Object 40"/>
          <p:cNvGraphicFramePr>
            <a:graphicFrameLocks noChangeAspect="1"/>
          </p:cNvGraphicFramePr>
          <p:nvPr/>
        </p:nvGraphicFramePr>
        <p:xfrm>
          <a:off x="4200525" y="2854325"/>
          <a:ext cx="239713" cy="558800"/>
        </p:xfrm>
        <a:graphic>
          <a:graphicData uri="http://schemas.openxmlformats.org/presentationml/2006/ole">
            <mc:AlternateContent xmlns:mc="http://schemas.openxmlformats.org/markup-compatibility/2006">
              <mc:Choice xmlns:v="urn:schemas-microsoft-com:vml" Requires="v">
                <p:oleObj spid="_x0000_s13317" name="Equation" r:id="rId10" imgW="76035" imgH="177415" progId="Equation.DSMT4">
                  <p:embed/>
                </p:oleObj>
              </mc:Choice>
              <mc:Fallback>
                <p:oleObj name="Equation" r:id="rId10" imgW="76035" imgH="177415" progId="Equation.DSMT4">
                  <p:embed/>
                  <p:pic>
                    <p:nvPicPr>
                      <p:cNvPr id="60441" name="Object 4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00525" y="2854325"/>
                        <a:ext cx="239713"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0442" name="Group 41"/>
          <p:cNvGrpSpPr>
            <a:grpSpLocks/>
          </p:cNvGrpSpPr>
          <p:nvPr/>
        </p:nvGrpSpPr>
        <p:grpSpPr bwMode="auto">
          <a:xfrm>
            <a:off x="3927475" y="3505200"/>
            <a:ext cx="796925" cy="1941513"/>
            <a:chOff x="1922" y="652"/>
            <a:chExt cx="502" cy="1223"/>
          </a:xfrm>
        </p:grpSpPr>
        <p:sp>
          <p:nvSpPr>
            <p:cNvPr id="60494" name="Rectangle 42"/>
            <p:cNvSpPr>
              <a:spLocks noChangeArrowheads="1"/>
            </p:cNvSpPr>
            <p:nvPr/>
          </p:nvSpPr>
          <p:spPr bwMode="auto">
            <a:xfrm>
              <a:off x="1928" y="652"/>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60495" name="Text Box 43"/>
            <p:cNvSpPr txBox="1">
              <a:spLocks noChangeArrowheads="1"/>
            </p:cNvSpPr>
            <p:nvPr/>
          </p:nvSpPr>
          <p:spPr bwMode="auto">
            <a:xfrm>
              <a:off x="1926" y="652"/>
              <a:ext cx="3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O-,0</a:t>
              </a:r>
            </a:p>
          </p:txBody>
        </p:sp>
        <p:sp>
          <p:nvSpPr>
            <p:cNvPr id="60496" name="Rectangle 44"/>
            <p:cNvSpPr>
              <a:spLocks noChangeArrowheads="1"/>
            </p:cNvSpPr>
            <p:nvPr/>
          </p:nvSpPr>
          <p:spPr bwMode="auto">
            <a:xfrm>
              <a:off x="1928" y="980"/>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60497" name="Text Box 45"/>
            <p:cNvSpPr txBox="1">
              <a:spLocks noChangeArrowheads="1"/>
            </p:cNvSpPr>
            <p:nvPr/>
          </p:nvSpPr>
          <p:spPr bwMode="auto">
            <a:xfrm>
              <a:off x="1930" y="980"/>
              <a:ext cx="3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O-,1</a:t>
              </a:r>
            </a:p>
          </p:txBody>
        </p:sp>
        <p:sp>
          <p:nvSpPr>
            <p:cNvPr id="60498" name="Rectangle 46"/>
            <p:cNvSpPr>
              <a:spLocks noChangeArrowheads="1"/>
            </p:cNvSpPr>
            <p:nvPr/>
          </p:nvSpPr>
          <p:spPr bwMode="auto">
            <a:xfrm>
              <a:off x="1928" y="1316"/>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60499" name="Text Box 47"/>
            <p:cNvSpPr txBox="1">
              <a:spLocks noChangeArrowheads="1"/>
            </p:cNvSpPr>
            <p:nvPr/>
          </p:nvSpPr>
          <p:spPr bwMode="auto">
            <a:xfrm>
              <a:off x="1926" y="1316"/>
              <a:ext cx="3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O-,2</a:t>
              </a:r>
            </a:p>
          </p:txBody>
        </p:sp>
        <p:grpSp>
          <p:nvGrpSpPr>
            <p:cNvPr id="60500" name="Group 48"/>
            <p:cNvGrpSpPr>
              <a:grpSpLocks/>
            </p:cNvGrpSpPr>
            <p:nvPr/>
          </p:nvGrpSpPr>
          <p:grpSpPr bwMode="auto">
            <a:xfrm>
              <a:off x="1922" y="1644"/>
              <a:ext cx="498" cy="231"/>
              <a:chOff x="1934" y="1660"/>
              <a:chExt cx="498" cy="231"/>
            </a:xfrm>
          </p:grpSpPr>
          <p:sp>
            <p:nvSpPr>
              <p:cNvPr id="60501" name="Rectangle 49"/>
              <p:cNvSpPr>
                <a:spLocks noChangeArrowheads="1"/>
              </p:cNvSpPr>
              <p:nvPr/>
            </p:nvSpPr>
            <p:spPr bwMode="auto">
              <a:xfrm>
                <a:off x="1936" y="1660"/>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60502" name="Text Box 50"/>
              <p:cNvSpPr txBox="1">
                <a:spLocks noChangeArrowheads="1"/>
              </p:cNvSpPr>
              <p:nvPr/>
            </p:nvSpPr>
            <p:spPr bwMode="auto">
              <a:xfrm>
                <a:off x="1934" y="1660"/>
                <a:ext cx="3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O-,3</a:t>
                </a:r>
              </a:p>
            </p:txBody>
          </p:sp>
        </p:grpSp>
      </p:grpSp>
      <p:cxnSp>
        <p:nvCxnSpPr>
          <p:cNvPr id="60443" name="AutoShape 51"/>
          <p:cNvCxnSpPr>
            <a:cxnSpLocks noChangeShapeType="1"/>
            <a:stCxn id="60438" idx="3"/>
            <a:endCxn id="60419" idx="1"/>
          </p:cNvCxnSpPr>
          <p:nvPr/>
        </p:nvCxnSpPr>
        <p:spPr bwMode="auto">
          <a:xfrm>
            <a:off x="2359025" y="4210050"/>
            <a:ext cx="1543050" cy="2047875"/>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graphicFrame>
        <p:nvGraphicFramePr>
          <p:cNvPr id="60444" name="Object 52"/>
          <p:cNvGraphicFramePr>
            <a:graphicFrameLocks noChangeAspect="1"/>
          </p:cNvGraphicFramePr>
          <p:nvPr/>
        </p:nvGraphicFramePr>
        <p:xfrm>
          <a:off x="1841500" y="4441825"/>
          <a:ext cx="239713" cy="558800"/>
        </p:xfrm>
        <a:graphic>
          <a:graphicData uri="http://schemas.openxmlformats.org/presentationml/2006/ole">
            <mc:AlternateContent xmlns:mc="http://schemas.openxmlformats.org/markup-compatibility/2006">
              <mc:Choice xmlns:v="urn:schemas-microsoft-com:vml" Requires="v">
                <p:oleObj spid="_x0000_s13318" name="Equation" r:id="rId11" imgW="76035" imgH="177415" progId="Equation.DSMT4">
                  <p:embed/>
                </p:oleObj>
              </mc:Choice>
              <mc:Fallback>
                <p:oleObj name="Equation" r:id="rId11" imgW="76035" imgH="177415" progId="Equation.DSMT4">
                  <p:embed/>
                  <p:pic>
                    <p:nvPicPr>
                      <p:cNvPr id="60444" name="Object 5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41500" y="4441825"/>
                        <a:ext cx="239713"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0445" name="Object 53"/>
          <p:cNvGraphicFramePr>
            <a:graphicFrameLocks noChangeAspect="1"/>
          </p:cNvGraphicFramePr>
          <p:nvPr/>
        </p:nvGraphicFramePr>
        <p:xfrm>
          <a:off x="4200525" y="5419725"/>
          <a:ext cx="239713" cy="558800"/>
        </p:xfrm>
        <a:graphic>
          <a:graphicData uri="http://schemas.openxmlformats.org/presentationml/2006/ole">
            <mc:AlternateContent xmlns:mc="http://schemas.openxmlformats.org/markup-compatibility/2006">
              <mc:Choice xmlns:v="urn:schemas-microsoft-com:vml" Requires="v">
                <p:oleObj spid="_x0000_s13319" name="Equation" r:id="rId12" imgW="76035" imgH="177415" progId="Equation.DSMT4">
                  <p:embed/>
                </p:oleObj>
              </mc:Choice>
              <mc:Fallback>
                <p:oleObj name="Equation" r:id="rId12" imgW="76035" imgH="177415" progId="Equation.DSMT4">
                  <p:embed/>
                  <p:pic>
                    <p:nvPicPr>
                      <p:cNvPr id="60445" name="Object 5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00525" y="5419725"/>
                        <a:ext cx="239713"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0446" name="Object 54"/>
          <p:cNvGraphicFramePr>
            <a:graphicFrameLocks noChangeAspect="1"/>
          </p:cNvGraphicFramePr>
          <p:nvPr/>
        </p:nvGraphicFramePr>
        <p:xfrm>
          <a:off x="4048125" y="6046788"/>
          <a:ext cx="312738" cy="415925"/>
        </p:xfrm>
        <a:graphic>
          <a:graphicData uri="http://schemas.openxmlformats.org/presentationml/2006/ole">
            <mc:AlternateContent xmlns:mc="http://schemas.openxmlformats.org/markup-compatibility/2006">
              <mc:Choice xmlns:v="urn:schemas-microsoft-com:vml" Requires="v">
                <p:oleObj spid="_x0000_s13320" name="Equation" r:id="rId13" imgW="190417" imgH="253890" progId="Equation.DSMT4">
                  <p:embed/>
                </p:oleObj>
              </mc:Choice>
              <mc:Fallback>
                <p:oleObj name="Equation" r:id="rId13" imgW="190417" imgH="253890" progId="Equation.DSMT4">
                  <p:embed/>
                  <p:pic>
                    <p:nvPicPr>
                      <p:cNvPr id="60446" name="Object 5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48125" y="6046788"/>
                        <a:ext cx="312738"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0447" name="Group 55"/>
          <p:cNvGrpSpPr>
            <a:grpSpLocks/>
          </p:cNvGrpSpPr>
          <p:nvPr/>
        </p:nvGrpSpPr>
        <p:grpSpPr bwMode="auto">
          <a:xfrm>
            <a:off x="104775" y="788988"/>
            <a:ext cx="1466850" cy="3695700"/>
            <a:chOff x="84" y="915"/>
            <a:chExt cx="924" cy="2328"/>
          </a:xfrm>
        </p:grpSpPr>
        <p:grpSp>
          <p:nvGrpSpPr>
            <p:cNvPr id="60476" name="Group 56"/>
            <p:cNvGrpSpPr>
              <a:grpSpLocks/>
            </p:cNvGrpSpPr>
            <p:nvPr/>
          </p:nvGrpSpPr>
          <p:grpSpPr bwMode="auto">
            <a:xfrm>
              <a:off x="84" y="915"/>
              <a:ext cx="916" cy="320"/>
              <a:chOff x="84" y="683"/>
              <a:chExt cx="916" cy="320"/>
            </a:xfrm>
          </p:grpSpPr>
          <p:graphicFrame>
            <p:nvGraphicFramePr>
              <p:cNvPr id="60492" name="Object 57"/>
              <p:cNvGraphicFramePr>
                <a:graphicFrameLocks noChangeAspect="1"/>
              </p:cNvGraphicFramePr>
              <p:nvPr/>
            </p:nvGraphicFramePr>
            <p:xfrm>
              <a:off x="84" y="683"/>
              <a:ext cx="656" cy="320"/>
            </p:xfrm>
            <a:graphic>
              <a:graphicData uri="http://schemas.openxmlformats.org/presentationml/2006/ole">
                <mc:AlternateContent xmlns:mc="http://schemas.openxmlformats.org/markup-compatibility/2006">
                  <mc:Choice xmlns:v="urn:schemas-microsoft-com:vml" Requires="v">
                    <p:oleObj spid="_x0000_s13321" name="Equation" r:id="rId15" imgW="520474" imgH="253890" progId="Equation.DSMT4">
                      <p:embed/>
                    </p:oleObj>
                  </mc:Choice>
                  <mc:Fallback>
                    <p:oleObj name="Equation" r:id="rId15" imgW="520474" imgH="253890" progId="Equation.DSMT4">
                      <p:embed/>
                      <p:pic>
                        <p:nvPicPr>
                          <p:cNvPr id="60492" name="Object 5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4" y="683"/>
                            <a:ext cx="656" cy="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0493" name="Line 58"/>
              <p:cNvSpPr>
                <a:spLocks noChangeShapeType="1"/>
              </p:cNvSpPr>
              <p:nvPr/>
            </p:nvSpPr>
            <p:spPr bwMode="auto">
              <a:xfrm>
                <a:off x="712" y="840"/>
                <a:ext cx="288" cy="0"/>
              </a:xfrm>
              <a:prstGeom prst="line">
                <a:avLst/>
              </a:prstGeom>
              <a:noFill/>
              <a:ln w="38100">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grpSp>
        <p:grpSp>
          <p:nvGrpSpPr>
            <p:cNvPr id="60477" name="Group 59"/>
            <p:cNvGrpSpPr>
              <a:grpSpLocks/>
            </p:cNvGrpSpPr>
            <p:nvPr/>
          </p:nvGrpSpPr>
          <p:grpSpPr bwMode="auto">
            <a:xfrm>
              <a:off x="92" y="1251"/>
              <a:ext cx="908" cy="320"/>
              <a:chOff x="92" y="683"/>
              <a:chExt cx="908" cy="320"/>
            </a:xfrm>
          </p:grpSpPr>
          <p:graphicFrame>
            <p:nvGraphicFramePr>
              <p:cNvPr id="60490" name="Object 60"/>
              <p:cNvGraphicFramePr>
                <a:graphicFrameLocks noChangeAspect="1"/>
              </p:cNvGraphicFramePr>
              <p:nvPr/>
            </p:nvGraphicFramePr>
            <p:xfrm>
              <a:off x="92" y="683"/>
              <a:ext cx="640" cy="320"/>
            </p:xfrm>
            <a:graphic>
              <a:graphicData uri="http://schemas.openxmlformats.org/presentationml/2006/ole">
                <mc:AlternateContent xmlns:mc="http://schemas.openxmlformats.org/markup-compatibility/2006">
                  <mc:Choice xmlns:v="urn:schemas-microsoft-com:vml" Requires="v">
                    <p:oleObj spid="_x0000_s13322" name="Equation" r:id="rId17" imgW="507780" imgH="253890" progId="Equation.DSMT4">
                      <p:embed/>
                    </p:oleObj>
                  </mc:Choice>
                  <mc:Fallback>
                    <p:oleObj name="Equation" r:id="rId17" imgW="507780" imgH="253890" progId="Equation.DSMT4">
                      <p:embed/>
                      <p:pic>
                        <p:nvPicPr>
                          <p:cNvPr id="60490" name="Object 6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2" y="683"/>
                            <a:ext cx="640" cy="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0491" name="Line 61"/>
              <p:cNvSpPr>
                <a:spLocks noChangeShapeType="1"/>
              </p:cNvSpPr>
              <p:nvPr/>
            </p:nvSpPr>
            <p:spPr bwMode="auto">
              <a:xfrm>
                <a:off x="712" y="840"/>
                <a:ext cx="288" cy="0"/>
              </a:xfrm>
              <a:prstGeom prst="line">
                <a:avLst/>
              </a:prstGeom>
              <a:noFill/>
              <a:ln w="38100">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grpSp>
        <p:grpSp>
          <p:nvGrpSpPr>
            <p:cNvPr id="60478" name="Group 62"/>
            <p:cNvGrpSpPr>
              <a:grpSpLocks/>
            </p:cNvGrpSpPr>
            <p:nvPr/>
          </p:nvGrpSpPr>
          <p:grpSpPr bwMode="auto">
            <a:xfrm>
              <a:off x="84" y="1595"/>
              <a:ext cx="916" cy="320"/>
              <a:chOff x="84" y="683"/>
              <a:chExt cx="916" cy="320"/>
            </a:xfrm>
          </p:grpSpPr>
          <p:graphicFrame>
            <p:nvGraphicFramePr>
              <p:cNvPr id="60488" name="Object 63"/>
              <p:cNvGraphicFramePr>
                <a:graphicFrameLocks noChangeAspect="1"/>
              </p:cNvGraphicFramePr>
              <p:nvPr/>
            </p:nvGraphicFramePr>
            <p:xfrm>
              <a:off x="84" y="683"/>
              <a:ext cx="656" cy="320"/>
            </p:xfrm>
            <a:graphic>
              <a:graphicData uri="http://schemas.openxmlformats.org/presentationml/2006/ole">
                <mc:AlternateContent xmlns:mc="http://schemas.openxmlformats.org/markup-compatibility/2006">
                  <mc:Choice xmlns:v="urn:schemas-microsoft-com:vml" Requires="v">
                    <p:oleObj spid="_x0000_s13323" name="Equation" r:id="rId19" imgW="520474" imgH="253890" progId="Equation.DSMT4">
                      <p:embed/>
                    </p:oleObj>
                  </mc:Choice>
                  <mc:Fallback>
                    <p:oleObj name="Equation" r:id="rId19" imgW="520474" imgH="253890" progId="Equation.DSMT4">
                      <p:embed/>
                      <p:pic>
                        <p:nvPicPr>
                          <p:cNvPr id="60488" name="Object 6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4" y="683"/>
                            <a:ext cx="656" cy="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0489" name="Line 64"/>
              <p:cNvSpPr>
                <a:spLocks noChangeShapeType="1"/>
              </p:cNvSpPr>
              <p:nvPr/>
            </p:nvSpPr>
            <p:spPr bwMode="auto">
              <a:xfrm>
                <a:off x="712" y="840"/>
                <a:ext cx="288" cy="0"/>
              </a:xfrm>
              <a:prstGeom prst="line">
                <a:avLst/>
              </a:prstGeom>
              <a:noFill/>
              <a:ln w="38100">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grpSp>
        <p:grpSp>
          <p:nvGrpSpPr>
            <p:cNvPr id="60479" name="Group 65"/>
            <p:cNvGrpSpPr>
              <a:grpSpLocks/>
            </p:cNvGrpSpPr>
            <p:nvPr/>
          </p:nvGrpSpPr>
          <p:grpSpPr bwMode="auto">
            <a:xfrm>
              <a:off x="124" y="2259"/>
              <a:ext cx="876" cy="320"/>
              <a:chOff x="124" y="683"/>
              <a:chExt cx="876" cy="320"/>
            </a:xfrm>
          </p:grpSpPr>
          <p:graphicFrame>
            <p:nvGraphicFramePr>
              <p:cNvPr id="60486" name="Object 66"/>
              <p:cNvGraphicFramePr>
                <a:graphicFrameLocks noChangeAspect="1"/>
              </p:cNvGraphicFramePr>
              <p:nvPr/>
            </p:nvGraphicFramePr>
            <p:xfrm>
              <a:off x="124" y="683"/>
              <a:ext cx="576" cy="320"/>
            </p:xfrm>
            <a:graphic>
              <a:graphicData uri="http://schemas.openxmlformats.org/presentationml/2006/ole">
                <mc:AlternateContent xmlns:mc="http://schemas.openxmlformats.org/markup-compatibility/2006">
                  <mc:Choice xmlns:v="urn:schemas-microsoft-com:vml" Requires="v">
                    <p:oleObj spid="_x0000_s13324" name="Equation" r:id="rId21" imgW="457002" imgH="253890" progId="Equation.DSMT4">
                      <p:embed/>
                    </p:oleObj>
                  </mc:Choice>
                  <mc:Fallback>
                    <p:oleObj name="Equation" r:id="rId21" imgW="457002" imgH="253890" progId="Equation.DSMT4">
                      <p:embed/>
                      <p:pic>
                        <p:nvPicPr>
                          <p:cNvPr id="60486" name="Object 6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4" y="683"/>
                            <a:ext cx="576" cy="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0487" name="Line 67"/>
              <p:cNvSpPr>
                <a:spLocks noChangeShapeType="1"/>
              </p:cNvSpPr>
              <p:nvPr/>
            </p:nvSpPr>
            <p:spPr bwMode="auto">
              <a:xfrm>
                <a:off x="712" y="840"/>
                <a:ext cx="288" cy="0"/>
              </a:xfrm>
              <a:prstGeom prst="line">
                <a:avLst/>
              </a:prstGeom>
              <a:noFill/>
              <a:ln w="38100">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grpSp>
        <p:grpSp>
          <p:nvGrpSpPr>
            <p:cNvPr id="60480" name="Group 68"/>
            <p:cNvGrpSpPr>
              <a:grpSpLocks/>
            </p:cNvGrpSpPr>
            <p:nvPr/>
          </p:nvGrpSpPr>
          <p:grpSpPr bwMode="auto">
            <a:xfrm>
              <a:off x="140" y="2587"/>
              <a:ext cx="868" cy="320"/>
              <a:chOff x="132" y="683"/>
              <a:chExt cx="868" cy="320"/>
            </a:xfrm>
          </p:grpSpPr>
          <p:graphicFrame>
            <p:nvGraphicFramePr>
              <p:cNvPr id="60484" name="Object 69"/>
              <p:cNvGraphicFramePr>
                <a:graphicFrameLocks noChangeAspect="1"/>
              </p:cNvGraphicFramePr>
              <p:nvPr/>
            </p:nvGraphicFramePr>
            <p:xfrm>
              <a:off x="132" y="683"/>
              <a:ext cx="560" cy="320"/>
            </p:xfrm>
            <a:graphic>
              <a:graphicData uri="http://schemas.openxmlformats.org/presentationml/2006/ole">
                <mc:AlternateContent xmlns:mc="http://schemas.openxmlformats.org/markup-compatibility/2006">
                  <mc:Choice xmlns:v="urn:schemas-microsoft-com:vml" Requires="v">
                    <p:oleObj spid="_x0000_s13325" name="Equation" r:id="rId23" imgW="444114" imgH="253780" progId="Equation.DSMT4">
                      <p:embed/>
                    </p:oleObj>
                  </mc:Choice>
                  <mc:Fallback>
                    <p:oleObj name="Equation" r:id="rId23" imgW="444114" imgH="253780" progId="Equation.DSMT4">
                      <p:embed/>
                      <p:pic>
                        <p:nvPicPr>
                          <p:cNvPr id="60484" name="Object 6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32" y="683"/>
                            <a:ext cx="560" cy="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0485" name="Line 70"/>
              <p:cNvSpPr>
                <a:spLocks noChangeShapeType="1"/>
              </p:cNvSpPr>
              <p:nvPr/>
            </p:nvSpPr>
            <p:spPr bwMode="auto">
              <a:xfrm>
                <a:off x="712" y="840"/>
                <a:ext cx="288" cy="0"/>
              </a:xfrm>
              <a:prstGeom prst="line">
                <a:avLst/>
              </a:prstGeom>
              <a:noFill/>
              <a:ln w="38100">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grpSp>
        <p:grpSp>
          <p:nvGrpSpPr>
            <p:cNvPr id="60481" name="Group 71"/>
            <p:cNvGrpSpPr>
              <a:grpSpLocks/>
            </p:cNvGrpSpPr>
            <p:nvPr/>
          </p:nvGrpSpPr>
          <p:grpSpPr bwMode="auto">
            <a:xfrm>
              <a:off x="124" y="2923"/>
              <a:ext cx="884" cy="320"/>
              <a:chOff x="116" y="683"/>
              <a:chExt cx="884" cy="320"/>
            </a:xfrm>
          </p:grpSpPr>
          <p:graphicFrame>
            <p:nvGraphicFramePr>
              <p:cNvPr id="60482" name="Object 72"/>
              <p:cNvGraphicFramePr>
                <a:graphicFrameLocks noChangeAspect="1"/>
              </p:cNvGraphicFramePr>
              <p:nvPr/>
            </p:nvGraphicFramePr>
            <p:xfrm>
              <a:off x="116" y="683"/>
              <a:ext cx="592" cy="320"/>
            </p:xfrm>
            <a:graphic>
              <a:graphicData uri="http://schemas.openxmlformats.org/presentationml/2006/ole">
                <mc:AlternateContent xmlns:mc="http://schemas.openxmlformats.org/markup-compatibility/2006">
                  <mc:Choice xmlns:v="urn:schemas-microsoft-com:vml" Requires="v">
                    <p:oleObj spid="_x0000_s13326" name="Equation" r:id="rId25" imgW="469696" imgH="253890" progId="Equation.DSMT4">
                      <p:embed/>
                    </p:oleObj>
                  </mc:Choice>
                  <mc:Fallback>
                    <p:oleObj name="Equation" r:id="rId25" imgW="469696" imgH="253890" progId="Equation.DSMT4">
                      <p:embed/>
                      <p:pic>
                        <p:nvPicPr>
                          <p:cNvPr id="60482" name="Object 7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16" y="683"/>
                            <a:ext cx="592" cy="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0483" name="Line 73"/>
              <p:cNvSpPr>
                <a:spLocks noChangeShapeType="1"/>
              </p:cNvSpPr>
              <p:nvPr/>
            </p:nvSpPr>
            <p:spPr bwMode="auto">
              <a:xfrm>
                <a:off x="712" y="840"/>
                <a:ext cx="288" cy="0"/>
              </a:xfrm>
              <a:prstGeom prst="line">
                <a:avLst/>
              </a:prstGeom>
              <a:noFill/>
              <a:ln w="38100">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grpSp>
      </p:grpSp>
      <p:grpSp>
        <p:nvGrpSpPr>
          <p:cNvPr id="60448" name="Group 74"/>
          <p:cNvGrpSpPr>
            <a:grpSpLocks/>
          </p:cNvGrpSpPr>
          <p:nvPr/>
        </p:nvGrpSpPr>
        <p:grpSpPr bwMode="auto">
          <a:xfrm>
            <a:off x="5041900" y="1301750"/>
            <a:ext cx="819150" cy="463550"/>
            <a:chOff x="3256" y="800"/>
            <a:chExt cx="704" cy="384"/>
          </a:xfrm>
        </p:grpSpPr>
        <p:sp>
          <p:nvSpPr>
            <p:cNvPr id="60473" name="Line 75"/>
            <p:cNvSpPr>
              <a:spLocks noChangeShapeType="1"/>
            </p:cNvSpPr>
            <p:nvPr/>
          </p:nvSpPr>
          <p:spPr bwMode="auto">
            <a:xfrm flipV="1">
              <a:off x="3256" y="800"/>
              <a:ext cx="0" cy="376"/>
            </a:xfrm>
            <a:prstGeom prst="line">
              <a:avLst/>
            </a:prstGeom>
            <a:noFill/>
            <a:ln w="28575">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60474" name="Line 76"/>
            <p:cNvSpPr>
              <a:spLocks noChangeShapeType="1"/>
            </p:cNvSpPr>
            <p:nvPr/>
          </p:nvSpPr>
          <p:spPr bwMode="auto">
            <a:xfrm>
              <a:off x="3256" y="1184"/>
              <a:ext cx="704" cy="0"/>
            </a:xfrm>
            <a:prstGeom prst="line">
              <a:avLst/>
            </a:prstGeom>
            <a:noFill/>
            <a:ln w="28575">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60475" name="Freeform 77"/>
            <p:cNvSpPr>
              <a:spLocks/>
            </p:cNvSpPr>
            <p:nvPr/>
          </p:nvSpPr>
          <p:spPr bwMode="auto">
            <a:xfrm>
              <a:off x="3256" y="840"/>
              <a:ext cx="640" cy="344"/>
            </a:xfrm>
            <a:custGeom>
              <a:avLst/>
              <a:gdLst>
                <a:gd name="T0" fmla="*/ 0 w 640"/>
                <a:gd name="T1" fmla="*/ 344 h 344"/>
                <a:gd name="T2" fmla="*/ 56 w 640"/>
                <a:gd name="T3" fmla="*/ 136 h 344"/>
                <a:gd name="T4" fmla="*/ 208 w 640"/>
                <a:gd name="T5" fmla="*/ 8 h 344"/>
                <a:gd name="T6" fmla="*/ 408 w 640"/>
                <a:gd name="T7" fmla="*/ 0 h 344"/>
                <a:gd name="T8" fmla="*/ 640 w 640"/>
                <a:gd name="T9" fmla="*/ 120 h 344"/>
                <a:gd name="T10" fmla="*/ 0 60000 65536"/>
                <a:gd name="T11" fmla="*/ 0 60000 65536"/>
                <a:gd name="T12" fmla="*/ 0 60000 65536"/>
                <a:gd name="T13" fmla="*/ 0 60000 65536"/>
                <a:gd name="T14" fmla="*/ 0 60000 65536"/>
                <a:gd name="T15" fmla="*/ 0 w 640"/>
                <a:gd name="T16" fmla="*/ 0 h 344"/>
                <a:gd name="T17" fmla="*/ 640 w 640"/>
                <a:gd name="T18" fmla="*/ 344 h 344"/>
              </a:gdLst>
              <a:ahLst/>
              <a:cxnLst>
                <a:cxn ang="T10">
                  <a:pos x="T0" y="T1"/>
                </a:cxn>
                <a:cxn ang="T11">
                  <a:pos x="T2" y="T3"/>
                </a:cxn>
                <a:cxn ang="T12">
                  <a:pos x="T4" y="T5"/>
                </a:cxn>
                <a:cxn ang="T13">
                  <a:pos x="T6" y="T7"/>
                </a:cxn>
                <a:cxn ang="T14">
                  <a:pos x="T8" y="T9"/>
                </a:cxn>
              </a:cxnLst>
              <a:rect l="T15" t="T16" r="T17" b="T18"/>
              <a:pathLst>
                <a:path w="640" h="344">
                  <a:moveTo>
                    <a:pt x="0" y="344"/>
                  </a:moveTo>
                  <a:lnTo>
                    <a:pt x="56" y="136"/>
                  </a:lnTo>
                  <a:lnTo>
                    <a:pt x="208" y="8"/>
                  </a:lnTo>
                  <a:lnTo>
                    <a:pt x="408" y="0"/>
                  </a:lnTo>
                  <a:lnTo>
                    <a:pt x="640" y="120"/>
                  </a:lnTo>
                </a:path>
              </a:pathLst>
            </a:custGeom>
            <a:noFill/>
            <a:ln w="19050">
              <a:solidFill>
                <a:schemeClr val="tx1"/>
              </a:solidFill>
              <a:round/>
              <a:headEnd/>
              <a:tailEnd type="none" w="med" len="lg"/>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0449" name="Group 78"/>
          <p:cNvGrpSpPr>
            <a:grpSpLocks/>
          </p:cNvGrpSpPr>
          <p:nvPr/>
        </p:nvGrpSpPr>
        <p:grpSpPr bwMode="auto">
          <a:xfrm>
            <a:off x="5048250" y="1847850"/>
            <a:ext cx="819150" cy="463550"/>
            <a:chOff x="3256" y="800"/>
            <a:chExt cx="704" cy="384"/>
          </a:xfrm>
        </p:grpSpPr>
        <p:sp>
          <p:nvSpPr>
            <p:cNvPr id="60470" name="Line 79"/>
            <p:cNvSpPr>
              <a:spLocks noChangeShapeType="1"/>
            </p:cNvSpPr>
            <p:nvPr/>
          </p:nvSpPr>
          <p:spPr bwMode="auto">
            <a:xfrm flipV="1">
              <a:off x="3256" y="800"/>
              <a:ext cx="0" cy="376"/>
            </a:xfrm>
            <a:prstGeom prst="line">
              <a:avLst/>
            </a:prstGeom>
            <a:noFill/>
            <a:ln w="28575">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60471" name="Line 80"/>
            <p:cNvSpPr>
              <a:spLocks noChangeShapeType="1"/>
            </p:cNvSpPr>
            <p:nvPr/>
          </p:nvSpPr>
          <p:spPr bwMode="auto">
            <a:xfrm>
              <a:off x="3256" y="1184"/>
              <a:ext cx="704" cy="0"/>
            </a:xfrm>
            <a:prstGeom prst="line">
              <a:avLst/>
            </a:prstGeom>
            <a:noFill/>
            <a:ln w="28575">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60472" name="Freeform 81"/>
            <p:cNvSpPr>
              <a:spLocks/>
            </p:cNvSpPr>
            <p:nvPr/>
          </p:nvSpPr>
          <p:spPr bwMode="auto">
            <a:xfrm>
              <a:off x="3256" y="840"/>
              <a:ext cx="640" cy="344"/>
            </a:xfrm>
            <a:custGeom>
              <a:avLst/>
              <a:gdLst>
                <a:gd name="T0" fmla="*/ 0 w 640"/>
                <a:gd name="T1" fmla="*/ 344 h 344"/>
                <a:gd name="T2" fmla="*/ 56 w 640"/>
                <a:gd name="T3" fmla="*/ 136 h 344"/>
                <a:gd name="T4" fmla="*/ 208 w 640"/>
                <a:gd name="T5" fmla="*/ 8 h 344"/>
                <a:gd name="T6" fmla="*/ 408 w 640"/>
                <a:gd name="T7" fmla="*/ 0 h 344"/>
                <a:gd name="T8" fmla="*/ 640 w 640"/>
                <a:gd name="T9" fmla="*/ 120 h 344"/>
                <a:gd name="T10" fmla="*/ 0 60000 65536"/>
                <a:gd name="T11" fmla="*/ 0 60000 65536"/>
                <a:gd name="T12" fmla="*/ 0 60000 65536"/>
                <a:gd name="T13" fmla="*/ 0 60000 65536"/>
                <a:gd name="T14" fmla="*/ 0 60000 65536"/>
                <a:gd name="T15" fmla="*/ 0 w 640"/>
                <a:gd name="T16" fmla="*/ 0 h 344"/>
                <a:gd name="T17" fmla="*/ 640 w 640"/>
                <a:gd name="T18" fmla="*/ 344 h 344"/>
              </a:gdLst>
              <a:ahLst/>
              <a:cxnLst>
                <a:cxn ang="T10">
                  <a:pos x="T0" y="T1"/>
                </a:cxn>
                <a:cxn ang="T11">
                  <a:pos x="T2" y="T3"/>
                </a:cxn>
                <a:cxn ang="T12">
                  <a:pos x="T4" y="T5"/>
                </a:cxn>
                <a:cxn ang="T13">
                  <a:pos x="T6" y="T7"/>
                </a:cxn>
                <a:cxn ang="T14">
                  <a:pos x="T8" y="T9"/>
                </a:cxn>
              </a:cxnLst>
              <a:rect l="T15" t="T16" r="T17" b="T18"/>
              <a:pathLst>
                <a:path w="640" h="344">
                  <a:moveTo>
                    <a:pt x="0" y="344"/>
                  </a:moveTo>
                  <a:lnTo>
                    <a:pt x="56" y="136"/>
                  </a:lnTo>
                  <a:lnTo>
                    <a:pt x="208" y="8"/>
                  </a:lnTo>
                  <a:lnTo>
                    <a:pt x="408" y="0"/>
                  </a:lnTo>
                  <a:lnTo>
                    <a:pt x="640" y="120"/>
                  </a:lnTo>
                </a:path>
              </a:pathLst>
            </a:custGeom>
            <a:noFill/>
            <a:ln w="19050">
              <a:solidFill>
                <a:schemeClr val="tx1"/>
              </a:solidFill>
              <a:round/>
              <a:headEnd/>
              <a:tailEnd type="none" w="med" len="lg"/>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0450" name="Group 82"/>
          <p:cNvGrpSpPr>
            <a:grpSpLocks/>
          </p:cNvGrpSpPr>
          <p:nvPr/>
        </p:nvGrpSpPr>
        <p:grpSpPr bwMode="auto">
          <a:xfrm>
            <a:off x="5048250" y="2362200"/>
            <a:ext cx="819150" cy="463550"/>
            <a:chOff x="3256" y="800"/>
            <a:chExt cx="704" cy="384"/>
          </a:xfrm>
        </p:grpSpPr>
        <p:sp>
          <p:nvSpPr>
            <p:cNvPr id="60467" name="Line 83"/>
            <p:cNvSpPr>
              <a:spLocks noChangeShapeType="1"/>
            </p:cNvSpPr>
            <p:nvPr/>
          </p:nvSpPr>
          <p:spPr bwMode="auto">
            <a:xfrm flipV="1">
              <a:off x="3256" y="800"/>
              <a:ext cx="0" cy="376"/>
            </a:xfrm>
            <a:prstGeom prst="line">
              <a:avLst/>
            </a:prstGeom>
            <a:noFill/>
            <a:ln w="28575">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60468" name="Line 84"/>
            <p:cNvSpPr>
              <a:spLocks noChangeShapeType="1"/>
            </p:cNvSpPr>
            <p:nvPr/>
          </p:nvSpPr>
          <p:spPr bwMode="auto">
            <a:xfrm>
              <a:off x="3256" y="1184"/>
              <a:ext cx="704" cy="0"/>
            </a:xfrm>
            <a:prstGeom prst="line">
              <a:avLst/>
            </a:prstGeom>
            <a:noFill/>
            <a:ln w="28575">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60469" name="Freeform 85"/>
            <p:cNvSpPr>
              <a:spLocks/>
            </p:cNvSpPr>
            <p:nvPr/>
          </p:nvSpPr>
          <p:spPr bwMode="auto">
            <a:xfrm>
              <a:off x="3256" y="840"/>
              <a:ext cx="640" cy="344"/>
            </a:xfrm>
            <a:custGeom>
              <a:avLst/>
              <a:gdLst>
                <a:gd name="T0" fmla="*/ 0 w 640"/>
                <a:gd name="T1" fmla="*/ 344 h 344"/>
                <a:gd name="T2" fmla="*/ 56 w 640"/>
                <a:gd name="T3" fmla="*/ 136 h 344"/>
                <a:gd name="T4" fmla="*/ 208 w 640"/>
                <a:gd name="T5" fmla="*/ 8 h 344"/>
                <a:gd name="T6" fmla="*/ 408 w 640"/>
                <a:gd name="T7" fmla="*/ 0 h 344"/>
                <a:gd name="T8" fmla="*/ 640 w 640"/>
                <a:gd name="T9" fmla="*/ 120 h 344"/>
                <a:gd name="T10" fmla="*/ 0 60000 65536"/>
                <a:gd name="T11" fmla="*/ 0 60000 65536"/>
                <a:gd name="T12" fmla="*/ 0 60000 65536"/>
                <a:gd name="T13" fmla="*/ 0 60000 65536"/>
                <a:gd name="T14" fmla="*/ 0 60000 65536"/>
                <a:gd name="T15" fmla="*/ 0 w 640"/>
                <a:gd name="T16" fmla="*/ 0 h 344"/>
                <a:gd name="T17" fmla="*/ 640 w 640"/>
                <a:gd name="T18" fmla="*/ 344 h 344"/>
              </a:gdLst>
              <a:ahLst/>
              <a:cxnLst>
                <a:cxn ang="T10">
                  <a:pos x="T0" y="T1"/>
                </a:cxn>
                <a:cxn ang="T11">
                  <a:pos x="T2" y="T3"/>
                </a:cxn>
                <a:cxn ang="T12">
                  <a:pos x="T4" y="T5"/>
                </a:cxn>
                <a:cxn ang="T13">
                  <a:pos x="T6" y="T7"/>
                </a:cxn>
                <a:cxn ang="T14">
                  <a:pos x="T8" y="T9"/>
                </a:cxn>
              </a:cxnLst>
              <a:rect l="T15" t="T16" r="T17" b="T18"/>
              <a:pathLst>
                <a:path w="640" h="344">
                  <a:moveTo>
                    <a:pt x="0" y="344"/>
                  </a:moveTo>
                  <a:lnTo>
                    <a:pt x="56" y="136"/>
                  </a:lnTo>
                  <a:lnTo>
                    <a:pt x="208" y="8"/>
                  </a:lnTo>
                  <a:lnTo>
                    <a:pt x="408" y="0"/>
                  </a:lnTo>
                  <a:lnTo>
                    <a:pt x="640" y="120"/>
                  </a:lnTo>
                </a:path>
              </a:pathLst>
            </a:custGeom>
            <a:noFill/>
            <a:ln w="19050">
              <a:solidFill>
                <a:schemeClr val="tx1"/>
              </a:solidFill>
              <a:round/>
              <a:headEnd/>
              <a:tailEnd type="none" w="med" len="lg"/>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0451" name="Group 86"/>
          <p:cNvGrpSpPr>
            <a:grpSpLocks/>
          </p:cNvGrpSpPr>
          <p:nvPr/>
        </p:nvGrpSpPr>
        <p:grpSpPr bwMode="auto">
          <a:xfrm>
            <a:off x="5048250" y="3409950"/>
            <a:ext cx="819150" cy="463550"/>
            <a:chOff x="3256" y="800"/>
            <a:chExt cx="704" cy="384"/>
          </a:xfrm>
        </p:grpSpPr>
        <p:sp>
          <p:nvSpPr>
            <p:cNvPr id="60464" name="Line 87"/>
            <p:cNvSpPr>
              <a:spLocks noChangeShapeType="1"/>
            </p:cNvSpPr>
            <p:nvPr/>
          </p:nvSpPr>
          <p:spPr bwMode="auto">
            <a:xfrm flipV="1">
              <a:off x="3256" y="800"/>
              <a:ext cx="0" cy="376"/>
            </a:xfrm>
            <a:prstGeom prst="line">
              <a:avLst/>
            </a:prstGeom>
            <a:noFill/>
            <a:ln w="28575">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60465" name="Line 88"/>
            <p:cNvSpPr>
              <a:spLocks noChangeShapeType="1"/>
            </p:cNvSpPr>
            <p:nvPr/>
          </p:nvSpPr>
          <p:spPr bwMode="auto">
            <a:xfrm>
              <a:off x="3256" y="1184"/>
              <a:ext cx="704" cy="0"/>
            </a:xfrm>
            <a:prstGeom prst="line">
              <a:avLst/>
            </a:prstGeom>
            <a:noFill/>
            <a:ln w="28575">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60466" name="Freeform 89"/>
            <p:cNvSpPr>
              <a:spLocks/>
            </p:cNvSpPr>
            <p:nvPr/>
          </p:nvSpPr>
          <p:spPr bwMode="auto">
            <a:xfrm>
              <a:off x="3256" y="840"/>
              <a:ext cx="640" cy="344"/>
            </a:xfrm>
            <a:custGeom>
              <a:avLst/>
              <a:gdLst>
                <a:gd name="T0" fmla="*/ 0 w 640"/>
                <a:gd name="T1" fmla="*/ 344 h 344"/>
                <a:gd name="T2" fmla="*/ 56 w 640"/>
                <a:gd name="T3" fmla="*/ 136 h 344"/>
                <a:gd name="T4" fmla="*/ 208 w 640"/>
                <a:gd name="T5" fmla="*/ 8 h 344"/>
                <a:gd name="T6" fmla="*/ 408 w 640"/>
                <a:gd name="T7" fmla="*/ 0 h 344"/>
                <a:gd name="T8" fmla="*/ 640 w 640"/>
                <a:gd name="T9" fmla="*/ 120 h 344"/>
                <a:gd name="T10" fmla="*/ 0 60000 65536"/>
                <a:gd name="T11" fmla="*/ 0 60000 65536"/>
                <a:gd name="T12" fmla="*/ 0 60000 65536"/>
                <a:gd name="T13" fmla="*/ 0 60000 65536"/>
                <a:gd name="T14" fmla="*/ 0 60000 65536"/>
                <a:gd name="T15" fmla="*/ 0 w 640"/>
                <a:gd name="T16" fmla="*/ 0 h 344"/>
                <a:gd name="T17" fmla="*/ 640 w 640"/>
                <a:gd name="T18" fmla="*/ 344 h 344"/>
              </a:gdLst>
              <a:ahLst/>
              <a:cxnLst>
                <a:cxn ang="T10">
                  <a:pos x="T0" y="T1"/>
                </a:cxn>
                <a:cxn ang="T11">
                  <a:pos x="T2" y="T3"/>
                </a:cxn>
                <a:cxn ang="T12">
                  <a:pos x="T4" y="T5"/>
                </a:cxn>
                <a:cxn ang="T13">
                  <a:pos x="T6" y="T7"/>
                </a:cxn>
                <a:cxn ang="T14">
                  <a:pos x="T8" y="T9"/>
                </a:cxn>
              </a:cxnLst>
              <a:rect l="T15" t="T16" r="T17" b="T18"/>
              <a:pathLst>
                <a:path w="640" h="344">
                  <a:moveTo>
                    <a:pt x="0" y="344"/>
                  </a:moveTo>
                  <a:lnTo>
                    <a:pt x="56" y="136"/>
                  </a:lnTo>
                  <a:lnTo>
                    <a:pt x="208" y="8"/>
                  </a:lnTo>
                  <a:lnTo>
                    <a:pt x="408" y="0"/>
                  </a:lnTo>
                  <a:lnTo>
                    <a:pt x="640" y="120"/>
                  </a:lnTo>
                </a:path>
              </a:pathLst>
            </a:custGeom>
            <a:noFill/>
            <a:ln w="19050">
              <a:solidFill>
                <a:schemeClr val="tx1"/>
              </a:solidFill>
              <a:round/>
              <a:headEnd/>
              <a:tailEnd type="none" w="med" len="lg"/>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0452" name="Group 90"/>
          <p:cNvGrpSpPr>
            <a:grpSpLocks/>
          </p:cNvGrpSpPr>
          <p:nvPr/>
        </p:nvGrpSpPr>
        <p:grpSpPr bwMode="auto">
          <a:xfrm>
            <a:off x="5048250" y="3956050"/>
            <a:ext cx="819150" cy="463550"/>
            <a:chOff x="3256" y="800"/>
            <a:chExt cx="704" cy="384"/>
          </a:xfrm>
        </p:grpSpPr>
        <p:sp>
          <p:nvSpPr>
            <p:cNvPr id="60461" name="Line 91"/>
            <p:cNvSpPr>
              <a:spLocks noChangeShapeType="1"/>
            </p:cNvSpPr>
            <p:nvPr/>
          </p:nvSpPr>
          <p:spPr bwMode="auto">
            <a:xfrm flipV="1">
              <a:off x="3256" y="800"/>
              <a:ext cx="0" cy="376"/>
            </a:xfrm>
            <a:prstGeom prst="line">
              <a:avLst/>
            </a:prstGeom>
            <a:noFill/>
            <a:ln w="28575">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60462" name="Line 92"/>
            <p:cNvSpPr>
              <a:spLocks noChangeShapeType="1"/>
            </p:cNvSpPr>
            <p:nvPr/>
          </p:nvSpPr>
          <p:spPr bwMode="auto">
            <a:xfrm>
              <a:off x="3256" y="1184"/>
              <a:ext cx="704" cy="0"/>
            </a:xfrm>
            <a:prstGeom prst="line">
              <a:avLst/>
            </a:prstGeom>
            <a:noFill/>
            <a:ln w="28575">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60463" name="Freeform 93"/>
            <p:cNvSpPr>
              <a:spLocks/>
            </p:cNvSpPr>
            <p:nvPr/>
          </p:nvSpPr>
          <p:spPr bwMode="auto">
            <a:xfrm>
              <a:off x="3256" y="840"/>
              <a:ext cx="640" cy="344"/>
            </a:xfrm>
            <a:custGeom>
              <a:avLst/>
              <a:gdLst>
                <a:gd name="T0" fmla="*/ 0 w 640"/>
                <a:gd name="T1" fmla="*/ 344 h 344"/>
                <a:gd name="T2" fmla="*/ 56 w 640"/>
                <a:gd name="T3" fmla="*/ 136 h 344"/>
                <a:gd name="T4" fmla="*/ 208 w 640"/>
                <a:gd name="T5" fmla="*/ 8 h 344"/>
                <a:gd name="T6" fmla="*/ 408 w 640"/>
                <a:gd name="T7" fmla="*/ 0 h 344"/>
                <a:gd name="T8" fmla="*/ 640 w 640"/>
                <a:gd name="T9" fmla="*/ 120 h 344"/>
                <a:gd name="T10" fmla="*/ 0 60000 65536"/>
                <a:gd name="T11" fmla="*/ 0 60000 65536"/>
                <a:gd name="T12" fmla="*/ 0 60000 65536"/>
                <a:gd name="T13" fmla="*/ 0 60000 65536"/>
                <a:gd name="T14" fmla="*/ 0 60000 65536"/>
                <a:gd name="T15" fmla="*/ 0 w 640"/>
                <a:gd name="T16" fmla="*/ 0 h 344"/>
                <a:gd name="T17" fmla="*/ 640 w 640"/>
                <a:gd name="T18" fmla="*/ 344 h 344"/>
              </a:gdLst>
              <a:ahLst/>
              <a:cxnLst>
                <a:cxn ang="T10">
                  <a:pos x="T0" y="T1"/>
                </a:cxn>
                <a:cxn ang="T11">
                  <a:pos x="T2" y="T3"/>
                </a:cxn>
                <a:cxn ang="T12">
                  <a:pos x="T4" y="T5"/>
                </a:cxn>
                <a:cxn ang="T13">
                  <a:pos x="T6" y="T7"/>
                </a:cxn>
                <a:cxn ang="T14">
                  <a:pos x="T8" y="T9"/>
                </a:cxn>
              </a:cxnLst>
              <a:rect l="T15" t="T16" r="T17" b="T18"/>
              <a:pathLst>
                <a:path w="640" h="344">
                  <a:moveTo>
                    <a:pt x="0" y="344"/>
                  </a:moveTo>
                  <a:lnTo>
                    <a:pt x="56" y="136"/>
                  </a:lnTo>
                  <a:lnTo>
                    <a:pt x="208" y="8"/>
                  </a:lnTo>
                  <a:lnTo>
                    <a:pt x="408" y="0"/>
                  </a:lnTo>
                  <a:lnTo>
                    <a:pt x="640" y="120"/>
                  </a:lnTo>
                </a:path>
              </a:pathLst>
            </a:custGeom>
            <a:noFill/>
            <a:ln w="19050">
              <a:solidFill>
                <a:schemeClr val="tx1"/>
              </a:solidFill>
              <a:round/>
              <a:headEnd/>
              <a:tailEnd type="none" w="med" len="lg"/>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0453" name="Group 94"/>
          <p:cNvGrpSpPr>
            <a:grpSpLocks/>
          </p:cNvGrpSpPr>
          <p:nvPr/>
        </p:nvGrpSpPr>
        <p:grpSpPr bwMode="auto">
          <a:xfrm>
            <a:off x="5048250" y="4483100"/>
            <a:ext cx="819150" cy="463550"/>
            <a:chOff x="3256" y="800"/>
            <a:chExt cx="704" cy="384"/>
          </a:xfrm>
        </p:grpSpPr>
        <p:sp>
          <p:nvSpPr>
            <p:cNvPr id="60458" name="Line 95"/>
            <p:cNvSpPr>
              <a:spLocks noChangeShapeType="1"/>
            </p:cNvSpPr>
            <p:nvPr/>
          </p:nvSpPr>
          <p:spPr bwMode="auto">
            <a:xfrm flipV="1">
              <a:off x="3256" y="800"/>
              <a:ext cx="0" cy="376"/>
            </a:xfrm>
            <a:prstGeom prst="line">
              <a:avLst/>
            </a:prstGeom>
            <a:noFill/>
            <a:ln w="28575">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60459" name="Line 96"/>
            <p:cNvSpPr>
              <a:spLocks noChangeShapeType="1"/>
            </p:cNvSpPr>
            <p:nvPr/>
          </p:nvSpPr>
          <p:spPr bwMode="auto">
            <a:xfrm>
              <a:off x="3256" y="1184"/>
              <a:ext cx="704" cy="0"/>
            </a:xfrm>
            <a:prstGeom prst="line">
              <a:avLst/>
            </a:prstGeom>
            <a:noFill/>
            <a:ln w="28575">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60460" name="Freeform 97"/>
            <p:cNvSpPr>
              <a:spLocks/>
            </p:cNvSpPr>
            <p:nvPr/>
          </p:nvSpPr>
          <p:spPr bwMode="auto">
            <a:xfrm>
              <a:off x="3256" y="840"/>
              <a:ext cx="640" cy="344"/>
            </a:xfrm>
            <a:custGeom>
              <a:avLst/>
              <a:gdLst>
                <a:gd name="T0" fmla="*/ 0 w 640"/>
                <a:gd name="T1" fmla="*/ 344 h 344"/>
                <a:gd name="T2" fmla="*/ 56 w 640"/>
                <a:gd name="T3" fmla="*/ 136 h 344"/>
                <a:gd name="T4" fmla="*/ 208 w 640"/>
                <a:gd name="T5" fmla="*/ 8 h 344"/>
                <a:gd name="T6" fmla="*/ 408 w 640"/>
                <a:gd name="T7" fmla="*/ 0 h 344"/>
                <a:gd name="T8" fmla="*/ 640 w 640"/>
                <a:gd name="T9" fmla="*/ 120 h 344"/>
                <a:gd name="T10" fmla="*/ 0 60000 65536"/>
                <a:gd name="T11" fmla="*/ 0 60000 65536"/>
                <a:gd name="T12" fmla="*/ 0 60000 65536"/>
                <a:gd name="T13" fmla="*/ 0 60000 65536"/>
                <a:gd name="T14" fmla="*/ 0 60000 65536"/>
                <a:gd name="T15" fmla="*/ 0 w 640"/>
                <a:gd name="T16" fmla="*/ 0 h 344"/>
                <a:gd name="T17" fmla="*/ 640 w 640"/>
                <a:gd name="T18" fmla="*/ 344 h 344"/>
              </a:gdLst>
              <a:ahLst/>
              <a:cxnLst>
                <a:cxn ang="T10">
                  <a:pos x="T0" y="T1"/>
                </a:cxn>
                <a:cxn ang="T11">
                  <a:pos x="T2" y="T3"/>
                </a:cxn>
                <a:cxn ang="T12">
                  <a:pos x="T4" y="T5"/>
                </a:cxn>
                <a:cxn ang="T13">
                  <a:pos x="T6" y="T7"/>
                </a:cxn>
                <a:cxn ang="T14">
                  <a:pos x="T8" y="T9"/>
                </a:cxn>
              </a:cxnLst>
              <a:rect l="T15" t="T16" r="T17" b="T18"/>
              <a:pathLst>
                <a:path w="640" h="344">
                  <a:moveTo>
                    <a:pt x="0" y="344"/>
                  </a:moveTo>
                  <a:lnTo>
                    <a:pt x="56" y="136"/>
                  </a:lnTo>
                  <a:lnTo>
                    <a:pt x="208" y="8"/>
                  </a:lnTo>
                  <a:lnTo>
                    <a:pt x="408" y="0"/>
                  </a:lnTo>
                  <a:lnTo>
                    <a:pt x="640" y="120"/>
                  </a:lnTo>
                </a:path>
              </a:pathLst>
            </a:custGeom>
            <a:noFill/>
            <a:ln w="19050">
              <a:solidFill>
                <a:schemeClr val="tx1"/>
              </a:solidFill>
              <a:round/>
              <a:headEnd/>
              <a:tailEnd type="none" w="med" len="lg"/>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0454" name="Group 98"/>
          <p:cNvGrpSpPr>
            <a:grpSpLocks/>
          </p:cNvGrpSpPr>
          <p:nvPr/>
        </p:nvGrpSpPr>
        <p:grpSpPr bwMode="auto">
          <a:xfrm>
            <a:off x="5048250" y="4997450"/>
            <a:ext cx="819150" cy="463550"/>
            <a:chOff x="3256" y="800"/>
            <a:chExt cx="704" cy="384"/>
          </a:xfrm>
        </p:grpSpPr>
        <p:sp>
          <p:nvSpPr>
            <p:cNvPr id="60455" name="Line 99"/>
            <p:cNvSpPr>
              <a:spLocks noChangeShapeType="1"/>
            </p:cNvSpPr>
            <p:nvPr/>
          </p:nvSpPr>
          <p:spPr bwMode="auto">
            <a:xfrm flipV="1">
              <a:off x="3256" y="800"/>
              <a:ext cx="0" cy="376"/>
            </a:xfrm>
            <a:prstGeom prst="line">
              <a:avLst/>
            </a:prstGeom>
            <a:noFill/>
            <a:ln w="28575">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60456" name="Line 100"/>
            <p:cNvSpPr>
              <a:spLocks noChangeShapeType="1"/>
            </p:cNvSpPr>
            <p:nvPr/>
          </p:nvSpPr>
          <p:spPr bwMode="auto">
            <a:xfrm>
              <a:off x="3256" y="1184"/>
              <a:ext cx="704" cy="0"/>
            </a:xfrm>
            <a:prstGeom prst="line">
              <a:avLst/>
            </a:prstGeom>
            <a:noFill/>
            <a:ln w="28575">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60457" name="Freeform 101"/>
            <p:cNvSpPr>
              <a:spLocks/>
            </p:cNvSpPr>
            <p:nvPr/>
          </p:nvSpPr>
          <p:spPr bwMode="auto">
            <a:xfrm>
              <a:off x="3256" y="840"/>
              <a:ext cx="640" cy="344"/>
            </a:xfrm>
            <a:custGeom>
              <a:avLst/>
              <a:gdLst>
                <a:gd name="T0" fmla="*/ 0 w 640"/>
                <a:gd name="T1" fmla="*/ 344 h 344"/>
                <a:gd name="T2" fmla="*/ 56 w 640"/>
                <a:gd name="T3" fmla="*/ 136 h 344"/>
                <a:gd name="T4" fmla="*/ 208 w 640"/>
                <a:gd name="T5" fmla="*/ 8 h 344"/>
                <a:gd name="T6" fmla="*/ 408 w 640"/>
                <a:gd name="T7" fmla="*/ 0 h 344"/>
                <a:gd name="T8" fmla="*/ 640 w 640"/>
                <a:gd name="T9" fmla="*/ 120 h 344"/>
                <a:gd name="T10" fmla="*/ 0 60000 65536"/>
                <a:gd name="T11" fmla="*/ 0 60000 65536"/>
                <a:gd name="T12" fmla="*/ 0 60000 65536"/>
                <a:gd name="T13" fmla="*/ 0 60000 65536"/>
                <a:gd name="T14" fmla="*/ 0 60000 65536"/>
                <a:gd name="T15" fmla="*/ 0 w 640"/>
                <a:gd name="T16" fmla="*/ 0 h 344"/>
                <a:gd name="T17" fmla="*/ 640 w 640"/>
                <a:gd name="T18" fmla="*/ 344 h 344"/>
              </a:gdLst>
              <a:ahLst/>
              <a:cxnLst>
                <a:cxn ang="T10">
                  <a:pos x="T0" y="T1"/>
                </a:cxn>
                <a:cxn ang="T11">
                  <a:pos x="T2" y="T3"/>
                </a:cxn>
                <a:cxn ang="T12">
                  <a:pos x="T4" y="T5"/>
                </a:cxn>
                <a:cxn ang="T13">
                  <a:pos x="T6" y="T7"/>
                </a:cxn>
                <a:cxn ang="T14">
                  <a:pos x="T8" y="T9"/>
                </a:cxn>
              </a:cxnLst>
              <a:rect l="T15" t="T16" r="T17" b="T18"/>
              <a:pathLst>
                <a:path w="640" h="344">
                  <a:moveTo>
                    <a:pt x="0" y="344"/>
                  </a:moveTo>
                  <a:lnTo>
                    <a:pt x="56" y="136"/>
                  </a:lnTo>
                  <a:lnTo>
                    <a:pt x="208" y="8"/>
                  </a:lnTo>
                  <a:lnTo>
                    <a:pt x="408" y="0"/>
                  </a:lnTo>
                  <a:lnTo>
                    <a:pt x="640" y="120"/>
                  </a:lnTo>
                </a:path>
              </a:pathLst>
            </a:custGeom>
            <a:noFill/>
            <a:ln w="19050">
              <a:solidFill>
                <a:schemeClr val="tx1"/>
              </a:solidFill>
              <a:round/>
              <a:headEnd/>
              <a:tailEnd type="none" w="med" len="lg"/>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 name="Footer Placeholder 1"/>
          <p:cNvSpPr>
            <a:spLocks noGrp="1"/>
          </p:cNvSpPr>
          <p:nvPr>
            <p:ph type="ftr" sz="quarter" idx="11"/>
          </p:nvPr>
        </p:nvSpPr>
        <p:spPr/>
        <p:txBody>
          <a:bodyPr/>
          <a:lstStyle/>
          <a:p>
            <a:pPr>
              <a:defRPr/>
            </a:pPr>
            <a:r>
              <a:rPr lang="en-US"/>
              <a:t>© 2018 Warren B. Powell</a:t>
            </a:r>
          </a:p>
        </p:txBody>
      </p:sp>
    </p:spTree>
    <p:extLst>
      <p:ext uri="{BB962C8B-B14F-4D97-AF65-F5344CB8AC3E}">
        <p14:creationId xmlns:p14="http://schemas.microsoft.com/office/powerpoint/2010/main" val="3439461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5"/>
          <p:cNvSpPr>
            <a:spLocks noGrp="1"/>
          </p:cNvSpPr>
          <p:nvPr>
            <p:ph type="ftr"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a:t>© 2012 W.B. Powell</a:t>
            </a:r>
          </a:p>
        </p:txBody>
      </p:sp>
      <p:sp>
        <p:nvSpPr>
          <p:cNvPr id="46083" name="Slide Number Placeholder 6"/>
          <p:cNvSpPr>
            <a:spLocks noGrp="1"/>
          </p:cNvSpPr>
          <p:nvPr>
            <p:ph type="sldNum" sz="quarter" idx="12"/>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FC90216F-2BEB-4C60-BEB2-A4171F101E99}" type="slidenum">
              <a:rPr lang="en-US" sz="1400" smtClean="0"/>
              <a:pPr/>
              <a:t>4</a:t>
            </a:fld>
            <a:endParaRPr lang="en-US" sz="1400"/>
          </a:p>
        </p:txBody>
      </p:sp>
      <p:sp>
        <p:nvSpPr>
          <p:cNvPr id="46084" name="Rectangle 4"/>
          <p:cNvSpPr>
            <a:spLocks noGrp="1" noChangeArrowheads="1"/>
          </p:cNvSpPr>
          <p:nvPr>
            <p:ph type="title"/>
          </p:nvPr>
        </p:nvSpPr>
        <p:spPr/>
        <p:txBody>
          <a:bodyPr/>
          <a:lstStyle/>
          <a:p>
            <a:r>
              <a:rPr lang="en-US" sz="3200"/>
              <a:t>Blood management</a:t>
            </a:r>
          </a:p>
        </p:txBody>
      </p:sp>
      <p:sp>
        <p:nvSpPr>
          <p:cNvPr id="46085" name="Rectangle 5"/>
          <p:cNvSpPr>
            <a:spLocks noGrp="1" noChangeArrowheads="1"/>
          </p:cNvSpPr>
          <p:nvPr>
            <p:ph type="body" sz="half" idx="1"/>
          </p:nvPr>
        </p:nvSpPr>
        <p:spPr/>
        <p:txBody>
          <a:bodyPr/>
          <a:lstStyle/>
          <a:p>
            <a:r>
              <a:rPr lang="en-US" sz="2400"/>
              <a:t>Blood collection organizations:</a:t>
            </a:r>
          </a:p>
          <a:p>
            <a:pPr lvl="1"/>
            <a:r>
              <a:rPr lang="en-US" sz="2000"/>
              <a:t>American Red Cross</a:t>
            </a:r>
          </a:p>
          <a:p>
            <a:pPr lvl="2"/>
            <a:r>
              <a:rPr lang="en-US" sz="1800"/>
              <a:t>36 regional centers and five testing facilities</a:t>
            </a:r>
          </a:p>
          <a:p>
            <a:pPr lvl="2"/>
            <a:r>
              <a:rPr lang="en-US" sz="1800"/>
              <a:t>Highly centralized</a:t>
            </a:r>
          </a:p>
          <a:p>
            <a:pPr lvl="1"/>
            <a:r>
              <a:rPr lang="en-US" sz="2000"/>
              <a:t>America’s Blood Centers</a:t>
            </a:r>
          </a:p>
          <a:p>
            <a:pPr lvl="2"/>
            <a:r>
              <a:rPr lang="en-US" sz="1800"/>
              <a:t>Started in competition to Red Cross.</a:t>
            </a:r>
          </a:p>
          <a:p>
            <a:pPr lvl="2"/>
            <a:r>
              <a:rPr lang="en-US" sz="1800"/>
              <a:t>Serves independent blood centers.</a:t>
            </a:r>
          </a:p>
          <a:p>
            <a:pPr lvl="2"/>
            <a:r>
              <a:rPr lang="en-US" sz="1800"/>
              <a:t>Each handles about half of civilian supply</a:t>
            </a:r>
          </a:p>
          <a:p>
            <a:pPr lvl="1"/>
            <a:r>
              <a:rPr lang="en-US" sz="2000"/>
              <a:t>Department of Defense</a:t>
            </a:r>
          </a:p>
          <a:p>
            <a:pPr lvl="2"/>
            <a:r>
              <a:rPr lang="en-US" sz="1800"/>
              <a:t>Runs blood bank program for the military.</a:t>
            </a:r>
          </a:p>
        </p:txBody>
      </p:sp>
      <p:pic>
        <p:nvPicPr>
          <p:cNvPr id="4608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2938" y="1155700"/>
            <a:ext cx="1828800" cy="1612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608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3288" y="3106738"/>
            <a:ext cx="130175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6088"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6288" y="4992688"/>
            <a:ext cx="158750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88522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3500" y="203200"/>
            <a:ext cx="7226300" cy="6464300"/>
            <a:chOff x="40" y="128"/>
            <a:chExt cx="4552" cy="4072"/>
          </a:xfrm>
        </p:grpSpPr>
        <p:sp>
          <p:nvSpPr>
            <p:cNvPr id="61572" name="Rectangle 3"/>
            <p:cNvSpPr>
              <a:spLocks noChangeArrowheads="1"/>
            </p:cNvSpPr>
            <p:nvPr/>
          </p:nvSpPr>
          <p:spPr bwMode="auto">
            <a:xfrm>
              <a:off x="40" y="128"/>
              <a:ext cx="4552" cy="4072"/>
            </a:xfrm>
            <a:prstGeom prst="rect">
              <a:avLst/>
            </a:prstGeom>
            <a:solidFill>
              <a:srgbClr val="CDE1FF"/>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graphicFrame>
          <p:nvGraphicFramePr>
            <p:cNvPr id="61573" name="Object 4"/>
            <p:cNvGraphicFramePr>
              <a:graphicFrameLocks noChangeAspect="1"/>
            </p:cNvGraphicFramePr>
            <p:nvPr/>
          </p:nvGraphicFramePr>
          <p:xfrm>
            <a:off x="4052" y="211"/>
            <a:ext cx="459" cy="258"/>
          </p:xfrm>
          <a:graphic>
            <a:graphicData uri="http://schemas.openxmlformats.org/presentationml/2006/ole">
              <mc:AlternateContent xmlns:mc="http://schemas.openxmlformats.org/markup-compatibility/2006">
                <mc:Choice xmlns:v="urn:schemas-microsoft-com:vml" Requires="v">
                  <p:oleObj spid="_x0000_s14338" name="Equation" r:id="rId4" imgW="406224" imgH="228501" progId="Equation.DSMT4">
                    <p:embed/>
                  </p:oleObj>
                </mc:Choice>
                <mc:Fallback>
                  <p:oleObj name="Equation" r:id="rId4" imgW="406224" imgH="228501" progId="Equation.DSMT4">
                    <p:embed/>
                    <p:pic>
                      <p:nvPicPr>
                        <p:cNvPr id="61573"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2" y="211"/>
                          <a:ext cx="459" cy="258"/>
                        </a:xfrm>
                        <a:prstGeom prst="rect">
                          <a:avLst/>
                        </a:prstGeom>
                        <a:solidFill>
                          <a:schemeClr val="bg1"/>
                        </a:solidFill>
                        <a:ln>
                          <a:noFill/>
                        </a:ln>
                        <a:effectLst/>
                        <a:extLst>
                          <a:ext uri="{91240B29-F687-4F45-9708-019B960494DF}">
                            <a14:hiddenLine xmlns:a14="http://schemas.microsoft.com/office/drawing/2010/main" w="25400" algn="ctr">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61443" name="Group 5"/>
          <p:cNvGrpSpPr>
            <a:grpSpLocks/>
          </p:cNvGrpSpPr>
          <p:nvPr/>
        </p:nvGrpSpPr>
        <p:grpSpPr bwMode="auto">
          <a:xfrm>
            <a:off x="1558925" y="863600"/>
            <a:ext cx="808038" cy="1420813"/>
            <a:chOff x="430" y="656"/>
            <a:chExt cx="509" cy="895"/>
          </a:xfrm>
        </p:grpSpPr>
        <p:sp>
          <p:nvSpPr>
            <p:cNvPr id="61566" name="Rectangle 6"/>
            <p:cNvSpPr>
              <a:spLocks noChangeArrowheads="1"/>
            </p:cNvSpPr>
            <p:nvPr/>
          </p:nvSpPr>
          <p:spPr bwMode="auto">
            <a:xfrm>
              <a:off x="432" y="656"/>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61567" name="Text Box 7"/>
            <p:cNvSpPr txBox="1">
              <a:spLocks noChangeArrowheads="1"/>
            </p:cNvSpPr>
            <p:nvPr/>
          </p:nvSpPr>
          <p:spPr bwMode="auto">
            <a:xfrm>
              <a:off x="430" y="656"/>
              <a:ext cx="50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AB+,0</a:t>
              </a:r>
            </a:p>
          </p:txBody>
        </p:sp>
        <p:sp>
          <p:nvSpPr>
            <p:cNvPr id="61568" name="Rectangle 8"/>
            <p:cNvSpPr>
              <a:spLocks noChangeArrowheads="1"/>
            </p:cNvSpPr>
            <p:nvPr/>
          </p:nvSpPr>
          <p:spPr bwMode="auto">
            <a:xfrm>
              <a:off x="432" y="984"/>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61569" name="Text Box 9"/>
            <p:cNvSpPr txBox="1">
              <a:spLocks noChangeArrowheads="1"/>
            </p:cNvSpPr>
            <p:nvPr/>
          </p:nvSpPr>
          <p:spPr bwMode="auto">
            <a:xfrm>
              <a:off x="434" y="984"/>
              <a:ext cx="50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AB+,1</a:t>
              </a:r>
            </a:p>
          </p:txBody>
        </p:sp>
        <p:sp>
          <p:nvSpPr>
            <p:cNvPr id="61570" name="Rectangle 10"/>
            <p:cNvSpPr>
              <a:spLocks noChangeArrowheads="1"/>
            </p:cNvSpPr>
            <p:nvPr/>
          </p:nvSpPr>
          <p:spPr bwMode="auto">
            <a:xfrm>
              <a:off x="432" y="1320"/>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61571" name="Text Box 11"/>
            <p:cNvSpPr txBox="1">
              <a:spLocks noChangeArrowheads="1"/>
            </p:cNvSpPr>
            <p:nvPr/>
          </p:nvSpPr>
          <p:spPr bwMode="auto">
            <a:xfrm>
              <a:off x="430" y="1320"/>
              <a:ext cx="50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AB+,2</a:t>
              </a:r>
            </a:p>
          </p:txBody>
        </p:sp>
      </p:grpSp>
      <p:sp>
        <p:nvSpPr>
          <p:cNvPr id="61444" name="Rectangle 12"/>
          <p:cNvSpPr>
            <a:spLocks noChangeArrowheads="1"/>
          </p:cNvSpPr>
          <p:nvPr/>
        </p:nvSpPr>
        <p:spPr bwMode="auto">
          <a:xfrm>
            <a:off x="3930650" y="6003925"/>
            <a:ext cx="584200" cy="508000"/>
          </a:xfrm>
          <a:prstGeom prst="rect">
            <a:avLst/>
          </a:prstGeom>
          <a:noFill/>
          <a:ln w="57150" cmpd="thinThick">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cxnSp>
        <p:nvCxnSpPr>
          <p:cNvPr id="61445" name="AutoShape 13"/>
          <p:cNvCxnSpPr>
            <a:cxnSpLocks noChangeShapeType="1"/>
            <a:stCxn id="61566" idx="3"/>
            <a:endCxn id="61518" idx="1"/>
          </p:cNvCxnSpPr>
          <p:nvPr/>
        </p:nvCxnSpPr>
        <p:spPr bwMode="auto">
          <a:xfrm>
            <a:off x="2359025" y="1041400"/>
            <a:ext cx="1581150" cy="520700"/>
          </a:xfrm>
          <a:prstGeom prst="straightConnector1">
            <a:avLst/>
          </a:prstGeom>
          <a:noFill/>
          <a:ln w="19050">
            <a:solidFill>
              <a:schemeClr val="tx1"/>
            </a:solidFill>
            <a:prstDash val="sysDot"/>
            <a:round/>
            <a:headEnd/>
            <a:tailEnd type="stealth" w="med" len="lg"/>
          </a:ln>
          <a:extLst>
            <a:ext uri="{909E8E84-426E-40DD-AFC4-6F175D3DCCD1}">
              <a14:hiddenFill xmlns:a14="http://schemas.microsoft.com/office/drawing/2010/main">
                <a:noFill/>
              </a14:hiddenFill>
            </a:ext>
          </a:extLst>
        </p:spPr>
      </p:cxnSp>
      <p:cxnSp>
        <p:nvCxnSpPr>
          <p:cNvPr id="61446" name="AutoShape 14"/>
          <p:cNvCxnSpPr>
            <a:cxnSpLocks noChangeShapeType="1"/>
            <a:stCxn id="61568" idx="3"/>
            <a:endCxn id="61520" idx="1"/>
          </p:cNvCxnSpPr>
          <p:nvPr/>
        </p:nvCxnSpPr>
        <p:spPr bwMode="auto">
          <a:xfrm>
            <a:off x="2359025" y="1562100"/>
            <a:ext cx="1574800" cy="533400"/>
          </a:xfrm>
          <a:prstGeom prst="straightConnector1">
            <a:avLst/>
          </a:prstGeom>
          <a:noFill/>
          <a:ln w="19050">
            <a:solidFill>
              <a:schemeClr val="tx1"/>
            </a:solidFill>
            <a:prstDash val="sysDot"/>
            <a:round/>
            <a:headEnd/>
            <a:tailEnd type="stealth" w="med" len="lg"/>
          </a:ln>
          <a:extLst>
            <a:ext uri="{909E8E84-426E-40DD-AFC4-6F175D3DCCD1}">
              <a14:hiddenFill xmlns:a14="http://schemas.microsoft.com/office/drawing/2010/main">
                <a:noFill/>
              </a14:hiddenFill>
            </a:ext>
          </a:extLst>
        </p:spPr>
      </p:cxnSp>
      <p:cxnSp>
        <p:nvCxnSpPr>
          <p:cNvPr id="61447" name="AutoShape 15"/>
          <p:cNvCxnSpPr>
            <a:cxnSpLocks noChangeShapeType="1"/>
            <a:stCxn id="61570" idx="3"/>
            <a:endCxn id="61523" idx="1"/>
          </p:cNvCxnSpPr>
          <p:nvPr/>
        </p:nvCxnSpPr>
        <p:spPr bwMode="auto">
          <a:xfrm>
            <a:off x="2359025" y="2095500"/>
            <a:ext cx="1568450" cy="520700"/>
          </a:xfrm>
          <a:prstGeom prst="straightConnector1">
            <a:avLst/>
          </a:prstGeom>
          <a:noFill/>
          <a:ln w="19050">
            <a:solidFill>
              <a:schemeClr val="tx1"/>
            </a:solidFill>
            <a:prstDash val="sysDot"/>
            <a:round/>
            <a:headEnd/>
            <a:tailEnd type="stealth" w="med" len="lg"/>
          </a:ln>
          <a:extLst>
            <a:ext uri="{909E8E84-426E-40DD-AFC4-6F175D3DCCD1}">
              <a14:hiddenFill xmlns:a14="http://schemas.microsoft.com/office/drawing/2010/main">
                <a:noFill/>
              </a14:hiddenFill>
            </a:ext>
          </a:extLst>
        </p:spPr>
      </p:cxnSp>
      <p:cxnSp>
        <p:nvCxnSpPr>
          <p:cNvPr id="61448" name="AutoShape 16"/>
          <p:cNvCxnSpPr>
            <a:cxnSpLocks noChangeShapeType="1"/>
            <a:endCxn id="61509" idx="1"/>
          </p:cNvCxnSpPr>
          <p:nvPr/>
        </p:nvCxnSpPr>
        <p:spPr bwMode="auto">
          <a:xfrm>
            <a:off x="2359025" y="3162300"/>
            <a:ext cx="1581150" cy="1047750"/>
          </a:xfrm>
          <a:prstGeom prst="straightConnector1">
            <a:avLst/>
          </a:prstGeom>
          <a:noFill/>
          <a:ln w="19050">
            <a:solidFill>
              <a:schemeClr val="tx1"/>
            </a:solidFill>
            <a:prstDash val="sysDot"/>
            <a:round/>
            <a:headEnd/>
            <a:tailEnd type="stealth" w="med" len="lg"/>
          </a:ln>
          <a:extLst>
            <a:ext uri="{909E8E84-426E-40DD-AFC4-6F175D3DCCD1}">
              <a14:hiddenFill xmlns:a14="http://schemas.microsoft.com/office/drawing/2010/main">
                <a:noFill/>
              </a14:hiddenFill>
            </a:ext>
          </a:extLst>
        </p:spPr>
      </p:cxnSp>
      <p:cxnSp>
        <p:nvCxnSpPr>
          <p:cNvPr id="61449" name="AutoShape 17"/>
          <p:cNvCxnSpPr>
            <a:cxnSpLocks noChangeShapeType="1"/>
            <a:endCxn id="61511" idx="1"/>
          </p:cNvCxnSpPr>
          <p:nvPr/>
        </p:nvCxnSpPr>
        <p:spPr bwMode="auto">
          <a:xfrm>
            <a:off x="2359025" y="3683000"/>
            <a:ext cx="1574800" cy="1060450"/>
          </a:xfrm>
          <a:prstGeom prst="straightConnector1">
            <a:avLst/>
          </a:prstGeom>
          <a:noFill/>
          <a:ln w="19050">
            <a:solidFill>
              <a:schemeClr val="tx1"/>
            </a:solidFill>
            <a:prstDash val="sysDot"/>
            <a:round/>
            <a:headEnd/>
            <a:tailEnd type="stealth" w="med" len="lg"/>
          </a:ln>
          <a:extLst>
            <a:ext uri="{909E8E84-426E-40DD-AFC4-6F175D3DCCD1}">
              <a14:hiddenFill xmlns:a14="http://schemas.microsoft.com/office/drawing/2010/main">
                <a:noFill/>
              </a14:hiddenFill>
            </a:ext>
          </a:extLst>
        </p:spPr>
      </p:cxnSp>
      <p:cxnSp>
        <p:nvCxnSpPr>
          <p:cNvPr id="61450" name="AutoShape 18"/>
          <p:cNvCxnSpPr>
            <a:cxnSpLocks noChangeShapeType="1"/>
            <a:endCxn id="61514" idx="1"/>
          </p:cNvCxnSpPr>
          <p:nvPr/>
        </p:nvCxnSpPr>
        <p:spPr bwMode="auto">
          <a:xfrm>
            <a:off x="2359025" y="4229100"/>
            <a:ext cx="1568450" cy="1035050"/>
          </a:xfrm>
          <a:prstGeom prst="straightConnector1">
            <a:avLst/>
          </a:prstGeom>
          <a:noFill/>
          <a:ln w="19050">
            <a:solidFill>
              <a:schemeClr val="tx1"/>
            </a:solidFill>
            <a:prstDash val="sysDot"/>
            <a:round/>
            <a:headEnd/>
            <a:tailEnd type="stealth" w="med" len="lg"/>
          </a:ln>
          <a:extLst>
            <a:ext uri="{909E8E84-426E-40DD-AFC4-6F175D3DCCD1}">
              <a14:hiddenFill xmlns:a14="http://schemas.microsoft.com/office/drawing/2010/main">
                <a:noFill/>
              </a14:hiddenFill>
            </a:ext>
          </a:extLst>
        </p:spPr>
      </p:cxnSp>
      <p:cxnSp>
        <p:nvCxnSpPr>
          <p:cNvPr id="61451" name="AutoShape 19"/>
          <p:cNvCxnSpPr>
            <a:cxnSpLocks noChangeShapeType="1"/>
            <a:stCxn id="61566" idx="3"/>
            <a:endCxn id="61444" idx="1"/>
          </p:cNvCxnSpPr>
          <p:nvPr/>
        </p:nvCxnSpPr>
        <p:spPr bwMode="auto">
          <a:xfrm>
            <a:off x="2359025" y="1041400"/>
            <a:ext cx="1543050" cy="5216525"/>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cxnSp>
        <p:nvCxnSpPr>
          <p:cNvPr id="61452" name="AutoShape 20"/>
          <p:cNvCxnSpPr>
            <a:cxnSpLocks noChangeShapeType="1"/>
            <a:stCxn id="61568" idx="3"/>
            <a:endCxn id="61444" idx="1"/>
          </p:cNvCxnSpPr>
          <p:nvPr/>
        </p:nvCxnSpPr>
        <p:spPr bwMode="auto">
          <a:xfrm>
            <a:off x="2359025" y="1562100"/>
            <a:ext cx="1543050" cy="4695825"/>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cxnSp>
        <p:nvCxnSpPr>
          <p:cNvPr id="61453" name="AutoShape 21"/>
          <p:cNvCxnSpPr>
            <a:cxnSpLocks noChangeShapeType="1"/>
            <a:stCxn id="61570" idx="3"/>
            <a:endCxn id="61444" idx="1"/>
          </p:cNvCxnSpPr>
          <p:nvPr/>
        </p:nvCxnSpPr>
        <p:spPr bwMode="auto">
          <a:xfrm>
            <a:off x="2359025" y="2095500"/>
            <a:ext cx="1543050" cy="4162425"/>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cxnSp>
        <p:nvCxnSpPr>
          <p:cNvPr id="61454" name="AutoShape 22"/>
          <p:cNvCxnSpPr>
            <a:cxnSpLocks noChangeShapeType="1"/>
            <a:stCxn id="61466" idx="3"/>
            <a:endCxn id="61444" idx="1"/>
          </p:cNvCxnSpPr>
          <p:nvPr/>
        </p:nvCxnSpPr>
        <p:spPr bwMode="auto">
          <a:xfrm>
            <a:off x="2359025" y="3155950"/>
            <a:ext cx="1543050" cy="3101975"/>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cxnSp>
        <p:nvCxnSpPr>
          <p:cNvPr id="61455" name="AutoShape 23"/>
          <p:cNvCxnSpPr>
            <a:cxnSpLocks noChangeShapeType="1"/>
            <a:stCxn id="61468" idx="3"/>
            <a:endCxn id="61444" idx="1"/>
          </p:cNvCxnSpPr>
          <p:nvPr/>
        </p:nvCxnSpPr>
        <p:spPr bwMode="auto">
          <a:xfrm>
            <a:off x="2359025" y="3676650"/>
            <a:ext cx="1543050" cy="2581275"/>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graphicFrame>
        <p:nvGraphicFramePr>
          <p:cNvPr id="61456" name="Object 24"/>
          <p:cNvGraphicFramePr>
            <a:graphicFrameLocks noChangeAspect="1"/>
          </p:cNvGraphicFramePr>
          <p:nvPr/>
        </p:nvGraphicFramePr>
        <p:xfrm>
          <a:off x="1885950" y="195263"/>
          <a:ext cx="381000" cy="482600"/>
        </p:xfrm>
        <a:graphic>
          <a:graphicData uri="http://schemas.openxmlformats.org/presentationml/2006/ole">
            <mc:AlternateContent xmlns:mc="http://schemas.openxmlformats.org/markup-compatibility/2006">
              <mc:Choice xmlns:v="urn:schemas-microsoft-com:vml" Requires="v">
                <p:oleObj spid="_x0000_s14339" name="Equation" r:id="rId6" imgW="190417" imgH="241195" progId="Equation.DSMT4">
                  <p:embed/>
                </p:oleObj>
              </mc:Choice>
              <mc:Fallback>
                <p:oleObj name="Equation" r:id="rId6" imgW="190417" imgH="241195" progId="Equation.DSMT4">
                  <p:embed/>
                  <p:pic>
                    <p:nvPicPr>
                      <p:cNvPr id="61456" name="Object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85950" y="195263"/>
                        <a:ext cx="3810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57" name="Object 25"/>
          <p:cNvGraphicFramePr>
            <a:graphicFrameLocks noChangeAspect="1"/>
          </p:cNvGraphicFramePr>
          <p:nvPr/>
        </p:nvGraphicFramePr>
        <p:xfrm>
          <a:off x="4248150" y="195263"/>
          <a:ext cx="406400" cy="482600"/>
        </p:xfrm>
        <a:graphic>
          <a:graphicData uri="http://schemas.openxmlformats.org/presentationml/2006/ole">
            <mc:AlternateContent xmlns:mc="http://schemas.openxmlformats.org/markup-compatibility/2006">
              <mc:Choice xmlns:v="urn:schemas-microsoft-com:vml" Requires="v">
                <p:oleObj spid="_x0000_s14340" name="Equation" r:id="rId8" imgW="203112" imgH="241195" progId="Equation.DSMT4">
                  <p:embed/>
                </p:oleObj>
              </mc:Choice>
              <mc:Fallback>
                <p:oleObj name="Equation" r:id="rId8" imgW="203112" imgH="241195" progId="Equation.DSMT4">
                  <p:embed/>
                  <p:pic>
                    <p:nvPicPr>
                      <p:cNvPr id="61457" name="Object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48150" y="195263"/>
                        <a:ext cx="4064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1458" name="Group 26"/>
          <p:cNvGrpSpPr>
            <a:grpSpLocks/>
          </p:cNvGrpSpPr>
          <p:nvPr/>
        </p:nvGrpSpPr>
        <p:grpSpPr bwMode="auto">
          <a:xfrm>
            <a:off x="4724400" y="839788"/>
            <a:ext cx="1543050" cy="392112"/>
            <a:chOff x="2424" y="641"/>
            <a:chExt cx="972" cy="247"/>
          </a:xfrm>
        </p:grpSpPr>
        <p:sp>
          <p:nvSpPr>
            <p:cNvPr id="61560" name="Oval 27"/>
            <p:cNvSpPr>
              <a:spLocks noChangeArrowheads="1"/>
            </p:cNvSpPr>
            <p:nvPr/>
          </p:nvSpPr>
          <p:spPr bwMode="auto">
            <a:xfrm>
              <a:off x="3324" y="728"/>
              <a:ext cx="72" cy="72"/>
            </a:xfrm>
            <a:prstGeom prst="ellipse">
              <a:avLst/>
            </a:prstGeom>
            <a:solidFill>
              <a:schemeClr val="tx1"/>
            </a:solidFill>
            <a:ln w="38100">
              <a:solidFill>
                <a:schemeClr val="tx1"/>
              </a:solidFill>
              <a:round/>
              <a:headEnd/>
              <a:tailEnd type="none" w="med" len="lg"/>
            </a:ln>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grpSp>
          <p:nvGrpSpPr>
            <p:cNvPr id="61561" name="Group 28"/>
            <p:cNvGrpSpPr>
              <a:grpSpLocks/>
            </p:cNvGrpSpPr>
            <p:nvPr/>
          </p:nvGrpSpPr>
          <p:grpSpPr bwMode="auto">
            <a:xfrm>
              <a:off x="2424" y="641"/>
              <a:ext cx="912" cy="247"/>
              <a:chOff x="2424" y="501"/>
              <a:chExt cx="912" cy="499"/>
            </a:xfrm>
          </p:grpSpPr>
          <p:sp>
            <p:nvSpPr>
              <p:cNvPr id="61562" name="Freeform 29"/>
              <p:cNvSpPr>
                <a:spLocks/>
              </p:cNvSpPr>
              <p:nvPr/>
            </p:nvSpPr>
            <p:spPr bwMode="auto">
              <a:xfrm>
                <a:off x="2424" y="645"/>
                <a:ext cx="896" cy="107"/>
              </a:xfrm>
              <a:custGeom>
                <a:avLst/>
                <a:gdLst>
                  <a:gd name="T0" fmla="*/ 0 w 1032"/>
                  <a:gd name="T1" fmla="*/ 61 h 187"/>
                  <a:gd name="T2" fmla="*/ 266 w 1032"/>
                  <a:gd name="T3" fmla="*/ 9 h 187"/>
                  <a:gd name="T4" fmla="*/ 603 w 1032"/>
                  <a:gd name="T5" fmla="*/ 9 h 187"/>
                  <a:gd name="T6" fmla="*/ 778 w 1032"/>
                  <a:gd name="T7" fmla="*/ 56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63" name="Freeform 30"/>
              <p:cNvSpPr>
                <a:spLocks/>
              </p:cNvSpPr>
              <p:nvPr/>
            </p:nvSpPr>
            <p:spPr bwMode="auto">
              <a:xfrm>
                <a:off x="2440" y="501"/>
                <a:ext cx="896" cy="243"/>
              </a:xfrm>
              <a:custGeom>
                <a:avLst/>
                <a:gdLst>
                  <a:gd name="T0" fmla="*/ 0 w 1032"/>
                  <a:gd name="T1" fmla="*/ 316 h 187"/>
                  <a:gd name="T2" fmla="*/ 266 w 1032"/>
                  <a:gd name="T3" fmla="*/ 45 h 187"/>
                  <a:gd name="T4" fmla="*/ 603 w 1032"/>
                  <a:gd name="T5" fmla="*/ 45 h 187"/>
                  <a:gd name="T6" fmla="*/ 778 w 1032"/>
                  <a:gd name="T7" fmla="*/ 288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64" name="Freeform 31"/>
              <p:cNvSpPr>
                <a:spLocks/>
              </p:cNvSpPr>
              <p:nvPr/>
            </p:nvSpPr>
            <p:spPr bwMode="auto">
              <a:xfrm flipV="1">
                <a:off x="2424" y="757"/>
                <a:ext cx="896" cy="75"/>
              </a:xfrm>
              <a:custGeom>
                <a:avLst/>
                <a:gdLst>
                  <a:gd name="T0" fmla="*/ 0 w 1032"/>
                  <a:gd name="T1" fmla="*/ 30 h 187"/>
                  <a:gd name="T2" fmla="*/ 266 w 1032"/>
                  <a:gd name="T3" fmla="*/ 4 h 187"/>
                  <a:gd name="T4" fmla="*/ 603 w 1032"/>
                  <a:gd name="T5" fmla="*/ 4 h 187"/>
                  <a:gd name="T6" fmla="*/ 778 w 1032"/>
                  <a:gd name="T7" fmla="*/ 28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65" name="Freeform 32"/>
              <p:cNvSpPr>
                <a:spLocks/>
              </p:cNvSpPr>
              <p:nvPr/>
            </p:nvSpPr>
            <p:spPr bwMode="auto">
              <a:xfrm flipV="1">
                <a:off x="2424" y="757"/>
                <a:ext cx="896" cy="243"/>
              </a:xfrm>
              <a:custGeom>
                <a:avLst/>
                <a:gdLst>
                  <a:gd name="T0" fmla="*/ 0 w 1032"/>
                  <a:gd name="T1" fmla="*/ 316 h 187"/>
                  <a:gd name="T2" fmla="*/ 266 w 1032"/>
                  <a:gd name="T3" fmla="*/ 45 h 187"/>
                  <a:gd name="T4" fmla="*/ 603 w 1032"/>
                  <a:gd name="T5" fmla="*/ 45 h 187"/>
                  <a:gd name="T6" fmla="*/ 778 w 1032"/>
                  <a:gd name="T7" fmla="*/ 288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61459" name="Group 33"/>
          <p:cNvGrpSpPr>
            <a:grpSpLocks/>
          </p:cNvGrpSpPr>
          <p:nvPr/>
        </p:nvGrpSpPr>
        <p:grpSpPr bwMode="auto">
          <a:xfrm>
            <a:off x="4724400" y="1354138"/>
            <a:ext cx="1543050" cy="392112"/>
            <a:chOff x="2424" y="641"/>
            <a:chExt cx="972" cy="247"/>
          </a:xfrm>
        </p:grpSpPr>
        <p:sp>
          <p:nvSpPr>
            <p:cNvPr id="61554" name="Oval 34"/>
            <p:cNvSpPr>
              <a:spLocks noChangeArrowheads="1"/>
            </p:cNvSpPr>
            <p:nvPr/>
          </p:nvSpPr>
          <p:spPr bwMode="auto">
            <a:xfrm>
              <a:off x="3324" y="728"/>
              <a:ext cx="72" cy="72"/>
            </a:xfrm>
            <a:prstGeom prst="ellipse">
              <a:avLst/>
            </a:prstGeom>
            <a:solidFill>
              <a:schemeClr val="tx1"/>
            </a:solidFill>
            <a:ln w="38100">
              <a:solidFill>
                <a:schemeClr val="tx1"/>
              </a:solidFill>
              <a:round/>
              <a:headEnd/>
              <a:tailEnd type="none" w="med" len="lg"/>
            </a:ln>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grpSp>
          <p:nvGrpSpPr>
            <p:cNvPr id="61555" name="Group 35"/>
            <p:cNvGrpSpPr>
              <a:grpSpLocks/>
            </p:cNvGrpSpPr>
            <p:nvPr/>
          </p:nvGrpSpPr>
          <p:grpSpPr bwMode="auto">
            <a:xfrm>
              <a:off x="2424" y="641"/>
              <a:ext cx="912" cy="247"/>
              <a:chOff x="2424" y="501"/>
              <a:chExt cx="912" cy="499"/>
            </a:xfrm>
          </p:grpSpPr>
          <p:sp>
            <p:nvSpPr>
              <p:cNvPr id="61556" name="Freeform 36"/>
              <p:cNvSpPr>
                <a:spLocks/>
              </p:cNvSpPr>
              <p:nvPr/>
            </p:nvSpPr>
            <p:spPr bwMode="auto">
              <a:xfrm>
                <a:off x="2424" y="645"/>
                <a:ext cx="896" cy="107"/>
              </a:xfrm>
              <a:custGeom>
                <a:avLst/>
                <a:gdLst>
                  <a:gd name="T0" fmla="*/ 0 w 1032"/>
                  <a:gd name="T1" fmla="*/ 61 h 187"/>
                  <a:gd name="T2" fmla="*/ 266 w 1032"/>
                  <a:gd name="T3" fmla="*/ 9 h 187"/>
                  <a:gd name="T4" fmla="*/ 603 w 1032"/>
                  <a:gd name="T5" fmla="*/ 9 h 187"/>
                  <a:gd name="T6" fmla="*/ 778 w 1032"/>
                  <a:gd name="T7" fmla="*/ 56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57" name="Freeform 37"/>
              <p:cNvSpPr>
                <a:spLocks/>
              </p:cNvSpPr>
              <p:nvPr/>
            </p:nvSpPr>
            <p:spPr bwMode="auto">
              <a:xfrm>
                <a:off x="2440" y="501"/>
                <a:ext cx="896" cy="243"/>
              </a:xfrm>
              <a:custGeom>
                <a:avLst/>
                <a:gdLst>
                  <a:gd name="T0" fmla="*/ 0 w 1032"/>
                  <a:gd name="T1" fmla="*/ 316 h 187"/>
                  <a:gd name="T2" fmla="*/ 266 w 1032"/>
                  <a:gd name="T3" fmla="*/ 45 h 187"/>
                  <a:gd name="T4" fmla="*/ 603 w 1032"/>
                  <a:gd name="T5" fmla="*/ 45 h 187"/>
                  <a:gd name="T6" fmla="*/ 778 w 1032"/>
                  <a:gd name="T7" fmla="*/ 288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58" name="Freeform 38"/>
              <p:cNvSpPr>
                <a:spLocks/>
              </p:cNvSpPr>
              <p:nvPr/>
            </p:nvSpPr>
            <p:spPr bwMode="auto">
              <a:xfrm flipV="1">
                <a:off x="2424" y="757"/>
                <a:ext cx="896" cy="75"/>
              </a:xfrm>
              <a:custGeom>
                <a:avLst/>
                <a:gdLst>
                  <a:gd name="T0" fmla="*/ 0 w 1032"/>
                  <a:gd name="T1" fmla="*/ 30 h 187"/>
                  <a:gd name="T2" fmla="*/ 266 w 1032"/>
                  <a:gd name="T3" fmla="*/ 4 h 187"/>
                  <a:gd name="T4" fmla="*/ 603 w 1032"/>
                  <a:gd name="T5" fmla="*/ 4 h 187"/>
                  <a:gd name="T6" fmla="*/ 778 w 1032"/>
                  <a:gd name="T7" fmla="*/ 28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59" name="Freeform 39"/>
              <p:cNvSpPr>
                <a:spLocks/>
              </p:cNvSpPr>
              <p:nvPr/>
            </p:nvSpPr>
            <p:spPr bwMode="auto">
              <a:xfrm flipV="1">
                <a:off x="2424" y="757"/>
                <a:ext cx="896" cy="243"/>
              </a:xfrm>
              <a:custGeom>
                <a:avLst/>
                <a:gdLst>
                  <a:gd name="T0" fmla="*/ 0 w 1032"/>
                  <a:gd name="T1" fmla="*/ 316 h 187"/>
                  <a:gd name="T2" fmla="*/ 266 w 1032"/>
                  <a:gd name="T3" fmla="*/ 45 h 187"/>
                  <a:gd name="T4" fmla="*/ 603 w 1032"/>
                  <a:gd name="T5" fmla="*/ 45 h 187"/>
                  <a:gd name="T6" fmla="*/ 778 w 1032"/>
                  <a:gd name="T7" fmla="*/ 288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61460" name="Group 40"/>
          <p:cNvGrpSpPr>
            <a:grpSpLocks/>
          </p:cNvGrpSpPr>
          <p:nvPr/>
        </p:nvGrpSpPr>
        <p:grpSpPr bwMode="auto">
          <a:xfrm>
            <a:off x="4730750" y="1893888"/>
            <a:ext cx="1543050" cy="392112"/>
            <a:chOff x="2424" y="641"/>
            <a:chExt cx="972" cy="247"/>
          </a:xfrm>
        </p:grpSpPr>
        <p:sp>
          <p:nvSpPr>
            <p:cNvPr id="61548" name="Oval 41"/>
            <p:cNvSpPr>
              <a:spLocks noChangeArrowheads="1"/>
            </p:cNvSpPr>
            <p:nvPr/>
          </p:nvSpPr>
          <p:spPr bwMode="auto">
            <a:xfrm>
              <a:off x="3324" y="728"/>
              <a:ext cx="72" cy="72"/>
            </a:xfrm>
            <a:prstGeom prst="ellipse">
              <a:avLst/>
            </a:prstGeom>
            <a:solidFill>
              <a:schemeClr val="tx1"/>
            </a:solidFill>
            <a:ln w="38100">
              <a:solidFill>
                <a:schemeClr val="tx1"/>
              </a:solidFill>
              <a:round/>
              <a:headEnd/>
              <a:tailEnd type="none" w="med" len="lg"/>
            </a:ln>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grpSp>
          <p:nvGrpSpPr>
            <p:cNvPr id="61549" name="Group 42"/>
            <p:cNvGrpSpPr>
              <a:grpSpLocks/>
            </p:cNvGrpSpPr>
            <p:nvPr/>
          </p:nvGrpSpPr>
          <p:grpSpPr bwMode="auto">
            <a:xfrm>
              <a:off x="2424" y="641"/>
              <a:ext cx="912" cy="247"/>
              <a:chOff x="2424" y="501"/>
              <a:chExt cx="912" cy="499"/>
            </a:xfrm>
          </p:grpSpPr>
          <p:sp>
            <p:nvSpPr>
              <p:cNvPr id="61550" name="Freeform 43"/>
              <p:cNvSpPr>
                <a:spLocks/>
              </p:cNvSpPr>
              <p:nvPr/>
            </p:nvSpPr>
            <p:spPr bwMode="auto">
              <a:xfrm>
                <a:off x="2424" y="645"/>
                <a:ext cx="896" cy="107"/>
              </a:xfrm>
              <a:custGeom>
                <a:avLst/>
                <a:gdLst>
                  <a:gd name="T0" fmla="*/ 0 w 1032"/>
                  <a:gd name="T1" fmla="*/ 61 h 187"/>
                  <a:gd name="T2" fmla="*/ 266 w 1032"/>
                  <a:gd name="T3" fmla="*/ 9 h 187"/>
                  <a:gd name="T4" fmla="*/ 603 w 1032"/>
                  <a:gd name="T5" fmla="*/ 9 h 187"/>
                  <a:gd name="T6" fmla="*/ 778 w 1032"/>
                  <a:gd name="T7" fmla="*/ 56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51" name="Freeform 44"/>
              <p:cNvSpPr>
                <a:spLocks/>
              </p:cNvSpPr>
              <p:nvPr/>
            </p:nvSpPr>
            <p:spPr bwMode="auto">
              <a:xfrm>
                <a:off x="2440" y="501"/>
                <a:ext cx="896" cy="243"/>
              </a:xfrm>
              <a:custGeom>
                <a:avLst/>
                <a:gdLst>
                  <a:gd name="T0" fmla="*/ 0 w 1032"/>
                  <a:gd name="T1" fmla="*/ 316 h 187"/>
                  <a:gd name="T2" fmla="*/ 266 w 1032"/>
                  <a:gd name="T3" fmla="*/ 45 h 187"/>
                  <a:gd name="T4" fmla="*/ 603 w 1032"/>
                  <a:gd name="T5" fmla="*/ 45 h 187"/>
                  <a:gd name="T6" fmla="*/ 778 w 1032"/>
                  <a:gd name="T7" fmla="*/ 288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52" name="Freeform 45"/>
              <p:cNvSpPr>
                <a:spLocks/>
              </p:cNvSpPr>
              <p:nvPr/>
            </p:nvSpPr>
            <p:spPr bwMode="auto">
              <a:xfrm flipV="1">
                <a:off x="2424" y="757"/>
                <a:ext cx="896" cy="75"/>
              </a:xfrm>
              <a:custGeom>
                <a:avLst/>
                <a:gdLst>
                  <a:gd name="T0" fmla="*/ 0 w 1032"/>
                  <a:gd name="T1" fmla="*/ 30 h 187"/>
                  <a:gd name="T2" fmla="*/ 266 w 1032"/>
                  <a:gd name="T3" fmla="*/ 4 h 187"/>
                  <a:gd name="T4" fmla="*/ 603 w 1032"/>
                  <a:gd name="T5" fmla="*/ 4 h 187"/>
                  <a:gd name="T6" fmla="*/ 778 w 1032"/>
                  <a:gd name="T7" fmla="*/ 28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53" name="Freeform 46"/>
              <p:cNvSpPr>
                <a:spLocks/>
              </p:cNvSpPr>
              <p:nvPr/>
            </p:nvSpPr>
            <p:spPr bwMode="auto">
              <a:xfrm flipV="1">
                <a:off x="2424" y="757"/>
                <a:ext cx="896" cy="243"/>
              </a:xfrm>
              <a:custGeom>
                <a:avLst/>
                <a:gdLst>
                  <a:gd name="T0" fmla="*/ 0 w 1032"/>
                  <a:gd name="T1" fmla="*/ 316 h 187"/>
                  <a:gd name="T2" fmla="*/ 266 w 1032"/>
                  <a:gd name="T3" fmla="*/ 45 h 187"/>
                  <a:gd name="T4" fmla="*/ 603 w 1032"/>
                  <a:gd name="T5" fmla="*/ 45 h 187"/>
                  <a:gd name="T6" fmla="*/ 778 w 1032"/>
                  <a:gd name="T7" fmla="*/ 288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61461" name="Group 47"/>
          <p:cNvGrpSpPr>
            <a:grpSpLocks/>
          </p:cNvGrpSpPr>
          <p:nvPr/>
        </p:nvGrpSpPr>
        <p:grpSpPr bwMode="auto">
          <a:xfrm>
            <a:off x="4730750" y="2395538"/>
            <a:ext cx="1543050" cy="392112"/>
            <a:chOff x="2424" y="641"/>
            <a:chExt cx="972" cy="247"/>
          </a:xfrm>
        </p:grpSpPr>
        <p:sp>
          <p:nvSpPr>
            <p:cNvPr id="61542" name="Oval 48"/>
            <p:cNvSpPr>
              <a:spLocks noChangeArrowheads="1"/>
            </p:cNvSpPr>
            <p:nvPr/>
          </p:nvSpPr>
          <p:spPr bwMode="auto">
            <a:xfrm>
              <a:off x="3324" y="728"/>
              <a:ext cx="72" cy="72"/>
            </a:xfrm>
            <a:prstGeom prst="ellipse">
              <a:avLst/>
            </a:prstGeom>
            <a:solidFill>
              <a:schemeClr val="tx1"/>
            </a:solidFill>
            <a:ln w="38100">
              <a:solidFill>
                <a:schemeClr val="tx1"/>
              </a:solidFill>
              <a:round/>
              <a:headEnd/>
              <a:tailEnd type="none" w="med" len="lg"/>
            </a:ln>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grpSp>
          <p:nvGrpSpPr>
            <p:cNvPr id="61543" name="Group 49"/>
            <p:cNvGrpSpPr>
              <a:grpSpLocks/>
            </p:cNvGrpSpPr>
            <p:nvPr/>
          </p:nvGrpSpPr>
          <p:grpSpPr bwMode="auto">
            <a:xfrm>
              <a:off x="2424" y="641"/>
              <a:ext cx="912" cy="247"/>
              <a:chOff x="2424" y="501"/>
              <a:chExt cx="912" cy="499"/>
            </a:xfrm>
          </p:grpSpPr>
          <p:sp>
            <p:nvSpPr>
              <p:cNvPr id="61544" name="Freeform 50"/>
              <p:cNvSpPr>
                <a:spLocks/>
              </p:cNvSpPr>
              <p:nvPr/>
            </p:nvSpPr>
            <p:spPr bwMode="auto">
              <a:xfrm>
                <a:off x="2424" y="645"/>
                <a:ext cx="896" cy="107"/>
              </a:xfrm>
              <a:custGeom>
                <a:avLst/>
                <a:gdLst>
                  <a:gd name="T0" fmla="*/ 0 w 1032"/>
                  <a:gd name="T1" fmla="*/ 61 h 187"/>
                  <a:gd name="T2" fmla="*/ 266 w 1032"/>
                  <a:gd name="T3" fmla="*/ 9 h 187"/>
                  <a:gd name="T4" fmla="*/ 603 w 1032"/>
                  <a:gd name="T5" fmla="*/ 9 h 187"/>
                  <a:gd name="T6" fmla="*/ 778 w 1032"/>
                  <a:gd name="T7" fmla="*/ 56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45" name="Freeform 51"/>
              <p:cNvSpPr>
                <a:spLocks/>
              </p:cNvSpPr>
              <p:nvPr/>
            </p:nvSpPr>
            <p:spPr bwMode="auto">
              <a:xfrm>
                <a:off x="2440" y="501"/>
                <a:ext cx="896" cy="243"/>
              </a:xfrm>
              <a:custGeom>
                <a:avLst/>
                <a:gdLst>
                  <a:gd name="T0" fmla="*/ 0 w 1032"/>
                  <a:gd name="T1" fmla="*/ 316 h 187"/>
                  <a:gd name="T2" fmla="*/ 266 w 1032"/>
                  <a:gd name="T3" fmla="*/ 45 h 187"/>
                  <a:gd name="T4" fmla="*/ 603 w 1032"/>
                  <a:gd name="T5" fmla="*/ 45 h 187"/>
                  <a:gd name="T6" fmla="*/ 778 w 1032"/>
                  <a:gd name="T7" fmla="*/ 288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46" name="Freeform 52"/>
              <p:cNvSpPr>
                <a:spLocks/>
              </p:cNvSpPr>
              <p:nvPr/>
            </p:nvSpPr>
            <p:spPr bwMode="auto">
              <a:xfrm flipV="1">
                <a:off x="2424" y="757"/>
                <a:ext cx="896" cy="75"/>
              </a:xfrm>
              <a:custGeom>
                <a:avLst/>
                <a:gdLst>
                  <a:gd name="T0" fmla="*/ 0 w 1032"/>
                  <a:gd name="T1" fmla="*/ 30 h 187"/>
                  <a:gd name="T2" fmla="*/ 266 w 1032"/>
                  <a:gd name="T3" fmla="*/ 4 h 187"/>
                  <a:gd name="T4" fmla="*/ 603 w 1032"/>
                  <a:gd name="T5" fmla="*/ 4 h 187"/>
                  <a:gd name="T6" fmla="*/ 778 w 1032"/>
                  <a:gd name="T7" fmla="*/ 28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47" name="Freeform 53"/>
              <p:cNvSpPr>
                <a:spLocks/>
              </p:cNvSpPr>
              <p:nvPr/>
            </p:nvSpPr>
            <p:spPr bwMode="auto">
              <a:xfrm flipV="1">
                <a:off x="2424" y="757"/>
                <a:ext cx="896" cy="243"/>
              </a:xfrm>
              <a:custGeom>
                <a:avLst/>
                <a:gdLst>
                  <a:gd name="T0" fmla="*/ 0 w 1032"/>
                  <a:gd name="T1" fmla="*/ 316 h 187"/>
                  <a:gd name="T2" fmla="*/ 266 w 1032"/>
                  <a:gd name="T3" fmla="*/ 45 h 187"/>
                  <a:gd name="T4" fmla="*/ 603 w 1032"/>
                  <a:gd name="T5" fmla="*/ 45 h 187"/>
                  <a:gd name="T6" fmla="*/ 778 w 1032"/>
                  <a:gd name="T7" fmla="*/ 288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61462" name="Group 61"/>
          <p:cNvGrpSpPr>
            <a:grpSpLocks/>
          </p:cNvGrpSpPr>
          <p:nvPr/>
        </p:nvGrpSpPr>
        <p:grpSpPr bwMode="auto">
          <a:xfrm>
            <a:off x="4724400" y="3475038"/>
            <a:ext cx="1543050" cy="392112"/>
            <a:chOff x="2424" y="641"/>
            <a:chExt cx="972" cy="247"/>
          </a:xfrm>
        </p:grpSpPr>
        <p:sp>
          <p:nvSpPr>
            <p:cNvPr id="61536" name="Oval 62"/>
            <p:cNvSpPr>
              <a:spLocks noChangeArrowheads="1"/>
            </p:cNvSpPr>
            <p:nvPr/>
          </p:nvSpPr>
          <p:spPr bwMode="auto">
            <a:xfrm>
              <a:off x="3324" y="728"/>
              <a:ext cx="72" cy="72"/>
            </a:xfrm>
            <a:prstGeom prst="ellipse">
              <a:avLst/>
            </a:prstGeom>
            <a:solidFill>
              <a:schemeClr val="tx1"/>
            </a:solidFill>
            <a:ln w="38100">
              <a:solidFill>
                <a:schemeClr val="tx1"/>
              </a:solidFill>
              <a:round/>
              <a:headEnd/>
              <a:tailEnd type="none" w="med" len="lg"/>
            </a:ln>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grpSp>
          <p:nvGrpSpPr>
            <p:cNvPr id="61537" name="Group 63"/>
            <p:cNvGrpSpPr>
              <a:grpSpLocks/>
            </p:cNvGrpSpPr>
            <p:nvPr/>
          </p:nvGrpSpPr>
          <p:grpSpPr bwMode="auto">
            <a:xfrm>
              <a:off x="2424" y="641"/>
              <a:ext cx="912" cy="247"/>
              <a:chOff x="2424" y="501"/>
              <a:chExt cx="912" cy="499"/>
            </a:xfrm>
          </p:grpSpPr>
          <p:sp>
            <p:nvSpPr>
              <p:cNvPr id="61538" name="Freeform 64"/>
              <p:cNvSpPr>
                <a:spLocks/>
              </p:cNvSpPr>
              <p:nvPr/>
            </p:nvSpPr>
            <p:spPr bwMode="auto">
              <a:xfrm>
                <a:off x="2424" y="645"/>
                <a:ext cx="896" cy="107"/>
              </a:xfrm>
              <a:custGeom>
                <a:avLst/>
                <a:gdLst>
                  <a:gd name="T0" fmla="*/ 0 w 1032"/>
                  <a:gd name="T1" fmla="*/ 61 h 187"/>
                  <a:gd name="T2" fmla="*/ 266 w 1032"/>
                  <a:gd name="T3" fmla="*/ 9 h 187"/>
                  <a:gd name="T4" fmla="*/ 603 w 1032"/>
                  <a:gd name="T5" fmla="*/ 9 h 187"/>
                  <a:gd name="T6" fmla="*/ 778 w 1032"/>
                  <a:gd name="T7" fmla="*/ 56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39" name="Freeform 65"/>
              <p:cNvSpPr>
                <a:spLocks/>
              </p:cNvSpPr>
              <p:nvPr/>
            </p:nvSpPr>
            <p:spPr bwMode="auto">
              <a:xfrm>
                <a:off x="2440" y="501"/>
                <a:ext cx="896" cy="243"/>
              </a:xfrm>
              <a:custGeom>
                <a:avLst/>
                <a:gdLst>
                  <a:gd name="T0" fmla="*/ 0 w 1032"/>
                  <a:gd name="T1" fmla="*/ 316 h 187"/>
                  <a:gd name="T2" fmla="*/ 266 w 1032"/>
                  <a:gd name="T3" fmla="*/ 45 h 187"/>
                  <a:gd name="T4" fmla="*/ 603 w 1032"/>
                  <a:gd name="T5" fmla="*/ 45 h 187"/>
                  <a:gd name="T6" fmla="*/ 778 w 1032"/>
                  <a:gd name="T7" fmla="*/ 288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40" name="Freeform 66"/>
              <p:cNvSpPr>
                <a:spLocks/>
              </p:cNvSpPr>
              <p:nvPr/>
            </p:nvSpPr>
            <p:spPr bwMode="auto">
              <a:xfrm flipV="1">
                <a:off x="2424" y="757"/>
                <a:ext cx="896" cy="75"/>
              </a:xfrm>
              <a:custGeom>
                <a:avLst/>
                <a:gdLst>
                  <a:gd name="T0" fmla="*/ 0 w 1032"/>
                  <a:gd name="T1" fmla="*/ 30 h 187"/>
                  <a:gd name="T2" fmla="*/ 266 w 1032"/>
                  <a:gd name="T3" fmla="*/ 4 h 187"/>
                  <a:gd name="T4" fmla="*/ 603 w 1032"/>
                  <a:gd name="T5" fmla="*/ 4 h 187"/>
                  <a:gd name="T6" fmla="*/ 778 w 1032"/>
                  <a:gd name="T7" fmla="*/ 28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41" name="Freeform 67"/>
              <p:cNvSpPr>
                <a:spLocks/>
              </p:cNvSpPr>
              <p:nvPr/>
            </p:nvSpPr>
            <p:spPr bwMode="auto">
              <a:xfrm flipV="1">
                <a:off x="2424" y="757"/>
                <a:ext cx="896" cy="243"/>
              </a:xfrm>
              <a:custGeom>
                <a:avLst/>
                <a:gdLst>
                  <a:gd name="T0" fmla="*/ 0 w 1032"/>
                  <a:gd name="T1" fmla="*/ 316 h 187"/>
                  <a:gd name="T2" fmla="*/ 266 w 1032"/>
                  <a:gd name="T3" fmla="*/ 45 h 187"/>
                  <a:gd name="T4" fmla="*/ 603 w 1032"/>
                  <a:gd name="T5" fmla="*/ 45 h 187"/>
                  <a:gd name="T6" fmla="*/ 778 w 1032"/>
                  <a:gd name="T7" fmla="*/ 288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61463" name="Group 68"/>
          <p:cNvGrpSpPr>
            <a:grpSpLocks/>
          </p:cNvGrpSpPr>
          <p:nvPr/>
        </p:nvGrpSpPr>
        <p:grpSpPr bwMode="auto">
          <a:xfrm>
            <a:off x="4724400" y="4021138"/>
            <a:ext cx="1543050" cy="392112"/>
            <a:chOff x="2424" y="641"/>
            <a:chExt cx="972" cy="247"/>
          </a:xfrm>
        </p:grpSpPr>
        <p:sp>
          <p:nvSpPr>
            <p:cNvPr id="61530" name="Oval 69"/>
            <p:cNvSpPr>
              <a:spLocks noChangeArrowheads="1"/>
            </p:cNvSpPr>
            <p:nvPr/>
          </p:nvSpPr>
          <p:spPr bwMode="auto">
            <a:xfrm>
              <a:off x="3324" y="728"/>
              <a:ext cx="72" cy="72"/>
            </a:xfrm>
            <a:prstGeom prst="ellipse">
              <a:avLst/>
            </a:prstGeom>
            <a:solidFill>
              <a:schemeClr val="tx1"/>
            </a:solidFill>
            <a:ln w="38100">
              <a:solidFill>
                <a:schemeClr val="tx1"/>
              </a:solidFill>
              <a:round/>
              <a:headEnd/>
              <a:tailEnd type="none" w="med" len="lg"/>
            </a:ln>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grpSp>
          <p:nvGrpSpPr>
            <p:cNvPr id="61531" name="Group 70"/>
            <p:cNvGrpSpPr>
              <a:grpSpLocks/>
            </p:cNvGrpSpPr>
            <p:nvPr/>
          </p:nvGrpSpPr>
          <p:grpSpPr bwMode="auto">
            <a:xfrm>
              <a:off x="2424" y="641"/>
              <a:ext cx="912" cy="247"/>
              <a:chOff x="2424" y="501"/>
              <a:chExt cx="912" cy="499"/>
            </a:xfrm>
          </p:grpSpPr>
          <p:sp>
            <p:nvSpPr>
              <p:cNvPr id="61532" name="Freeform 71"/>
              <p:cNvSpPr>
                <a:spLocks/>
              </p:cNvSpPr>
              <p:nvPr/>
            </p:nvSpPr>
            <p:spPr bwMode="auto">
              <a:xfrm>
                <a:off x="2424" y="645"/>
                <a:ext cx="896" cy="107"/>
              </a:xfrm>
              <a:custGeom>
                <a:avLst/>
                <a:gdLst>
                  <a:gd name="T0" fmla="*/ 0 w 1032"/>
                  <a:gd name="T1" fmla="*/ 61 h 187"/>
                  <a:gd name="T2" fmla="*/ 266 w 1032"/>
                  <a:gd name="T3" fmla="*/ 9 h 187"/>
                  <a:gd name="T4" fmla="*/ 603 w 1032"/>
                  <a:gd name="T5" fmla="*/ 9 h 187"/>
                  <a:gd name="T6" fmla="*/ 778 w 1032"/>
                  <a:gd name="T7" fmla="*/ 56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33" name="Freeform 72"/>
              <p:cNvSpPr>
                <a:spLocks/>
              </p:cNvSpPr>
              <p:nvPr/>
            </p:nvSpPr>
            <p:spPr bwMode="auto">
              <a:xfrm>
                <a:off x="2440" y="501"/>
                <a:ext cx="896" cy="243"/>
              </a:xfrm>
              <a:custGeom>
                <a:avLst/>
                <a:gdLst>
                  <a:gd name="T0" fmla="*/ 0 w 1032"/>
                  <a:gd name="T1" fmla="*/ 316 h 187"/>
                  <a:gd name="T2" fmla="*/ 266 w 1032"/>
                  <a:gd name="T3" fmla="*/ 45 h 187"/>
                  <a:gd name="T4" fmla="*/ 603 w 1032"/>
                  <a:gd name="T5" fmla="*/ 45 h 187"/>
                  <a:gd name="T6" fmla="*/ 778 w 1032"/>
                  <a:gd name="T7" fmla="*/ 288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34" name="Freeform 73"/>
              <p:cNvSpPr>
                <a:spLocks/>
              </p:cNvSpPr>
              <p:nvPr/>
            </p:nvSpPr>
            <p:spPr bwMode="auto">
              <a:xfrm flipV="1">
                <a:off x="2424" y="757"/>
                <a:ext cx="896" cy="75"/>
              </a:xfrm>
              <a:custGeom>
                <a:avLst/>
                <a:gdLst>
                  <a:gd name="T0" fmla="*/ 0 w 1032"/>
                  <a:gd name="T1" fmla="*/ 30 h 187"/>
                  <a:gd name="T2" fmla="*/ 266 w 1032"/>
                  <a:gd name="T3" fmla="*/ 4 h 187"/>
                  <a:gd name="T4" fmla="*/ 603 w 1032"/>
                  <a:gd name="T5" fmla="*/ 4 h 187"/>
                  <a:gd name="T6" fmla="*/ 778 w 1032"/>
                  <a:gd name="T7" fmla="*/ 28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35" name="Freeform 74"/>
              <p:cNvSpPr>
                <a:spLocks/>
              </p:cNvSpPr>
              <p:nvPr/>
            </p:nvSpPr>
            <p:spPr bwMode="auto">
              <a:xfrm flipV="1">
                <a:off x="2424" y="757"/>
                <a:ext cx="896" cy="243"/>
              </a:xfrm>
              <a:custGeom>
                <a:avLst/>
                <a:gdLst>
                  <a:gd name="T0" fmla="*/ 0 w 1032"/>
                  <a:gd name="T1" fmla="*/ 316 h 187"/>
                  <a:gd name="T2" fmla="*/ 266 w 1032"/>
                  <a:gd name="T3" fmla="*/ 45 h 187"/>
                  <a:gd name="T4" fmla="*/ 603 w 1032"/>
                  <a:gd name="T5" fmla="*/ 45 h 187"/>
                  <a:gd name="T6" fmla="*/ 778 w 1032"/>
                  <a:gd name="T7" fmla="*/ 288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61464" name="Group 75"/>
          <p:cNvGrpSpPr>
            <a:grpSpLocks/>
          </p:cNvGrpSpPr>
          <p:nvPr/>
        </p:nvGrpSpPr>
        <p:grpSpPr bwMode="auto">
          <a:xfrm>
            <a:off x="4724400" y="4535488"/>
            <a:ext cx="1543050" cy="392112"/>
            <a:chOff x="2424" y="641"/>
            <a:chExt cx="972" cy="247"/>
          </a:xfrm>
        </p:grpSpPr>
        <p:sp>
          <p:nvSpPr>
            <p:cNvPr id="61524" name="Oval 76"/>
            <p:cNvSpPr>
              <a:spLocks noChangeArrowheads="1"/>
            </p:cNvSpPr>
            <p:nvPr/>
          </p:nvSpPr>
          <p:spPr bwMode="auto">
            <a:xfrm>
              <a:off x="3324" y="728"/>
              <a:ext cx="72" cy="72"/>
            </a:xfrm>
            <a:prstGeom prst="ellipse">
              <a:avLst/>
            </a:prstGeom>
            <a:solidFill>
              <a:schemeClr val="tx1"/>
            </a:solidFill>
            <a:ln w="38100">
              <a:solidFill>
                <a:schemeClr val="tx1"/>
              </a:solidFill>
              <a:round/>
              <a:headEnd/>
              <a:tailEnd type="none" w="med" len="lg"/>
            </a:ln>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grpSp>
          <p:nvGrpSpPr>
            <p:cNvPr id="61525" name="Group 77"/>
            <p:cNvGrpSpPr>
              <a:grpSpLocks/>
            </p:cNvGrpSpPr>
            <p:nvPr/>
          </p:nvGrpSpPr>
          <p:grpSpPr bwMode="auto">
            <a:xfrm>
              <a:off x="2424" y="641"/>
              <a:ext cx="912" cy="247"/>
              <a:chOff x="2424" y="501"/>
              <a:chExt cx="912" cy="499"/>
            </a:xfrm>
          </p:grpSpPr>
          <p:sp>
            <p:nvSpPr>
              <p:cNvPr id="61526" name="Freeform 78"/>
              <p:cNvSpPr>
                <a:spLocks/>
              </p:cNvSpPr>
              <p:nvPr/>
            </p:nvSpPr>
            <p:spPr bwMode="auto">
              <a:xfrm>
                <a:off x="2424" y="645"/>
                <a:ext cx="896" cy="107"/>
              </a:xfrm>
              <a:custGeom>
                <a:avLst/>
                <a:gdLst>
                  <a:gd name="T0" fmla="*/ 0 w 1032"/>
                  <a:gd name="T1" fmla="*/ 61 h 187"/>
                  <a:gd name="T2" fmla="*/ 266 w 1032"/>
                  <a:gd name="T3" fmla="*/ 9 h 187"/>
                  <a:gd name="T4" fmla="*/ 603 w 1032"/>
                  <a:gd name="T5" fmla="*/ 9 h 187"/>
                  <a:gd name="T6" fmla="*/ 778 w 1032"/>
                  <a:gd name="T7" fmla="*/ 56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27" name="Freeform 79"/>
              <p:cNvSpPr>
                <a:spLocks/>
              </p:cNvSpPr>
              <p:nvPr/>
            </p:nvSpPr>
            <p:spPr bwMode="auto">
              <a:xfrm>
                <a:off x="2440" y="501"/>
                <a:ext cx="896" cy="243"/>
              </a:xfrm>
              <a:custGeom>
                <a:avLst/>
                <a:gdLst>
                  <a:gd name="T0" fmla="*/ 0 w 1032"/>
                  <a:gd name="T1" fmla="*/ 316 h 187"/>
                  <a:gd name="T2" fmla="*/ 266 w 1032"/>
                  <a:gd name="T3" fmla="*/ 45 h 187"/>
                  <a:gd name="T4" fmla="*/ 603 w 1032"/>
                  <a:gd name="T5" fmla="*/ 45 h 187"/>
                  <a:gd name="T6" fmla="*/ 778 w 1032"/>
                  <a:gd name="T7" fmla="*/ 288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28" name="Freeform 80"/>
              <p:cNvSpPr>
                <a:spLocks/>
              </p:cNvSpPr>
              <p:nvPr/>
            </p:nvSpPr>
            <p:spPr bwMode="auto">
              <a:xfrm flipV="1">
                <a:off x="2424" y="757"/>
                <a:ext cx="896" cy="75"/>
              </a:xfrm>
              <a:custGeom>
                <a:avLst/>
                <a:gdLst>
                  <a:gd name="T0" fmla="*/ 0 w 1032"/>
                  <a:gd name="T1" fmla="*/ 30 h 187"/>
                  <a:gd name="T2" fmla="*/ 266 w 1032"/>
                  <a:gd name="T3" fmla="*/ 4 h 187"/>
                  <a:gd name="T4" fmla="*/ 603 w 1032"/>
                  <a:gd name="T5" fmla="*/ 4 h 187"/>
                  <a:gd name="T6" fmla="*/ 778 w 1032"/>
                  <a:gd name="T7" fmla="*/ 28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29" name="Freeform 81"/>
              <p:cNvSpPr>
                <a:spLocks/>
              </p:cNvSpPr>
              <p:nvPr/>
            </p:nvSpPr>
            <p:spPr bwMode="auto">
              <a:xfrm flipV="1">
                <a:off x="2424" y="757"/>
                <a:ext cx="896" cy="243"/>
              </a:xfrm>
              <a:custGeom>
                <a:avLst/>
                <a:gdLst>
                  <a:gd name="T0" fmla="*/ 0 w 1032"/>
                  <a:gd name="T1" fmla="*/ 316 h 187"/>
                  <a:gd name="T2" fmla="*/ 266 w 1032"/>
                  <a:gd name="T3" fmla="*/ 45 h 187"/>
                  <a:gd name="T4" fmla="*/ 603 w 1032"/>
                  <a:gd name="T5" fmla="*/ 45 h 187"/>
                  <a:gd name="T6" fmla="*/ 778 w 1032"/>
                  <a:gd name="T7" fmla="*/ 288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grpSp>
      </p:grpSp>
      <p:graphicFrame>
        <p:nvGraphicFramePr>
          <p:cNvPr id="61465" name="Object 82"/>
          <p:cNvGraphicFramePr>
            <a:graphicFrameLocks noChangeAspect="1"/>
          </p:cNvGraphicFramePr>
          <p:nvPr/>
        </p:nvGraphicFramePr>
        <p:xfrm>
          <a:off x="1841500" y="2333625"/>
          <a:ext cx="239713" cy="558800"/>
        </p:xfrm>
        <a:graphic>
          <a:graphicData uri="http://schemas.openxmlformats.org/presentationml/2006/ole">
            <mc:AlternateContent xmlns:mc="http://schemas.openxmlformats.org/markup-compatibility/2006">
              <mc:Choice xmlns:v="urn:schemas-microsoft-com:vml" Requires="v">
                <p:oleObj spid="_x0000_s14341" name="Equation" r:id="rId10" imgW="76035" imgH="177415" progId="Equation.DSMT4">
                  <p:embed/>
                </p:oleObj>
              </mc:Choice>
              <mc:Fallback>
                <p:oleObj name="Equation" r:id="rId10" imgW="76035" imgH="177415" progId="Equation.DSMT4">
                  <p:embed/>
                  <p:pic>
                    <p:nvPicPr>
                      <p:cNvPr id="61465" name="Object 8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41500" y="2333625"/>
                        <a:ext cx="239713"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466" name="Rectangle 83"/>
          <p:cNvSpPr>
            <a:spLocks noChangeArrowheads="1"/>
          </p:cNvSpPr>
          <p:nvPr/>
        </p:nvSpPr>
        <p:spPr bwMode="auto">
          <a:xfrm>
            <a:off x="1562100" y="2978150"/>
            <a:ext cx="787400" cy="355600"/>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61467" name="Text Box 84"/>
          <p:cNvSpPr txBox="1">
            <a:spLocks noChangeArrowheads="1"/>
          </p:cNvSpPr>
          <p:nvPr/>
        </p:nvSpPr>
        <p:spPr bwMode="auto">
          <a:xfrm>
            <a:off x="1558925" y="2978150"/>
            <a:ext cx="596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O-,0</a:t>
            </a:r>
          </a:p>
        </p:txBody>
      </p:sp>
      <p:sp>
        <p:nvSpPr>
          <p:cNvPr id="61468" name="Rectangle 85"/>
          <p:cNvSpPr>
            <a:spLocks noChangeArrowheads="1"/>
          </p:cNvSpPr>
          <p:nvPr/>
        </p:nvSpPr>
        <p:spPr bwMode="auto">
          <a:xfrm>
            <a:off x="1562100" y="3498850"/>
            <a:ext cx="787400" cy="355600"/>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61469" name="Text Box 86"/>
          <p:cNvSpPr txBox="1">
            <a:spLocks noChangeArrowheads="1"/>
          </p:cNvSpPr>
          <p:nvPr/>
        </p:nvSpPr>
        <p:spPr bwMode="auto">
          <a:xfrm>
            <a:off x="1565275" y="3498850"/>
            <a:ext cx="596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O-,1</a:t>
            </a:r>
          </a:p>
        </p:txBody>
      </p:sp>
      <p:sp>
        <p:nvSpPr>
          <p:cNvPr id="61470" name="Rectangle 87"/>
          <p:cNvSpPr>
            <a:spLocks noChangeArrowheads="1"/>
          </p:cNvSpPr>
          <p:nvPr/>
        </p:nvSpPr>
        <p:spPr bwMode="auto">
          <a:xfrm>
            <a:off x="1562100" y="4032250"/>
            <a:ext cx="787400" cy="355600"/>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61471" name="Text Box 88"/>
          <p:cNvSpPr txBox="1">
            <a:spLocks noChangeArrowheads="1"/>
          </p:cNvSpPr>
          <p:nvPr/>
        </p:nvSpPr>
        <p:spPr bwMode="auto">
          <a:xfrm>
            <a:off x="1558925" y="4032250"/>
            <a:ext cx="596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O-,2</a:t>
            </a:r>
          </a:p>
        </p:txBody>
      </p:sp>
      <p:grpSp>
        <p:nvGrpSpPr>
          <p:cNvPr id="61472" name="Group 89"/>
          <p:cNvGrpSpPr>
            <a:grpSpLocks/>
          </p:cNvGrpSpPr>
          <p:nvPr/>
        </p:nvGrpSpPr>
        <p:grpSpPr bwMode="auto">
          <a:xfrm>
            <a:off x="3927475" y="857250"/>
            <a:ext cx="814388" cy="1941513"/>
            <a:chOff x="1922" y="652"/>
            <a:chExt cx="513" cy="1223"/>
          </a:xfrm>
        </p:grpSpPr>
        <p:sp>
          <p:nvSpPr>
            <p:cNvPr id="61515" name="Rectangle 90"/>
            <p:cNvSpPr>
              <a:spLocks noChangeArrowheads="1"/>
            </p:cNvSpPr>
            <p:nvPr/>
          </p:nvSpPr>
          <p:spPr bwMode="auto">
            <a:xfrm>
              <a:off x="1928" y="652"/>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61516" name="Text Box 91"/>
            <p:cNvSpPr txBox="1">
              <a:spLocks noChangeArrowheads="1"/>
            </p:cNvSpPr>
            <p:nvPr/>
          </p:nvSpPr>
          <p:spPr bwMode="auto">
            <a:xfrm>
              <a:off x="1926" y="652"/>
              <a:ext cx="50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AB+,0</a:t>
              </a:r>
            </a:p>
          </p:txBody>
        </p:sp>
        <p:sp>
          <p:nvSpPr>
            <p:cNvPr id="61517" name="Rectangle 92"/>
            <p:cNvSpPr>
              <a:spLocks noChangeArrowheads="1"/>
            </p:cNvSpPr>
            <p:nvPr/>
          </p:nvSpPr>
          <p:spPr bwMode="auto">
            <a:xfrm>
              <a:off x="1928" y="980"/>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61518" name="Text Box 93"/>
            <p:cNvSpPr txBox="1">
              <a:spLocks noChangeArrowheads="1"/>
            </p:cNvSpPr>
            <p:nvPr/>
          </p:nvSpPr>
          <p:spPr bwMode="auto">
            <a:xfrm>
              <a:off x="1930" y="980"/>
              <a:ext cx="50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AB+,1</a:t>
              </a:r>
            </a:p>
          </p:txBody>
        </p:sp>
        <p:sp>
          <p:nvSpPr>
            <p:cNvPr id="61519" name="Rectangle 94"/>
            <p:cNvSpPr>
              <a:spLocks noChangeArrowheads="1"/>
            </p:cNvSpPr>
            <p:nvPr/>
          </p:nvSpPr>
          <p:spPr bwMode="auto">
            <a:xfrm>
              <a:off x="1928" y="1316"/>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61520" name="Text Box 95"/>
            <p:cNvSpPr txBox="1">
              <a:spLocks noChangeArrowheads="1"/>
            </p:cNvSpPr>
            <p:nvPr/>
          </p:nvSpPr>
          <p:spPr bwMode="auto">
            <a:xfrm>
              <a:off x="1926" y="1316"/>
              <a:ext cx="50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AB+,2</a:t>
              </a:r>
            </a:p>
          </p:txBody>
        </p:sp>
        <p:grpSp>
          <p:nvGrpSpPr>
            <p:cNvPr id="61521" name="Group 96"/>
            <p:cNvGrpSpPr>
              <a:grpSpLocks/>
            </p:cNvGrpSpPr>
            <p:nvPr/>
          </p:nvGrpSpPr>
          <p:grpSpPr bwMode="auto">
            <a:xfrm>
              <a:off x="1922" y="1644"/>
              <a:ext cx="505" cy="231"/>
              <a:chOff x="1934" y="1660"/>
              <a:chExt cx="505" cy="231"/>
            </a:xfrm>
          </p:grpSpPr>
          <p:sp>
            <p:nvSpPr>
              <p:cNvPr id="61522" name="Rectangle 97"/>
              <p:cNvSpPr>
                <a:spLocks noChangeArrowheads="1"/>
              </p:cNvSpPr>
              <p:nvPr/>
            </p:nvSpPr>
            <p:spPr bwMode="auto">
              <a:xfrm>
                <a:off x="1936" y="1660"/>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61523" name="Text Box 98"/>
              <p:cNvSpPr txBox="1">
                <a:spLocks noChangeArrowheads="1"/>
              </p:cNvSpPr>
              <p:nvPr/>
            </p:nvSpPr>
            <p:spPr bwMode="auto">
              <a:xfrm>
                <a:off x="1934" y="1660"/>
                <a:ext cx="50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AB+,3</a:t>
                </a:r>
              </a:p>
            </p:txBody>
          </p:sp>
        </p:grpSp>
      </p:grpSp>
      <p:graphicFrame>
        <p:nvGraphicFramePr>
          <p:cNvPr id="61473" name="Object 99"/>
          <p:cNvGraphicFramePr>
            <a:graphicFrameLocks noChangeAspect="1"/>
          </p:cNvGraphicFramePr>
          <p:nvPr/>
        </p:nvGraphicFramePr>
        <p:xfrm>
          <a:off x="4200525" y="2854325"/>
          <a:ext cx="239713" cy="558800"/>
        </p:xfrm>
        <a:graphic>
          <a:graphicData uri="http://schemas.openxmlformats.org/presentationml/2006/ole">
            <mc:AlternateContent xmlns:mc="http://schemas.openxmlformats.org/markup-compatibility/2006">
              <mc:Choice xmlns:v="urn:schemas-microsoft-com:vml" Requires="v">
                <p:oleObj spid="_x0000_s14342" name="Equation" r:id="rId12" imgW="76035" imgH="177415" progId="Equation.DSMT4">
                  <p:embed/>
                </p:oleObj>
              </mc:Choice>
              <mc:Fallback>
                <p:oleObj name="Equation" r:id="rId12" imgW="76035" imgH="177415" progId="Equation.DSMT4">
                  <p:embed/>
                  <p:pic>
                    <p:nvPicPr>
                      <p:cNvPr id="61473" name="Object 9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00525" y="2854325"/>
                        <a:ext cx="239713"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1474" name="Group 100"/>
          <p:cNvGrpSpPr>
            <a:grpSpLocks/>
          </p:cNvGrpSpPr>
          <p:nvPr/>
        </p:nvGrpSpPr>
        <p:grpSpPr bwMode="auto">
          <a:xfrm>
            <a:off x="3927475" y="3505200"/>
            <a:ext cx="796925" cy="1941513"/>
            <a:chOff x="1922" y="652"/>
            <a:chExt cx="502" cy="1223"/>
          </a:xfrm>
        </p:grpSpPr>
        <p:sp>
          <p:nvSpPr>
            <p:cNvPr id="61506" name="Rectangle 101"/>
            <p:cNvSpPr>
              <a:spLocks noChangeArrowheads="1"/>
            </p:cNvSpPr>
            <p:nvPr/>
          </p:nvSpPr>
          <p:spPr bwMode="auto">
            <a:xfrm>
              <a:off x="1928" y="652"/>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61507" name="Text Box 102"/>
            <p:cNvSpPr txBox="1">
              <a:spLocks noChangeArrowheads="1"/>
            </p:cNvSpPr>
            <p:nvPr/>
          </p:nvSpPr>
          <p:spPr bwMode="auto">
            <a:xfrm>
              <a:off x="1926" y="652"/>
              <a:ext cx="3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O-,0</a:t>
              </a:r>
            </a:p>
          </p:txBody>
        </p:sp>
        <p:sp>
          <p:nvSpPr>
            <p:cNvPr id="61508" name="Rectangle 103"/>
            <p:cNvSpPr>
              <a:spLocks noChangeArrowheads="1"/>
            </p:cNvSpPr>
            <p:nvPr/>
          </p:nvSpPr>
          <p:spPr bwMode="auto">
            <a:xfrm>
              <a:off x="1928" y="980"/>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61509" name="Text Box 104"/>
            <p:cNvSpPr txBox="1">
              <a:spLocks noChangeArrowheads="1"/>
            </p:cNvSpPr>
            <p:nvPr/>
          </p:nvSpPr>
          <p:spPr bwMode="auto">
            <a:xfrm>
              <a:off x="1930" y="980"/>
              <a:ext cx="3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O-,1</a:t>
              </a:r>
            </a:p>
          </p:txBody>
        </p:sp>
        <p:sp>
          <p:nvSpPr>
            <p:cNvPr id="61510" name="Rectangle 105"/>
            <p:cNvSpPr>
              <a:spLocks noChangeArrowheads="1"/>
            </p:cNvSpPr>
            <p:nvPr/>
          </p:nvSpPr>
          <p:spPr bwMode="auto">
            <a:xfrm>
              <a:off x="1928" y="1316"/>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61511" name="Text Box 106"/>
            <p:cNvSpPr txBox="1">
              <a:spLocks noChangeArrowheads="1"/>
            </p:cNvSpPr>
            <p:nvPr/>
          </p:nvSpPr>
          <p:spPr bwMode="auto">
            <a:xfrm>
              <a:off x="1926" y="1316"/>
              <a:ext cx="3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O-,2</a:t>
              </a:r>
            </a:p>
          </p:txBody>
        </p:sp>
        <p:grpSp>
          <p:nvGrpSpPr>
            <p:cNvPr id="61512" name="Group 107"/>
            <p:cNvGrpSpPr>
              <a:grpSpLocks/>
            </p:cNvGrpSpPr>
            <p:nvPr/>
          </p:nvGrpSpPr>
          <p:grpSpPr bwMode="auto">
            <a:xfrm>
              <a:off x="1922" y="1644"/>
              <a:ext cx="498" cy="231"/>
              <a:chOff x="1934" y="1660"/>
              <a:chExt cx="498" cy="231"/>
            </a:xfrm>
          </p:grpSpPr>
          <p:sp>
            <p:nvSpPr>
              <p:cNvPr id="61513" name="Rectangle 108"/>
              <p:cNvSpPr>
                <a:spLocks noChangeArrowheads="1"/>
              </p:cNvSpPr>
              <p:nvPr/>
            </p:nvSpPr>
            <p:spPr bwMode="auto">
              <a:xfrm>
                <a:off x="1936" y="1660"/>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61514" name="Text Box 109"/>
              <p:cNvSpPr txBox="1">
                <a:spLocks noChangeArrowheads="1"/>
              </p:cNvSpPr>
              <p:nvPr/>
            </p:nvSpPr>
            <p:spPr bwMode="auto">
              <a:xfrm>
                <a:off x="1934" y="1660"/>
                <a:ext cx="3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O-,3</a:t>
                </a:r>
              </a:p>
            </p:txBody>
          </p:sp>
        </p:grpSp>
      </p:grpSp>
      <p:cxnSp>
        <p:nvCxnSpPr>
          <p:cNvPr id="61475" name="AutoShape 110"/>
          <p:cNvCxnSpPr>
            <a:cxnSpLocks noChangeShapeType="1"/>
            <a:stCxn id="61470" idx="3"/>
            <a:endCxn id="61444" idx="1"/>
          </p:cNvCxnSpPr>
          <p:nvPr/>
        </p:nvCxnSpPr>
        <p:spPr bwMode="auto">
          <a:xfrm>
            <a:off x="2359025" y="4210050"/>
            <a:ext cx="1543050" cy="2047875"/>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graphicFrame>
        <p:nvGraphicFramePr>
          <p:cNvPr id="61476" name="Object 111"/>
          <p:cNvGraphicFramePr>
            <a:graphicFrameLocks noChangeAspect="1"/>
          </p:cNvGraphicFramePr>
          <p:nvPr/>
        </p:nvGraphicFramePr>
        <p:xfrm>
          <a:off x="1841500" y="4441825"/>
          <a:ext cx="239713" cy="558800"/>
        </p:xfrm>
        <a:graphic>
          <a:graphicData uri="http://schemas.openxmlformats.org/presentationml/2006/ole">
            <mc:AlternateContent xmlns:mc="http://schemas.openxmlformats.org/markup-compatibility/2006">
              <mc:Choice xmlns:v="urn:schemas-microsoft-com:vml" Requires="v">
                <p:oleObj spid="_x0000_s14343" name="Equation" r:id="rId13" imgW="76035" imgH="177415" progId="Equation.DSMT4">
                  <p:embed/>
                </p:oleObj>
              </mc:Choice>
              <mc:Fallback>
                <p:oleObj name="Equation" r:id="rId13" imgW="76035" imgH="177415" progId="Equation.DSMT4">
                  <p:embed/>
                  <p:pic>
                    <p:nvPicPr>
                      <p:cNvPr id="61476" name="Object 1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41500" y="4441825"/>
                        <a:ext cx="239713"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77" name="Object 112"/>
          <p:cNvGraphicFramePr>
            <a:graphicFrameLocks noChangeAspect="1"/>
          </p:cNvGraphicFramePr>
          <p:nvPr/>
        </p:nvGraphicFramePr>
        <p:xfrm>
          <a:off x="4200525" y="5419725"/>
          <a:ext cx="239713" cy="558800"/>
        </p:xfrm>
        <a:graphic>
          <a:graphicData uri="http://schemas.openxmlformats.org/presentationml/2006/ole">
            <mc:AlternateContent xmlns:mc="http://schemas.openxmlformats.org/markup-compatibility/2006">
              <mc:Choice xmlns:v="urn:schemas-microsoft-com:vml" Requires="v">
                <p:oleObj spid="_x0000_s14344" name="Equation" r:id="rId14" imgW="76035" imgH="177415" progId="Equation.DSMT4">
                  <p:embed/>
                </p:oleObj>
              </mc:Choice>
              <mc:Fallback>
                <p:oleObj name="Equation" r:id="rId14" imgW="76035" imgH="177415" progId="Equation.DSMT4">
                  <p:embed/>
                  <p:pic>
                    <p:nvPicPr>
                      <p:cNvPr id="61477" name="Object 1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00525" y="5419725"/>
                        <a:ext cx="239713"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78" name="Object 113"/>
          <p:cNvGraphicFramePr>
            <a:graphicFrameLocks noChangeAspect="1"/>
          </p:cNvGraphicFramePr>
          <p:nvPr/>
        </p:nvGraphicFramePr>
        <p:xfrm>
          <a:off x="4048125" y="6046788"/>
          <a:ext cx="312738" cy="415925"/>
        </p:xfrm>
        <a:graphic>
          <a:graphicData uri="http://schemas.openxmlformats.org/presentationml/2006/ole">
            <mc:AlternateContent xmlns:mc="http://schemas.openxmlformats.org/markup-compatibility/2006">
              <mc:Choice xmlns:v="urn:schemas-microsoft-com:vml" Requires="v">
                <p:oleObj spid="_x0000_s14345" name="Equation" r:id="rId15" imgW="190417" imgH="253890" progId="Equation.DSMT4">
                  <p:embed/>
                </p:oleObj>
              </mc:Choice>
              <mc:Fallback>
                <p:oleObj name="Equation" r:id="rId15" imgW="190417" imgH="253890" progId="Equation.DSMT4">
                  <p:embed/>
                  <p:pic>
                    <p:nvPicPr>
                      <p:cNvPr id="61478" name="Object 1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48125" y="6046788"/>
                        <a:ext cx="312738"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1479" name="Group 114"/>
          <p:cNvGrpSpPr>
            <a:grpSpLocks/>
          </p:cNvGrpSpPr>
          <p:nvPr/>
        </p:nvGrpSpPr>
        <p:grpSpPr bwMode="auto">
          <a:xfrm>
            <a:off x="104775" y="788988"/>
            <a:ext cx="1466850" cy="3695700"/>
            <a:chOff x="84" y="915"/>
            <a:chExt cx="924" cy="2328"/>
          </a:xfrm>
        </p:grpSpPr>
        <p:grpSp>
          <p:nvGrpSpPr>
            <p:cNvPr id="61488" name="Group 115"/>
            <p:cNvGrpSpPr>
              <a:grpSpLocks/>
            </p:cNvGrpSpPr>
            <p:nvPr/>
          </p:nvGrpSpPr>
          <p:grpSpPr bwMode="auto">
            <a:xfrm>
              <a:off x="84" y="915"/>
              <a:ext cx="916" cy="320"/>
              <a:chOff x="84" y="683"/>
              <a:chExt cx="916" cy="320"/>
            </a:xfrm>
          </p:grpSpPr>
          <p:graphicFrame>
            <p:nvGraphicFramePr>
              <p:cNvPr id="61504" name="Object 116"/>
              <p:cNvGraphicFramePr>
                <a:graphicFrameLocks noChangeAspect="1"/>
              </p:cNvGraphicFramePr>
              <p:nvPr/>
            </p:nvGraphicFramePr>
            <p:xfrm>
              <a:off x="84" y="683"/>
              <a:ext cx="656" cy="320"/>
            </p:xfrm>
            <a:graphic>
              <a:graphicData uri="http://schemas.openxmlformats.org/presentationml/2006/ole">
                <mc:AlternateContent xmlns:mc="http://schemas.openxmlformats.org/markup-compatibility/2006">
                  <mc:Choice xmlns:v="urn:schemas-microsoft-com:vml" Requires="v">
                    <p:oleObj spid="_x0000_s14346" name="Equation" r:id="rId17" imgW="520474" imgH="253890" progId="Equation.DSMT4">
                      <p:embed/>
                    </p:oleObj>
                  </mc:Choice>
                  <mc:Fallback>
                    <p:oleObj name="Equation" r:id="rId17" imgW="520474" imgH="253890" progId="Equation.DSMT4">
                      <p:embed/>
                      <p:pic>
                        <p:nvPicPr>
                          <p:cNvPr id="61504" name="Object 1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4" y="683"/>
                            <a:ext cx="656" cy="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05" name="Line 117"/>
              <p:cNvSpPr>
                <a:spLocks noChangeShapeType="1"/>
              </p:cNvSpPr>
              <p:nvPr/>
            </p:nvSpPr>
            <p:spPr bwMode="auto">
              <a:xfrm>
                <a:off x="712" y="840"/>
                <a:ext cx="288" cy="0"/>
              </a:xfrm>
              <a:prstGeom prst="line">
                <a:avLst/>
              </a:prstGeom>
              <a:noFill/>
              <a:ln w="38100">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grpSp>
        <p:grpSp>
          <p:nvGrpSpPr>
            <p:cNvPr id="61489" name="Group 118"/>
            <p:cNvGrpSpPr>
              <a:grpSpLocks/>
            </p:cNvGrpSpPr>
            <p:nvPr/>
          </p:nvGrpSpPr>
          <p:grpSpPr bwMode="auto">
            <a:xfrm>
              <a:off x="92" y="1251"/>
              <a:ext cx="908" cy="320"/>
              <a:chOff x="92" y="683"/>
              <a:chExt cx="908" cy="320"/>
            </a:xfrm>
          </p:grpSpPr>
          <p:graphicFrame>
            <p:nvGraphicFramePr>
              <p:cNvPr id="61502" name="Object 119"/>
              <p:cNvGraphicFramePr>
                <a:graphicFrameLocks noChangeAspect="1"/>
              </p:cNvGraphicFramePr>
              <p:nvPr/>
            </p:nvGraphicFramePr>
            <p:xfrm>
              <a:off x="92" y="683"/>
              <a:ext cx="640" cy="320"/>
            </p:xfrm>
            <a:graphic>
              <a:graphicData uri="http://schemas.openxmlformats.org/presentationml/2006/ole">
                <mc:AlternateContent xmlns:mc="http://schemas.openxmlformats.org/markup-compatibility/2006">
                  <mc:Choice xmlns:v="urn:schemas-microsoft-com:vml" Requires="v">
                    <p:oleObj spid="_x0000_s14347" name="Equation" r:id="rId19" imgW="507780" imgH="253890" progId="Equation.DSMT4">
                      <p:embed/>
                    </p:oleObj>
                  </mc:Choice>
                  <mc:Fallback>
                    <p:oleObj name="Equation" r:id="rId19" imgW="507780" imgH="253890" progId="Equation.DSMT4">
                      <p:embed/>
                      <p:pic>
                        <p:nvPicPr>
                          <p:cNvPr id="61502" name="Object 11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2" y="683"/>
                            <a:ext cx="640" cy="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03" name="Line 120"/>
              <p:cNvSpPr>
                <a:spLocks noChangeShapeType="1"/>
              </p:cNvSpPr>
              <p:nvPr/>
            </p:nvSpPr>
            <p:spPr bwMode="auto">
              <a:xfrm>
                <a:off x="712" y="840"/>
                <a:ext cx="288" cy="0"/>
              </a:xfrm>
              <a:prstGeom prst="line">
                <a:avLst/>
              </a:prstGeom>
              <a:noFill/>
              <a:ln w="38100">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grpSp>
        <p:grpSp>
          <p:nvGrpSpPr>
            <p:cNvPr id="61490" name="Group 121"/>
            <p:cNvGrpSpPr>
              <a:grpSpLocks/>
            </p:cNvGrpSpPr>
            <p:nvPr/>
          </p:nvGrpSpPr>
          <p:grpSpPr bwMode="auto">
            <a:xfrm>
              <a:off x="84" y="1595"/>
              <a:ext cx="916" cy="320"/>
              <a:chOff x="84" y="683"/>
              <a:chExt cx="916" cy="320"/>
            </a:xfrm>
          </p:grpSpPr>
          <p:graphicFrame>
            <p:nvGraphicFramePr>
              <p:cNvPr id="61500" name="Object 122"/>
              <p:cNvGraphicFramePr>
                <a:graphicFrameLocks noChangeAspect="1"/>
              </p:cNvGraphicFramePr>
              <p:nvPr/>
            </p:nvGraphicFramePr>
            <p:xfrm>
              <a:off x="84" y="683"/>
              <a:ext cx="656" cy="320"/>
            </p:xfrm>
            <a:graphic>
              <a:graphicData uri="http://schemas.openxmlformats.org/presentationml/2006/ole">
                <mc:AlternateContent xmlns:mc="http://schemas.openxmlformats.org/markup-compatibility/2006">
                  <mc:Choice xmlns:v="urn:schemas-microsoft-com:vml" Requires="v">
                    <p:oleObj spid="_x0000_s14348" name="Equation" r:id="rId21" imgW="520474" imgH="253890" progId="Equation.DSMT4">
                      <p:embed/>
                    </p:oleObj>
                  </mc:Choice>
                  <mc:Fallback>
                    <p:oleObj name="Equation" r:id="rId21" imgW="520474" imgH="253890" progId="Equation.DSMT4">
                      <p:embed/>
                      <p:pic>
                        <p:nvPicPr>
                          <p:cNvPr id="61500" name="Object 12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4" y="683"/>
                            <a:ext cx="656" cy="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01" name="Line 123"/>
              <p:cNvSpPr>
                <a:spLocks noChangeShapeType="1"/>
              </p:cNvSpPr>
              <p:nvPr/>
            </p:nvSpPr>
            <p:spPr bwMode="auto">
              <a:xfrm>
                <a:off x="712" y="840"/>
                <a:ext cx="288" cy="0"/>
              </a:xfrm>
              <a:prstGeom prst="line">
                <a:avLst/>
              </a:prstGeom>
              <a:noFill/>
              <a:ln w="38100">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grpSp>
        <p:grpSp>
          <p:nvGrpSpPr>
            <p:cNvPr id="61491" name="Group 124"/>
            <p:cNvGrpSpPr>
              <a:grpSpLocks/>
            </p:cNvGrpSpPr>
            <p:nvPr/>
          </p:nvGrpSpPr>
          <p:grpSpPr bwMode="auto">
            <a:xfrm>
              <a:off x="124" y="2259"/>
              <a:ext cx="876" cy="320"/>
              <a:chOff x="124" y="683"/>
              <a:chExt cx="876" cy="320"/>
            </a:xfrm>
          </p:grpSpPr>
          <p:graphicFrame>
            <p:nvGraphicFramePr>
              <p:cNvPr id="61498" name="Object 125"/>
              <p:cNvGraphicFramePr>
                <a:graphicFrameLocks noChangeAspect="1"/>
              </p:cNvGraphicFramePr>
              <p:nvPr/>
            </p:nvGraphicFramePr>
            <p:xfrm>
              <a:off x="124" y="683"/>
              <a:ext cx="576" cy="320"/>
            </p:xfrm>
            <a:graphic>
              <a:graphicData uri="http://schemas.openxmlformats.org/presentationml/2006/ole">
                <mc:AlternateContent xmlns:mc="http://schemas.openxmlformats.org/markup-compatibility/2006">
                  <mc:Choice xmlns:v="urn:schemas-microsoft-com:vml" Requires="v">
                    <p:oleObj spid="_x0000_s14349" name="Equation" r:id="rId23" imgW="457002" imgH="253890" progId="Equation.DSMT4">
                      <p:embed/>
                    </p:oleObj>
                  </mc:Choice>
                  <mc:Fallback>
                    <p:oleObj name="Equation" r:id="rId23" imgW="457002" imgH="253890" progId="Equation.DSMT4">
                      <p:embed/>
                      <p:pic>
                        <p:nvPicPr>
                          <p:cNvPr id="61498" name="Object 12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24" y="683"/>
                            <a:ext cx="576" cy="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499" name="Line 126"/>
              <p:cNvSpPr>
                <a:spLocks noChangeShapeType="1"/>
              </p:cNvSpPr>
              <p:nvPr/>
            </p:nvSpPr>
            <p:spPr bwMode="auto">
              <a:xfrm>
                <a:off x="712" y="840"/>
                <a:ext cx="288" cy="0"/>
              </a:xfrm>
              <a:prstGeom prst="line">
                <a:avLst/>
              </a:prstGeom>
              <a:noFill/>
              <a:ln w="38100">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grpSp>
        <p:grpSp>
          <p:nvGrpSpPr>
            <p:cNvPr id="61492" name="Group 127"/>
            <p:cNvGrpSpPr>
              <a:grpSpLocks/>
            </p:cNvGrpSpPr>
            <p:nvPr/>
          </p:nvGrpSpPr>
          <p:grpSpPr bwMode="auto">
            <a:xfrm>
              <a:off x="140" y="2587"/>
              <a:ext cx="868" cy="320"/>
              <a:chOff x="132" y="683"/>
              <a:chExt cx="868" cy="320"/>
            </a:xfrm>
          </p:grpSpPr>
          <p:graphicFrame>
            <p:nvGraphicFramePr>
              <p:cNvPr id="61496" name="Object 128"/>
              <p:cNvGraphicFramePr>
                <a:graphicFrameLocks noChangeAspect="1"/>
              </p:cNvGraphicFramePr>
              <p:nvPr/>
            </p:nvGraphicFramePr>
            <p:xfrm>
              <a:off x="132" y="683"/>
              <a:ext cx="560" cy="320"/>
            </p:xfrm>
            <a:graphic>
              <a:graphicData uri="http://schemas.openxmlformats.org/presentationml/2006/ole">
                <mc:AlternateContent xmlns:mc="http://schemas.openxmlformats.org/markup-compatibility/2006">
                  <mc:Choice xmlns:v="urn:schemas-microsoft-com:vml" Requires="v">
                    <p:oleObj spid="_x0000_s14350" name="Equation" r:id="rId25" imgW="444114" imgH="253780" progId="Equation.DSMT4">
                      <p:embed/>
                    </p:oleObj>
                  </mc:Choice>
                  <mc:Fallback>
                    <p:oleObj name="Equation" r:id="rId25" imgW="444114" imgH="253780" progId="Equation.DSMT4">
                      <p:embed/>
                      <p:pic>
                        <p:nvPicPr>
                          <p:cNvPr id="61496" name="Object 12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32" y="683"/>
                            <a:ext cx="560" cy="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497" name="Line 129"/>
              <p:cNvSpPr>
                <a:spLocks noChangeShapeType="1"/>
              </p:cNvSpPr>
              <p:nvPr/>
            </p:nvSpPr>
            <p:spPr bwMode="auto">
              <a:xfrm>
                <a:off x="712" y="840"/>
                <a:ext cx="288" cy="0"/>
              </a:xfrm>
              <a:prstGeom prst="line">
                <a:avLst/>
              </a:prstGeom>
              <a:noFill/>
              <a:ln w="38100">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grpSp>
        <p:grpSp>
          <p:nvGrpSpPr>
            <p:cNvPr id="61493" name="Group 130"/>
            <p:cNvGrpSpPr>
              <a:grpSpLocks/>
            </p:cNvGrpSpPr>
            <p:nvPr/>
          </p:nvGrpSpPr>
          <p:grpSpPr bwMode="auto">
            <a:xfrm>
              <a:off x="124" y="2923"/>
              <a:ext cx="884" cy="320"/>
              <a:chOff x="116" y="683"/>
              <a:chExt cx="884" cy="320"/>
            </a:xfrm>
          </p:grpSpPr>
          <p:graphicFrame>
            <p:nvGraphicFramePr>
              <p:cNvPr id="61494" name="Object 131"/>
              <p:cNvGraphicFramePr>
                <a:graphicFrameLocks noChangeAspect="1"/>
              </p:cNvGraphicFramePr>
              <p:nvPr/>
            </p:nvGraphicFramePr>
            <p:xfrm>
              <a:off x="116" y="683"/>
              <a:ext cx="592" cy="320"/>
            </p:xfrm>
            <a:graphic>
              <a:graphicData uri="http://schemas.openxmlformats.org/presentationml/2006/ole">
                <mc:AlternateContent xmlns:mc="http://schemas.openxmlformats.org/markup-compatibility/2006">
                  <mc:Choice xmlns:v="urn:schemas-microsoft-com:vml" Requires="v">
                    <p:oleObj spid="_x0000_s14351" name="Equation" r:id="rId27" imgW="469696" imgH="253890" progId="Equation.DSMT4">
                      <p:embed/>
                    </p:oleObj>
                  </mc:Choice>
                  <mc:Fallback>
                    <p:oleObj name="Equation" r:id="rId27" imgW="469696" imgH="253890" progId="Equation.DSMT4">
                      <p:embed/>
                      <p:pic>
                        <p:nvPicPr>
                          <p:cNvPr id="61494" name="Object 13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16" y="683"/>
                            <a:ext cx="592" cy="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495" name="Line 132"/>
              <p:cNvSpPr>
                <a:spLocks noChangeShapeType="1"/>
              </p:cNvSpPr>
              <p:nvPr/>
            </p:nvSpPr>
            <p:spPr bwMode="auto">
              <a:xfrm>
                <a:off x="712" y="840"/>
                <a:ext cx="288" cy="0"/>
              </a:xfrm>
              <a:prstGeom prst="line">
                <a:avLst/>
              </a:prstGeom>
              <a:noFill/>
              <a:ln w="38100">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grpSp>
      </p:grpSp>
      <p:sp>
        <p:nvSpPr>
          <p:cNvPr id="61480" name="Text Box 133"/>
          <p:cNvSpPr txBox="1">
            <a:spLocks noChangeArrowheads="1"/>
          </p:cNvSpPr>
          <p:nvPr/>
        </p:nvSpPr>
        <p:spPr bwMode="auto">
          <a:xfrm>
            <a:off x="488950" y="5489575"/>
            <a:ext cx="2181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a:r>
              <a:rPr lang="en-US" altLang="en-US" sz="2400"/>
              <a:t>Solve this as a linear program.</a:t>
            </a:r>
          </a:p>
        </p:txBody>
      </p:sp>
      <p:grpSp>
        <p:nvGrpSpPr>
          <p:cNvPr id="61481" name="Group 54"/>
          <p:cNvGrpSpPr>
            <a:grpSpLocks/>
          </p:cNvGrpSpPr>
          <p:nvPr/>
        </p:nvGrpSpPr>
        <p:grpSpPr bwMode="auto">
          <a:xfrm>
            <a:off x="4724400" y="5056188"/>
            <a:ext cx="1543050" cy="392112"/>
            <a:chOff x="2424" y="641"/>
            <a:chExt cx="972" cy="247"/>
          </a:xfrm>
        </p:grpSpPr>
        <p:sp>
          <p:nvSpPr>
            <p:cNvPr id="61482" name="Oval 55"/>
            <p:cNvSpPr>
              <a:spLocks noChangeArrowheads="1"/>
            </p:cNvSpPr>
            <p:nvPr/>
          </p:nvSpPr>
          <p:spPr bwMode="auto">
            <a:xfrm>
              <a:off x="3324" y="728"/>
              <a:ext cx="72" cy="72"/>
            </a:xfrm>
            <a:prstGeom prst="ellipse">
              <a:avLst/>
            </a:prstGeom>
            <a:solidFill>
              <a:schemeClr val="tx1"/>
            </a:solidFill>
            <a:ln w="38100">
              <a:solidFill>
                <a:schemeClr val="tx1"/>
              </a:solidFill>
              <a:round/>
              <a:headEnd/>
              <a:tailEnd type="none" w="med" len="lg"/>
            </a:ln>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grpSp>
          <p:nvGrpSpPr>
            <p:cNvPr id="61483" name="Group 56"/>
            <p:cNvGrpSpPr>
              <a:grpSpLocks/>
            </p:cNvGrpSpPr>
            <p:nvPr/>
          </p:nvGrpSpPr>
          <p:grpSpPr bwMode="auto">
            <a:xfrm>
              <a:off x="2424" y="641"/>
              <a:ext cx="912" cy="247"/>
              <a:chOff x="2424" y="501"/>
              <a:chExt cx="912" cy="499"/>
            </a:xfrm>
          </p:grpSpPr>
          <p:sp>
            <p:nvSpPr>
              <p:cNvPr id="61484" name="Freeform 57"/>
              <p:cNvSpPr>
                <a:spLocks/>
              </p:cNvSpPr>
              <p:nvPr/>
            </p:nvSpPr>
            <p:spPr bwMode="auto">
              <a:xfrm>
                <a:off x="2424" y="645"/>
                <a:ext cx="896" cy="107"/>
              </a:xfrm>
              <a:custGeom>
                <a:avLst/>
                <a:gdLst>
                  <a:gd name="T0" fmla="*/ 0 w 1032"/>
                  <a:gd name="T1" fmla="*/ 61 h 187"/>
                  <a:gd name="T2" fmla="*/ 266 w 1032"/>
                  <a:gd name="T3" fmla="*/ 9 h 187"/>
                  <a:gd name="T4" fmla="*/ 603 w 1032"/>
                  <a:gd name="T5" fmla="*/ 9 h 187"/>
                  <a:gd name="T6" fmla="*/ 778 w 1032"/>
                  <a:gd name="T7" fmla="*/ 56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85" name="Freeform 58"/>
              <p:cNvSpPr>
                <a:spLocks/>
              </p:cNvSpPr>
              <p:nvPr/>
            </p:nvSpPr>
            <p:spPr bwMode="auto">
              <a:xfrm>
                <a:off x="2440" y="501"/>
                <a:ext cx="896" cy="243"/>
              </a:xfrm>
              <a:custGeom>
                <a:avLst/>
                <a:gdLst>
                  <a:gd name="T0" fmla="*/ 0 w 1032"/>
                  <a:gd name="T1" fmla="*/ 316 h 187"/>
                  <a:gd name="T2" fmla="*/ 266 w 1032"/>
                  <a:gd name="T3" fmla="*/ 45 h 187"/>
                  <a:gd name="T4" fmla="*/ 603 w 1032"/>
                  <a:gd name="T5" fmla="*/ 45 h 187"/>
                  <a:gd name="T6" fmla="*/ 778 w 1032"/>
                  <a:gd name="T7" fmla="*/ 288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86" name="Freeform 59"/>
              <p:cNvSpPr>
                <a:spLocks/>
              </p:cNvSpPr>
              <p:nvPr/>
            </p:nvSpPr>
            <p:spPr bwMode="auto">
              <a:xfrm flipV="1">
                <a:off x="2424" y="757"/>
                <a:ext cx="896" cy="75"/>
              </a:xfrm>
              <a:custGeom>
                <a:avLst/>
                <a:gdLst>
                  <a:gd name="T0" fmla="*/ 0 w 1032"/>
                  <a:gd name="T1" fmla="*/ 30 h 187"/>
                  <a:gd name="T2" fmla="*/ 266 w 1032"/>
                  <a:gd name="T3" fmla="*/ 4 h 187"/>
                  <a:gd name="T4" fmla="*/ 603 w 1032"/>
                  <a:gd name="T5" fmla="*/ 4 h 187"/>
                  <a:gd name="T6" fmla="*/ 778 w 1032"/>
                  <a:gd name="T7" fmla="*/ 28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61487" name="Freeform 60"/>
              <p:cNvSpPr>
                <a:spLocks/>
              </p:cNvSpPr>
              <p:nvPr/>
            </p:nvSpPr>
            <p:spPr bwMode="auto">
              <a:xfrm flipV="1">
                <a:off x="2424" y="757"/>
                <a:ext cx="896" cy="243"/>
              </a:xfrm>
              <a:custGeom>
                <a:avLst/>
                <a:gdLst>
                  <a:gd name="T0" fmla="*/ 0 w 1032"/>
                  <a:gd name="T1" fmla="*/ 316 h 187"/>
                  <a:gd name="T2" fmla="*/ 266 w 1032"/>
                  <a:gd name="T3" fmla="*/ 45 h 187"/>
                  <a:gd name="T4" fmla="*/ 603 w 1032"/>
                  <a:gd name="T5" fmla="*/ 45 h 187"/>
                  <a:gd name="T6" fmla="*/ 778 w 1032"/>
                  <a:gd name="T7" fmla="*/ 288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rot="10800000"/>
              <a:lstStyle/>
              <a:p>
                <a:endParaRPr lang="en-US"/>
              </a:p>
            </p:txBody>
          </p:sp>
        </p:grpSp>
      </p:grpSp>
      <p:sp>
        <p:nvSpPr>
          <p:cNvPr id="3" name="Footer Placeholder 2"/>
          <p:cNvSpPr>
            <a:spLocks noGrp="1"/>
          </p:cNvSpPr>
          <p:nvPr>
            <p:ph type="ftr" sz="quarter" idx="11"/>
          </p:nvPr>
        </p:nvSpPr>
        <p:spPr/>
        <p:txBody>
          <a:bodyPr/>
          <a:lstStyle/>
          <a:p>
            <a:pPr>
              <a:defRPr/>
            </a:pPr>
            <a:r>
              <a:rPr lang="en-US"/>
              <a:t>© 2018 Warren B. Powell</a:t>
            </a:r>
          </a:p>
        </p:txBody>
      </p:sp>
    </p:spTree>
    <p:extLst>
      <p:ext uri="{BB962C8B-B14F-4D97-AF65-F5344CB8AC3E}">
        <p14:creationId xmlns:p14="http://schemas.microsoft.com/office/powerpoint/2010/main" val="25087031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6" name="Group 2"/>
          <p:cNvGrpSpPr>
            <a:grpSpLocks/>
          </p:cNvGrpSpPr>
          <p:nvPr/>
        </p:nvGrpSpPr>
        <p:grpSpPr bwMode="auto">
          <a:xfrm>
            <a:off x="63500" y="203200"/>
            <a:ext cx="7226300" cy="6464300"/>
            <a:chOff x="40" y="128"/>
            <a:chExt cx="4552" cy="4072"/>
          </a:xfrm>
        </p:grpSpPr>
        <p:sp>
          <p:nvSpPr>
            <p:cNvPr id="62592" name="Rectangle 3"/>
            <p:cNvSpPr>
              <a:spLocks noChangeArrowheads="1"/>
            </p:cNvSpPr>
            <p:nvPr/>
          </p:nvSpPr>
          <p:spPr bwMode="auto">
            <a:xfrm>
              <a:off x="40" y="128"/>
              <a:ext cx="4552" cy="4072"/>
            </a:xfrm>
            <a:prstGeom prst="rect">
              <a:avLst/>
            </a:prstGeom>
            <a:solidFill>
              <a:srgbClr val="CDE1FF"/>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graphicFrame>
          <p:nvGraphicFramePr>
            <p:cNvPr id="62593" name="Object 4"/>
            <p:cNvGraphicFramePr>
              <a:graphicFrameLocks noChangeAspect="1"/>
            </p:cNvGraphicFramePr>
            <p:nvPr/>
          </p:nvGraphicFramePr>
          <p:xfrm>
            <a:off x="4052" y="211"/>
            <a:ext cx="459" cy="258"/>
          </p:xfrm>
          <a:graphic>
            <a:graphicData uri="http://schemas.openxmlformats.org/presentationml/2006/ole">
              <mc:AlternateContent xmlns:mc="http://schemas.openxmlformats.org/markup-compatibility/2006">
                <mc:Choice xmlns:v="urn:schemas-microsoft-com:vml" Requires="v">
                  <p:oleObj spid="_x0000_s15362" name="Equation" r:id="rId4" imgW="406224" imgH="228501" progId="Equation.DSMT4">
                    <p:embed/>
                  </p:oleObj>
                </mc:Choice>
                <mc:Fallback>
                  <p:oleObj name="Equation" r:id="rId4" imgW="406224" imgH="228501" progId="Equation.DSMT4">
                    <p:embed/>
                    <p:pic>
                      <p:nvPicPr>
                        <p:cNvPr id="62593"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2" y="211"/>
                          <a:ext cx="459" cy="258"/>
                        </a:xfrm>
                        <a:prstGeom prst="rect">
                          <a:avLst/>
                        </a:prstGeom>
                        <a:solidFill>
                          <a:schemeClr val="bg1"/>
                        </a:solidFill>
                        <a:ln>
                          <a:noFill/>
                        </a:ln>
                        <a:effectLst/>
                        <a:extLst>
                          <a:ext uri="{91240B29-F687-4F45-9708-019B960494DF}">
                            <a14:hiddenLine xmlns:a14="http://schemas.microsoft.com/office/drawing/2010/main" w="25400" algn="ctr">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62467" name="Group 5"/>
          <p:cNvGrpSpPr>
            <a:grpSpLocks/>
          </p:cNvGrpSpPr>
          <p:nvPr/>
        </p:nvGrpSpPr>
        <p:grpSpPr bwMode="auto">
          <a:xfrm>
            <a:off x="1558925" y="863600"/>
            <a:ext cx="808038" cy="1420813"/>
            <a:chOff x="430" y="656"/>
            <a:chExt cx="509" cy="895"/>
          </a:xfrm>
        </p:grpSpPr>
        <p:sp>
          <p:nvSpPr>
            <p:cNvPr id="62586" name="Rectangle 6"/>
            <p:cNvSpPr>
              <a:spLocks noChangeArrowheads="1"/>
            </p:cNvSpPr>
            <p:nvPr/>
          </p:nvSpPr>
          <p:spPr bwMode="auto">
            <a:xfrm>
              <a:off x="432" y="656"/>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62587" name="Text Box 7"/>
            <p:cNvSpPr txBox="1">
              <a:spLocks noChangeArrowheads="1"/>
            </p:cNvSpPr>
            <p:nvPr/>
          </p:nvSpPr>
          <p:spPr bwMode="auto">
            <a:xfrm>
              <a:off x="430" y="656"/>
              <a:ext cx="50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AB+,0</a:t>
              </a:r>
            </a:p>
          </p:txBody>
        </p:sp>
        <p:sp>
          <p:nvSpPr>
            <p:cNvPr id="62588" name="Rectangle 8"/>
            <p:cNvSpPr>
              <a:spLocks noChangeArrowheads="1"/>
            </p:cNvSpPr>
            <p:nvPr/>
          </p:nvSpPr>
          <p:spPr bwMode="auto">
            <a:xfrm>
              <a:off x="432" y="984"/>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62589" name="Text Box 9"/>
            <p:cNvSpPr txBox="1">
              <a:spLocks noChangeArrowheads="1"/>
            </p:cNvSpPr>
            <p:nvPr/>
          </p:nvSpPr>
          <p:spPr bwMode="auto">
            <a:xfrm>
              <a:off x="434" y="984"/>
              <a:ext cx="50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AB+,1</a:t>
              </a:r>
            </a:p>
          </p:txBody>
        </p:sp>
        <p:sp>
          <p:nvSpPr>
            <p:cNvPr id="62590" name="Rectangle 10"/>
            <p:cNvSpPr>
              <a:spLocks noChangeArrowheads="1"/>
            </p:cNvSpPr>
            <p:nvPr/>
          </p:nvSpPr>
          <p:spPr bwMode="auto">
            <a:xfrm>
              <a:off x="432" y="1320"/>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62591" name="Text Box 11"/>
            <p:cNvSpPr txBox="1">
              <a:spLocks noChangeArrowheads="1"/>
            </p:cNvSpPr>
            <p:nvPr/>
          </p:nvSpPr>
          <p:spPr bwMode="auto">
            <a:xfrm>
              <a:off x="430" y="1320"/>
              <a:ext cx="50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AB+,2</a:t>
              </a:r>
            </a:p>
          </p:txBody>
        </p:sp>
      </p:grpSp>
      <p:sp>
        <p:nvSpPr>
          <p:cNvPr id="62468" name="Rectangle 12"/>
          <p:cNvSpPr>
            <a:spLocks noChangeArrowheads="1"/>
          </p:cNvSpPr>
          <p:nvPr/>
        </p:nvSpPr>
        <p:spPr bwMode="auto">
          <a:xfrm>
            <a:off x="3930650" y="6003925"/>
            <a:ext cx="584200" cy="508000"/>
          </a:xfrm>
          <a:prstGeom prst="rect">
            <a:avLst/>
          </a:prstGeom>
          <a:noFill/>
          <a:ln w="57150" cmpd="thinThick">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cxnSp>
        <p:nvCxnSpPr>
          <p:cNvPr id="62469" name="AutoShape 13"/>
          <p:cNvCxnSpPr>
            <a:cxnSpLocks noChangeShapeType="1"/>
            <a:stCxn id="62586" idx="3"/>
            <a:endCxn id="62532" idx="1"/>
          </p:cNvCxnSpPr>
          <p:nvPr/>
        </p:nvCxnSpPr>
        <p:spPr bwMode="auto">
          <a:xfrm>
            <a:off x="2359025" y="1041400"/>
            <a:ext cx="1581150" cy="520700"/>
          </a:xfrm>
          <a:prstGeom prst="straightConnector1">
            <a:avLst/>
          </a:prstGeom>
          <a:noFill/>
          <a:ln w="19050">
            <a:solidFill>
              <a:schemeClr val="tx1"/>
            </a:solidFill>
            <a:prstDash val="sysDot"/>
            <a:round/>
            <a:headEnd/>
            <a:tailEnd type="stealth" w="med" len="lg"/>
          </a:ln>
          <a:extLst>
            <a:ext uri="{909E8E84-426E-40DD-AFC4-6F175D3DCCD1}">
              <a14:hiddenFill xmlns:a14="http://schemas.microsoft.com/office/drawing/2010/main">
                <a:noFill/>
              </a14:hiddenFill>
            </a:ext>
          </a:extLst>
        </p:spPr>
      </p:cxnSp>
      <p:cxnSp>
        <p:nvCxnSpPr>
          <p:cNvPr id="62470" name="AutoShape 14"/>
          <p:cNvCxnSpPr>
            <a:cxnSpLocks noChangeShapeType="1"/>
            <a:stCxn id="62588" idx="3"/>
            <a:endCxn id="62534" idx="1"/>
          </p:cNvCxnSpPr>
          <p:nvPr/>
        </p:nvCxnSpPr>
        <p:spPr bwMode="auto">
          <a:xfrm>
            <a:off x="2359025" y="1562100"/>
            <a:ext cx="1574800" cy="533400"/>
          </a:xfrm>
          <a:prstGeom prst="straightConnector1">
            <a:avLst/>
          </a:prstGeom>
          <a:noFill/>
          <a:ln w="19050">
            <a:solidFill>
              <a:schemeClr val="tx1"/>
            </a:solidFill>
            <a:prstDash val="sysDot"/>
            <a:round/>
            <a:headEnd/>
            <a:tailEnd type="stealth" w="med" len="lg"/>
          </a:ln>
          <a:extLst>
            <a:ext uri="{909E8E84-426E-40DD-AFC4-6F175D3DCCD1}">
              <a14:hiddenFill xmlns:a14="http://schemas.microsoft.com/office/drawing/2010/main">
                <a:noFill/>
              </a14:hiddenFill>
            </a:ext>
          </a:extLst>
        </p:spPr>
      </p:cxnSp>
      <p:cxnSp>
        <p:nvCxnSpPr>
          <p:cNvPr id="62471" name="AutoShape 15"/>
          <p:cNvCxnSpPr>
            <a:cxnSpLocks noChangeShapeType="1"/>
            <a:stCxn id="62590" idx="3"/>
            <a:endCxn id="62537" idx="1"/>
          </p:cNvCxnSpPr>
          <p:nvPr/>
        </p:nvCxnSpPr>
        <p:spPr bwMode="auto">
          <a:xfrm>
            <a:off x="2359025" y="2095500"/>
            <a:ext cx="1568450" cy="520700"/>
          </a:xfrm>
          <a:prstGeom prst="straightConnector1">
            <a:avLst/>
          </a:prstGeom>
          <a:noFill/>
          <a:ln w="19050">
            <a:solidFill>
              <a:schemeClr val="tx1"/>
            </a:solidFill>
            <a:prstDash val="sysDot"/>
            <a:round/>
            <a:headEnd/>
            <a:tailEnd type="stealth" w="med" len="lg"/>
          </a:ln>
          <a:extLst>
            <a:ext uri="{909E8E84-426E-40DD-AFC4-6F175D3DCCD1}">
              <a14:hiddenFill xmlns:a14="http://schemas.microsoft.com/office/drawing/2010/main">
                <a:noFill/>
              </a14:hiddenFill>
            </a:ext>
          </a:extLst>
        </p:spPr>
      </p:cxnSp>
      <p:cxnSp>
        <p:nvCxnSpPr>
          <p:cNvPr id="62472" name="AutoShape 16"/>
          <p:cNvCxnSpPr>
            <a:cxnSpLocks noChangeShapeType="1"/>
            <a:endCxn id="62523" idx="1"/>
          </p:cNvCxnSpPr>
          <p:nvPr/>
        </p:nvCxnSpPr>
        <p:spPr bwMode="auto">
          <a:xfrm>
            <a:off x="2359025" y="3162300"/>
            <a:ext cx="1581150" cy="1047750"/>
          </a:xfrm>
          <a:prstGeom prst="straightConnector1">
            <a:avLst/>
          </a:prstGeom>
          <a:noFill/>
          <a:ln w="19050">
            <a:solidFill>
              <a:schemeClr val="tx1"/>
            </a:solidFill>
            <a:prstDash val="sysDot"/>
            <a:round/>
            <a:headEnd/>
            <a:tailEnd type="stealth" w="med" len="lg"/>
          </a:ln>
          <a:extLst>
            <a:ext uri="{909E8E84-426E-40DD-AFC4-6F175D3DCCD1}">
              <a14:hiddenFill xmlns:a14="http://schemas.microsoft.com/office/drawing/2010/main">
                <a:noFill/>
              </a14:hiddenFill>
            </a:ext>
          </a:extLst>
        </p:spPr>
      </p:cxnSp>
      <p:cxnSp>
        <p:nvCxnSpPr>
          <p:cNvPr id="62473" name="AutoShape 17"/>
          <p:cNvCxnSpPr>
            <a:cxnSpLocks noChangeShapeType="1"/>
            <a:endCxn id="62525" idx="1"/>
          </p:cNvCxnSpPr>
          <p:nvPr/>
        </p:nvCxnSpPr>
        <p:spPr bwMode="auto">
          <a:xfrm>
            <a:off x="2359025" y="3683000"/>
            <a:ext cx="1574800" cy="1060450"/>
          </a:xfrm>
          <a:prstGeom prst="straightConnector1">
            <a:avLst/>
          </a:prstGeom>
          <a:noFill/>
          <a:ln w="19050">
            <a:solidFill>
              <a:schemeClr val="tx1"/>
            </a:solidFill>
            <a:prstDash val="sysDot"/>
            <a:round/>
            <a:headEnd/>
            <a:tailEnd type="stealth" w="med" len="lg"/>
          </a:ln>
          <a:extLst>
            <a:ext uri="{909E8E84-426E-40DD-AFC4-6F175D3DCCD1}">
              <a14:hiddenFill xmlns:a14="http://schemas.microsoft.com/office/drawing/2010/main">
                <a:noFill/>
              </a14:hiddenFill>
            </a:ext>
          </a:extLst>
        </p:spPr>
      </p:cxnSp>
      <p:cxnSp>
        <p:nvCxnSpPr>
          <p:cNvPr id="62474" name="AutoShape 18"/>
          <p:cNvCxnSpPr>
            <a:cxnSpLocks noChangeShapeType="1"/>
            <a:endCxn id="62528" idx="1"/>
          </p:cNvCxnSpPr>
          <p:nvPr/>
        </p:nvCxnSpPr>
        <p:spPr bwMode="auto">
          <a:xfrm>
            <a:off x="2359025" y="4229100"/>
            <a:ext cx="1568450" cy="1035050"/>
          </a:xfrm>
          <a:prstGeom prst="straightConnector1">
            <a:avLst/>
          </a:prstGeom>
          <a:noFill/>
          <a:ln w="19050">
            <a:solidFill>
              <a:schemeClr val="tx1"/>
            </a:solidFill>
            <a:prstDash val="sysDot"/>
            <a:round/>
            <a:headEnd/>
            <a:tailEnd type="stealth" w="med" len="lg"/>
          </a:ln>
          <a:extLst>
            <a:ext uri="{909E8E84-426E-40DD-AFC4-6F175D3DCCD1}">
              <a14:hiddenFill xmlns:a14="http://schemas.microsoft.com/office/drawing/2010/main">
                <a:noFill/>
              </a14:hiddenFill>
            </a:ext>
          </a:extLst>
        </p:spPr>
      </p:cxnSp>
      <p:cxnSp>
        <p:nvCxnSpPr>
          <p:cNvPr id="62475" name="AutoShape 19"/>
          <p:cNvCxnSpPr>
            <a:cxnSpLocks noChangeShapeType="1"/>
            <a:stCxn id="62586" idx="3"/>
            <a:endCxn id="62468" idx="1"/>
          </p:cNvCxnSpPr>
          <p:nvPr/>
        </p:nvCxnSpPr>
        <p:spPr bwMode="auto">
          <a:xfrm>
            <a:off x="2359025" y="1041400"/>
            <a:ext cx="1543050" cy="5216525"/>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cxnSp>
        <p:nvCxnSpPr>
          <p:cNvPr id="62476" name="AutoShape 20"/>
          <p:cNvCxnSpPr>
            <a:cxnSpLocks noChangeShapeType="1"/>
            <a:stCxn id="62588" idx="3"/>
            <a:endCxn id="62468" idx="1"/>
          </p:cNvCxnSpPr>
          <p:nvPr/>
        </p:nvCxnSpPr>
        <p:spPr bwMode="auto">
          <a:xfrm>
            <a:off x="2359025" y="1562100"/>
            <a:ext cx="1543050" cy="4695825"/>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cxnSp>
        <p:nvCxnSpPr>
          <p:cNvPr id="62477" name="AutoShape 21"/>
          <p:cNvCxnSpPr>
            <a:cxnSpLocks noChangeShapeType="1"/>
            <a:stCxn id="62590" idx="3"/>
            <a:endCxn id="62468" idx="1"/>
          </p:cNvCxnSpPr>
          <p:nvPr/>
        </p:nvCxnSpPr>
        <p:spPr bwMode="auto">
          <a:xfrm>
            <a:off x="2359025" y="2095500"/>
            <a:ext cx="1543050" cy="4162425"/>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cxnSp>
        <p:nvCxnSpPr>
          <p:cNvPr id="62478" name="AutoShape 22"/>
          <p:cNvCxnSpPr>
            <a:cxnSpLocks noChangeShapeType="1"/>
            <a:stCxn id="62491" idx="3"/>
            <a:endCxn id="62468" idx="1"/>
          </p:cNvCxnSpPr>
          <p:nvPr/>
        </p:nvCxnSpPr>
        <p:spPr bwMode="auto">
          <a:xfrm>
            <a:off x="2359025" y="3155950"/>
            <a:ext cx="1543050" cy="3101975"/>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cxnSp>
        <p:nvCxnSpPr>
          <p:cNvPr id="62479" name="AutoShape 23"/>
          <p:cNvCxnSpPr>
            <a:cxnSpLocks noChangeShapeType="1"/>
            <a:stCxn id="62493" idx="3"/>
            <a:endCxn id="62468" idx="1"/>
          </p:cNvCxnSpPr>
          <p:nvPr/>
        </p:nvCxnSpPr>
        <p:spPr bwMode="auto">
          <a:xfrm>
            <a:off x="2359025" y="3676650"/>
            <a:ext cx="1543050" cy="2581275"/>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graphicFrame>
        <p:nvGraphicFramePr>
          <p:cNvPr id="62480" name="Object 24"/>
          <p:cNvGraphicFramePr>
            <a:graphicFrameLocks noChangeAspect="1"/>
          </p:cNvGraphicFramePr>
          <p:nvPr/>
        </p:nvGraphicFramePr>
        <p:xfrm>
          <a:off x="1885950" y="195263"/>
          <a:ext cx="381000" cy="482600"/>
        </p:xfrm>
        <a:graphic>
          <a:graphicData uri="http://schemas.openxmlformats.org/presentationml/2006/ole">
            <mc:AlternateContent xmlns:mc="http://schemas.openxmlformats.org/markup-compatibility/2006">
              <mc:Choice xmlns:v="urn:schemas-microsoft-com:vml" Requires="v">
                <p:oleObj spid="_x0000_s15363" name="Equation" r:id="rId6" imgW="190417" imgH="241195" progId="Equation.DSMT4">
                  <p:embed/>
                </p:oleObj>
              </mc:Choice>
              <mc:Fallback>
                <p:oleObj name="Equation" r:id="rId6" imgW="190417" imgH="241195" progId="Equation.DSMT4">
                  <p:embed/>
                  <p:pic>
                    <p:nvPicPr>
                      <p:cNvPr id="62480" name="Object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85950" y="195263"/>
                        <a:ext cx="3810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481" name="Object 25"/>
          <p:cNvGraphicFramePr>
            <a:graphicFrameLocks noChangeAspect="1"/>
          </p:cNvGraphicFramePr>
          <p:nvPr/>
        </p:nvGraphicFramePr>
        <p:xfrm>
          <a:off x="4248150" y="195263"/>
          <a:ext cx="406400" cy="482600"/>
        </p:xfrm>
        <a:graphic>
          <a:graphicData uri="http://schemas.openxmlformats.org/presentationml/2006/ole">
            <mc:AlternateContent xmlns:mc="http://schemas.openxmlformats.org/markup-compatibility/2006">
              <mc:Choice xmlns:v="urn:schemas-microsoft-com:vml" Requires="v">
                <p:oleObj spid="_x0000_s15364" name="Equation" r:id="rId8" imgW="203112" imgH="241195" progId="Equation.DSMT4">
                  <p:embed/>
                </p:oleObj>
              </mc:Choice>
              <mc:Fallback>
                <p:oleObj name="Equation" r:id="rId8" imgW="203112" imgH="241195" progId="Equation.DSMT4">
                  <p:embed/>
                  <p:pic>
                    <p:nvPicPr>
                      <p:cNvPr id="62481" name="Object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48150" y="195263"/>
                        <a:ext cx="4064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2482" name="Group 26"/>
          <p:cNvGrpSpPr>
            <a:grpSpLocks/>
          </p:cNvGrpSpPr>
          <p:nvPr/>
        </p:nvGrpSpPr>
        <p:grpSpPr bwMode="auto">
          <a:xfrm>
            <a:off x="4724400" y="839788"/>
            <a:ext cx="1543050" cy="392112"/>
            <a:chOff x="2424" y="641"/>
            <a:chExt cx="972" cy="247"/>
          </a:xfrm>
        </p:grpSpPr>
        <p:sp>
          <p:nvSpPr>
            <p:cNvPr id="62580" name="Oval 27"/>
            <p:cNvSpPr>
              <a:spLocks noChangeArrowheads="1"/>
            </p:cNvSpPr>
            <p:nvPr/>
          </p:nvSpPr>
          <p:spPr bwMode="auto">
            <a:xfrm>
              <a:off x="3324" y="728"/>
              <a:ext cx="72" cy="72"/>
            </a:xfrm>
            <a:prstGeom prst="ellipse">
              <a:avLst/>
            </a:prstGeom>
            <a:solidFill>
              <a:schemeClr val="tx1"/>
            </a:solidFill>
            <a:ln w="38100">
              <a:solidFill>
                <a:schemeClr val="tx1"/>
              </a:solidFill>
              <a:round/>
              <a:headEnd/>
              <a:tailEnd type="none" w="med" len="lg"/>
            </a:ln>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grpSp>
          <p:nvGrpSpPr>
            <p:cNvPr id="62581" name="Group 28"/>
            <p:cNvGrpSpPr>
              <a:grpSpLocks/>
            </p:cNvGrpSpPr>
            <p:nvPr/>
          </p:nvGrpSpPr>
          <p:grpSpPr bwMode="auto">
            <a:xfrm>
              <a:off x="2424" y="641"/>
              <a:ext cx="912" cy="247"/>
              <a:chOff x="2424" y="501"/>
              <a:chExt cx="912" cy="499"/>
            </a:xfrm>
          </p:grpSpPr>
          <p:sp>
            <p:nvSpPr>
              <p:cNvPr id="62582" name="Freeform 29"/>
              <p:cNvSpPr>
                <a:spLocks/>
              </p:cNvSpPr>
              <p:nvPr/>
            </p:nvSpPr>
            <p:spPr bwMode="auto">
              <a:xfrm>
                <a:off x="2424" y="645"/>
                <a:ext cx="896" cy="107"/>
              </a:xfrm>
              <a:custGeom>
                <a:avLst/>
                <a:gdLst>
                  <a:gd name="T0" fmla="*/ 0 w 1032"/>
                  <a:gd name="T1" fmla="*/ 61 h 187"/>
                  <a:gd name="T2" fmla="*/ 266 w 1032"/>
                  <a:gd name="T3" fmla="*/ 9 h 187"/>
                  <a:gd name="T4" fmla="*/ 603 w 1032"/>
                  <a:gd name="T5" fmla="*/ 9 h 187"/>
                  <a:gd name="T6" fmla="*/ 778 w 1032"/>
                  <a:gd name="T7" fmla="*/ 56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83" name="Freeform 30"/>
              <p:cNvSpPr>
                <a:spLocks/>
              </p:cNvSpPr>
              <p:nvPr/>
            </p:nvSpPr>
            <p:spPr bwMode="auto">
              <a:xfrm>
                <a:off x="2440" y="501"/>
                <a:ext cx="896" cy="243"/>
              </a:xfrm>
              <a:custGeom>
                <a:avLst/>
                <a:gdLst>
                  <a:gd name="T0" fmla="*/ 0 w 1032"/>
                  <a:gd name="T1" fmla="*/ 316 h 187"/>
                  <a:gd name="T2" fmla="*/ 266 w 1032"/>
                  <a:gd name="T3" fmla="*/ 45 h 187"/>
                  <a:gd name="T4" fmla="*/ 603 w 1032"/>
                  <a:gd name="T5" fmla="*/ 45 h 187"/>
                  <a:gd name="T6" fmla="*/ 778 w 1032"/>
                  <a:gd name="T7" fmla="*/ 288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84" name="Freeform 31"/>
              <p:cNvSpPr>
                <a:spLocks/>
              </p:cNvSpPr>
              <p:nvPr/>
            </p:nvSpPr>
            <p:spPr bwMode="auto">
              <a:xfrm flipV="1">
                <a:off x="2424" y="757"/>
                <a:ext cx="896" cy="75"/>
              </a:xfrm>
              <a:custGeom>
                <a:avLst/>
                <a:gdLst>
                  <a:gd name="T0" fmla="*/ 0 w 1032"/>
                  <a:gd name="T1" fmla="*/ 30 h 187"/>
                  <a:gd name="T2" fmla="*/ 266 w 1032"/>
                  <a:gd name="T3" fmla="*/ 4 h 187"/>
                  <a:gd name="T4" fmla="*/ 603 w 1032"/>
                  <a:gd name="T5" fmla="*/ 4 h 187"/>
                  <a:gd name="T6" fmla="*/ 778 w 1032"/>
                  <a:gd name="T7" fmla="*/ 28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85" name="Freeform 32"/>
              <p:cNvSpPr>
                <a:spLocks/>
              </p:cNvSpPr>
              <p:nvPr/>
            </p:nvSpPr>
            <p:spPr bwMode="auto">
              <a:xfrm flipV="1">
                <a:off x="2424" y="757"/>
                <a:ext cx="896" cy="243"/>
              </a:xfrm>
              <a:custGeom>
                <a:avLst/>
                <a:gdLst>
                  <a:gd name="T0" fmla="*/ 0 w 1032"/>
                  <a:gd name="T1" fmla="*/ 316 h 187"/>
                  <a:gd name="T2" fmla="*/ 266 w 1032"/>
                  <a:gd name="T3" fmla="*/ 45 h 187"/>
                  <a:gd name="T4" fmla="*/ 603 w 1032"/>
                  <a:gd name="T5" fmla="*/ 45 h 187"/>
                  <a:gd name="T6" fmla="*/ 778 w 1032"/>
                  <a:gd name="T7" fmla="*/ 288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62483" name="Group 33"/>
          <p:cNvGrpSpPr>
            <a:grpSpLocks/>
          </p:cNvGrpSpPr>
          <p:nvPr/>
        </p:nvGrpSpPr>
        <p:grpSpPr bwMode="auto">
          <a:xfrm>
            <a:off x="4724400" y="1354138"/>
            <a:ext cx="1543050" cy="392112"/>
            <a:chOff x="2424" y="641"/>
            <a:chExt cx="972" cy="247"/>
          </a:xfrm>
        </p:grpSpPr>
        <p:sp>
          <p:nvSpPr>
            <p:cNvPr id="62574" name="Oval 34"/>
            <p:cNvSpPr>
              <a:spLocks noChangeArrowheads="1"/>
            </p:cNvSpPr>
            <p:nvPr/>
          </p:nvSpPr>
          <p:spPr bwMode="auto">
            <a:xfrm>
              <a:off x="3324" y="728"/>
              <a:ext cx="72" cy="72"/>
            </a:xfrm>
            <a:prstGeom prst="ellipse">
              <a:avLst/>
            </a:prstGeom>
            <a:solidFill>
              <a:schemeClr val="tx1"/>
            </a:solidFill>
            <a:ln w="38100">
              <a:solidFill>
                <a:schemeClr val="tx1"/>
              </a:solidFill>
              <a:round/>
              <a:headEnd/>
              <a:tailEnd type="none" w="med" len="lg"/>
            </a:ln>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grpSp>
          <p:nvGrpSpPr>
            <p:cNvPr id="62575" name="Group 35"/>
            <p:cNvGrpSpPr>
              <a:grpSpLocks/>
            </p:cNvGrpSpPr>
            <p:nvPr/>
          </p:nvGrpSpPr>
          <p:grpSpPr bwMode="auto">
            <a:xfrm>
              <a:off x="2424" y="641"/>
              <a:ext cx="912" cy="247"/>
              <a:chOff x="2424" y="501"/>
              <a:chExt cx="912" cy="499"/>
            </a:xfrm>
          </p:grpSpPr>
          <p:sp>
            <p:nvSpPr>
              <p:cNvPr id="62576" name="Freeform 36"/>
              <p:cNvSpPr>
                <a:spLocks/>
              </p:cNvSpPr>
              <p:nvPr/>
            </p:nvSpPr>
            <p:spPr bwMode="auto">
              <a:xfrm>
                <a:off x="2424" y="645"/>
                <a:ext cx="896" cy="107"/>
              </a:xfrm>
              <a:custGeom>
                <a:avLst/>
                <a:gdLst>
                  <a:gd name="T0" fmla="*/ 0 w 1032"/>
                  <a:gd name="T1" fmla="*/ 61 h 187"/>
                  <a:gd name="T2" fmla="*/ 266 w 1032"/>
                  <a:gd name="T3" fmla="*/ 9 h 187"/>
                  <a:gd name="T4" fmla="*/ 603 w 1032"/>
                  <a:gd name="T5" fmla="*/ 9 h 187"/>
                  <a:gd name="T6" fmla="*/ 778 w 1032"/>
                  <a:gd name="T7" fmla="*/ 56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77" name="Freeform 37"/>
              <p:cNvSpPr>
                <a:spLocks/>
              </p:cNvSpPr>
              <p:nvPr/>
            </p:nvSpPr>
            <p:spPr bwMode="auto">
              <a:xfrm>
                <a:off x="2440" y="501"/>
                <a:ext cx="896" cy="243"/>
              </a:xfrm>
              <a:custGeom>
                <a:avLst/>
                <a:gdLst>
                  <a:gd name="T0" fmla="*/ 0 w 1032"/>
                  <a:gd name="T1" fmla="*/ 316 h 187"/>
                  <a:gd name="T2" fmla="*/ 266 w 1032"/>
                  <a:gd name="T3" fmla="*/ 45 h 187"/>
                  <a:gd name="T4" fmla="*/ 603 w 1032"/>
                  <a:gd name="T5" fmla="*/ 45 h 187"/>
                  <a:gd name="T6" fmla="*/ 778 w 1032"/>
                  <a:gd name="T7" fmla="*/ 288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78" name="Freeform 38"/>
              <p:cNvSpPr>
                <a:spLocks/>
              </p:cNvSpPr>
              <p:nvPr/>
            </p:nvSpPr>
            <p:spPr bwMode="auto">
              <a:xfrm flipV="1">
                <a:off x="2424" y="757"/>
                <a:ext cx="896" cy="75"/>
              </a:xfrm>
              <a:custGeom>
                <a:avLst/>
                <a:gdLst>
                  <a:gd name="T0" fmla="*/ 0 w 1032"/>
                  <a:gd name="T1" fmla="*/ 30 h 187"/>
                  <a:gd name="T2" fmla="*/ 266 w 1032"/>
                  <a:gd name="T3" fmla="*/ 4 h 187"/>
                  <a:gd name="T4" fmla="*/ 603 w 1032"/>
                  <a:gd name="T5" fmla="*/ 4 h 187"/>
                  <a:gd name="T6" fmla="*/ 778 w 1032"/>
                  <a:gd name="T7" fmla="*/ 28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79" name="Freeform 39"/>
              <p:cNvSpPr>
                <a:spLocks/>
              </p:cNvSpPr>
              <p:nvPr/>
            </p:nvSpPr>
            <p:spPr bwMode="auto">
              <a:xfrm flipV="1">
                <a:off x="2424" y="757"/>
                <a:ext cx="896" cy="243"/>
              </a:xfrm>
              <a:custGeom>
                <a:avLst/>
                <a:gdLst>
                  <a:gd name="T0" fmla="*/ 0 w 1032"/>
                  <a:gd name="T1" fmla="*/ 316 h 187"/>
                  <a:gd name="T2" fmla="*/ 266 w 1032"/>
                  <a:gd name="T3" fmla="*/ 45 h 187"/>
                  <a:gd name="T4" fmla="*/ 603 w 1032"/>
                  <a:gd name="T5" fmla="*/ 45 h 187"/>
                  <a:gd name="T6" fmla="*/ 778 w 1032"/>
                  <a:gd name="T7" fmla="*/ 288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62484" name="Group 40"/>
          <p:cNvGrpSpPr>
            <a:grpSpLocks/>
          </p:cNvGrpSpPr>
          <p:nvPr/>
        </p:nvGrpSpPr>
        <p:grpSpPr bwMode="auto">
          <a:xfrm>
            <a:off x="4730750" y="1893888"/>
            <a:ext cx="1543050" cy="392112"/>
            <a:chOff x="2424" y="641"/>
            <a:chExt cx="972" cy="247"/>
          </a:xfrm>
        </p:grpSpPr>
        <p:sp>
          <p:nvSpPr>
            <p:cNvPr id="62568" name="Oval 41"/>
            <p:cNvSpPr>
              <a:spLocks noChangeArrowheads="1"/>
            </p:cNvSpPr>
            <p:nvPr/>
          </p:nvSpPr>
          <p:spPr bwMode="auto">
            <a:xfrm>
              <a:off x="3324" y="728"/>
              <a:ext cx="72" cy="72"/>
            </a:xfrm>
            <a:prstGeom prst="ellipse">
              <a:avLst/>
            </a:prstGeom>
            <a:solidFill>
              <a:schemeClr val="tx1"/>
            </a:solidFill>
            <a:ln w="38100">
              <a:solidFill>
                <a:schemeClr val="tx1"/>
              </a:solidFill>
              <a:round/>
              <a:headEnd/>
              <a:tailEnd type="none" w="med" len="lg"/>
            </a:ln>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grpSp>
          <p:nvGrpSpPr>
            <p:cNvPr id="62569" name="Group 42"/>
            <p:cNvGrpSpPr>
              <a:grpSpLocks/>
            </p:cNvGrpSpPr>
            <p:nvPr/>
          </p:nvGrpSpPr>
          <p:grpSpPr bwMode="auto">
            <a:xfrm>
              <a:off x="2424" y="641"/>
              <a:ext cx="912" cy="247"/>
              <a:chOff x="2424" y="501"/>
              <a:chExt cx="912" cy="499"/>
            </a:xfrm>
          </p:grpSpPr>
          <p:sp>
            <p:nvSpPr>
              <p:cNvPr id="62570" name="Freeform 43"/>
              <p:cNvSpPr>
                <a:spLocks/>
              </p:cNvSpPr>
              <p:nvPr/>
            </p:nvSpPr>
            <p:spPr bwMode="auto">
              <a:xfrm>
                <a:off x="2424" y="645"/>
                <a:ext cx="896" cy="107"/>
              </a:xfrm>
              <a:custGeom>
                <a:avLst/>
                <a:gdLst>
                  <a:gd name="T0" fmla="*/ 0 w 1032"/>
                  <a:gd name="T1" fmla="*/ 61 h 187"/>
                  <a:gd name="T2" fmla="*/ 266 w 1032"/>
                  <a:gd name="T3" fmla="*/ 9 h 187"/>
                  <a:gd name="T4" fmla="*/ 603 w 1032"/>
                  <a:gd name="T5" fmla="*/ 9 h 187"/>
                  <a:gd name="T6" fmla="*/ 778 w 1032"/>
                  <a:gd name="T7" fmla="*/ 56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71" name="Freeform 44"/>
              <p:cNvSpPr>
                <a:spLocks/>
              </p:cNvSpPr>
              <p:nvPr/>
            </p:nvSpPr>
            <p:spPr bwMode="auto">
              <a:xfrm>
                <a:off x="2440" y="501"/>
                <a:ext cx="896" cy="243"/>
              </a:xfrm>
              <a:custGeom>
                <a:avLst/>
                <a:gdLst>
                  <a:gd name="T0" fmla="*/ 0 w 1032"/>
                  <a:gd name="T1" fmla="*/ 316 h 187"/>
                  <a:gd name="T2" fmla="*/ 266 w 1032"/>
                  <a:gd name="T3" fmla="*/ 45 h 187"/>
                  <a:gd name="T4" fmla="*/ 603 w 1032"/>
                  <a:gd name="T5" fmla="*/ 45 h 187"/>
                  <a:gd name="T6" fmla="*/ 778 w 1032"/>
                  <a:gd name="T7" fmla="*/ 288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72" name="Freeform 45"/>
              <p:cNvSpPr>
                <a:spLocks/>
              </p:cNvSpPr>
              <p:nvPr/>
            </p:nvSpPr>
            <p:spPr bwMode="auto">
              <a:xfrm flipV="1">
                <a:off x="2424" y="757"/>
                <a:ext cx="896" cy="75"/>
              </a:xfrm>
              <a:custGeom>
                <a:avLst/>
                <a:gdLst>
                  <a:gd name="T0" fmla="*/ 0 w 1032"/>
                  <a:gd name="T1" fmla="*/ 30 h 187"/>
                  <a:gd name="T2" fmla="*/ 266 w 1032"/>
                  <a:gd name="T3" fmla="*/ 4 h 187"/>
                  <a:gd name="T4" fmla="*/ 603 w 1032"/>
                  <a:gd name="T5" fmla="*/ 4 h 187"/>
                  <a:gd name="T6" fmla="*/ 778 w 1032"/>
                  <a:gd name="T7" fmla="*/ 28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73" name="Freeform 46"/>
              <p:cNvSpPr>
                <a:spLocks/>
              </p:cNvSpPr>
              <p:nvPr/>
            </p:nvSpPr>
            <p:spPr bwMode="auto">
              <a:xfrm flipV="1">
                <a:off x="2424" y="757"/>
                <a:ext cx="896" cy="243"/>
              </a:xfrm>
              <a:custGeom>
                <a:avLst/>
                <a:gdLst>
                  <a:gd name="T0" fmla="*/ 0 w 1032"/>
                  <a:gd name="T1" fmla="*/ 316 h 187"/>
                  <a:gd name="T2" fmla="*/ 266 w 1032"/>
                  <a:gd name="T3" fmla="*/ 45 h 187"/>
                  <a:gd name="T4" fmla="*/ 603 w 1032"/>
                  <a:gd name="T5" fmla="*/ 45 h 187"/>
                  <a:gd name="T6" fmla="*/ 778 w 1032"/>
                  <a:gd name="T7" fmla="*/ 288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62485" name="Group 47"/>
          <p:cNvGrpSpPr>
            <a:grpSpLocks/>
          </p:cNvGrpSpPr>
          <p:nvPr/>
        </p:nvGrpSpPr>
        <p:grpSpPr bwMode="auto">
          <a:xfrm>
            <a:off x="4730750" y="2395538"/>
            <a:ext cx="1543050" cy="392112"/>
            <a:chOff x="2424" y="641"/>
            <a:chExt cx="972" cy="247"/>
          </a:xfrm>
        </p:grpSpPr>
        <p:sp>
          <p:nvSpPr>
            <p:cNvPr id="62562" name="Oval 48"/>
            <p:cNvSpPr>
              <a:spLocks noChangeArrowheads="1"/>
            </p:cNvSpPr>
            <p:nvPr/>
          </p:nvSpPr>
          <p:spPr bwMode="auto">
            <a:xfrm>
              <a:off x="3324" y="728"/>
              <a:ext cx="72" cy="72"/>
            </a:xfrm>
            <a:prstGeom prst="ellipse">
              <a:avLst/>
            </a:prstGeom>
            <a:solidFill>
              <a:schemeClr val="tx1"/>
            </a:solidFill>
            <a:ln w="38100">
              <a:solidFill>
                <a:schemeClr val="tx1"/>
              </a:solidFill>
              <a:round/>
              <a:headEnd/>
              <a:tailEnd type="none" w="med" len="lg"/>
            </a:ln>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grpSp>
          <p:nvGrpSpPr>
            <p:cNvPr id="62563" name="Group 49"/>
            <p:cNvGrpSpPr>
              <a:grpSpLocks/>
            </p:cNvGrpSpPr>
            <p:nvPr/>
          </p:nvGrpSpPr>
          <p:grpSpPr bwMode="auto">
            <a:xfrm>
              <a:off x="2424" y="641"/>
              <a:ext cx="912" cy="247"/>
              <a:chOff x="2424" y="501"/>
              <a:chExt cx="912" cy="499"/>
            </a:xfrm>
          </p:grpSpPr>
          <p:sp>
            <p:nvSpPr>
              <p:cNvPr id="62564" name="Freeform 50"/>
              <p:cNvSpPr>
                <a:spLocks/>
              </p:cNvSpPr>
              <p:nvPr/>
            </p:nvSpPr>
            <p:spPr bwMode="auto">
              <a:xfrm>
                <a:off x="2424" y="645"/>
                <a:ext cx="896" cy="107"/>
              </a:xfrm>
              <a:custGeom>
                <a:avLst/>
                <a:gdLst>
                  <a:gd name="T0" fmla="*/ 0 w 1032"/>
                  <a:gd name="T1" fmla="*/ 61 h 187"/>
                  <a:gd name="T2" fmla="*/ 266 w 1032"/>
                  <a:gd name="T3" fmla="*/ 9 h 187"/>
                  <a:gd name="T4" fmla="*/ 603 w 1032"/>
                  <a:gd name="T5" fmla="*/ 9 h 187"/>
                  <a:gd name="T6" fmla="*/ 778 w 1032"/>
                  <a:gd name="T7" fmla="*/ 56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65" name="Freeform 51"/>
              <p:cNvSpPr>
                <a:spLocks/>
              </p:cNvSpPr>
              <p:nvPr/>
            </p:nvSpPr>
            <p:spPr bwMode="auto">
              <a:xfrm>
                <a:off x="2440" y="501"/>
                <a:ext cx="896" cy="243"/>
              </a:xfrm>
              <a:custGeom>
                <a:avLst/>
                <a:gdLst>
                  <a:gd name="T0" fmla="*/ 0 w 1032"/>
                  <a:gd name="T1" fmla="*/ 316 h 187"/>
                  <a:gd name="T2" fmla="*/ 266 w 1032"/>
                  <a:gd name="T3" fmla="*/ 45 h 187"/>
                  <a:gd name="T4" fmla="*/ 603 w 1032"/>
                  <a:gd name="T5" fmla="*/ 45 h 187"/>
                  <a:gd name="T6" fmla="*/ 778 w 1032"/>
                  <a:gd name="T7" fmla="*/ 288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66" name="Freeform 52"/>
              <p:cNvSpPr>
                <a:spLocks/>
              </p:cNvSpPr>
              <p:nvPr/>
            </p:nvSpPr>
            <p:spPr bwMode="auto">
              <a:xfrm flipV="1">
                <a:off x="2424" y="757"/>
                <a:ext cx="896" cy="75"/>
              </a:xfrm>
              <a:custGeom>
                <a:avLst/>
                <a:gdLst>
                  <a:gd name="T0" fmla="*/ 0 w 1032"/>
                  <a:gd name="T1" fmla="*/ 30 h 187"/>
                  <a:gd name="T2" fmla="*/ 266 w 1032"/>
                  <a:gd name="T3" fmla="*/ 4 h 187"/>
                  <a:gd name="T4" fmla="*/ 603 w 1032"/>
                  <a:gd name="T5" fmla="*/ 4 h 187"/>
                  <a:gd name="T6" fmla="*/ 778 w 1032"/>
                  <a:gd name="T7" fmla="*/ 28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67" name="Freeform 53"/>
              <p:cNvSpPr>
                <a:spLocks/>
              </p:cNvSpPr>
              <p:nvPr/>
            </p:nvSpPr>
            <p:spPr bwMode="auto">
              <a:xfrm flipV="1">
                <a:off x="2424" y="757"/>
                <a:ext cx="896" cy="243"/>
              </a:xfrm>
              <a:custGeom>
                <a:avLst/>
                <a:gdLst>
                  <a:gd name="T0" fmla="*/ 0 w 1032"/>
                  <a:gd name="T1" fmla="*/ 316 h 187"/>
                  <a:gd name="T2" fmla="*/ 266 w 1032"/>
                  <a:gd name="T3" fmla="*/ 45 h 187"/>
                  <a:gd name="T4" fmla="*/ 603 w 1032"/>
                  <a:gd name="T5" fmla="*/ 45 h 187"/>
                  <a:gd name="T6" fmla="*/ 778 w 1032"/>
                  <a:gd name="T7" fmla="*/ 288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62486" name="Group 54"/>
          <p:cNvGrpSpPr>
            <a:grpSpLocks/>
          </p:cNvGrpSpPr>
          <p:nvPr/>
        </p:nvGrpSpPr>
        <p:grpSpPr bwMode="auto">
          <a:xfrm>
            <a:off x="4724400" y="5056188"/>
            <a:ext cx="1543050" cy="392112"/>
            <a:chOff x="2424" y="641"/>
            <a:chExt cx="972" cy="247"/>
          </a:xfrm>
        </p:grpSpPr>
        <p:sp>
          <p:nvSpPr>
            <p:cNvPr id="62556" name="Oval 55"/>
            <p:cNvSpPr>
              <a:spLocks noChangeArrowheads="1"/>
            </p:cNvSpPr>
            <p:nvPr/>
          </p:nvSpPr>
          <p:spPr bwMode="auto">
            <a:xfrm>
              <a:off x="3324" y="728"/>
              <a:ext cx="72" cy="72"/>
            </a:xfrm>
            <a:prstGeom prst="ellipse">
              <a:avLst/>
            </a:prstGeom>
            <a:solidFill>
              <a:schemeClr val="tx1"/>
            </a:solidFill>
            <a:ln w="38100">
              <a:solidFill>
                <a:schemeClr val="tx1"/>
              </a:solidFill>
              <a:round/>
              <a:headEnd/>
              <a:tailEnd type="none" w="med" len="lg"/>
            </a:ln>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grpSp>
          <p:nvGrpSpPr>
            <p:cNvPr id="62557" name="Group 56"/>
            <p:cNvGrpSpPr>
              <a:grpSpLocks/>
            </p:cNvGrpSpPr>
            <p:nvPr/>
          </p:nvGrpSpPr>
          <p:grpSpPr bwMode="auto">
            <a:xfrm>
              <a:off x="2424" y="641"/>
              <a:ext cx="912" cy="247"/>
              <a:chOff x="2424" y="501"/>
              <a:chExt cx="912" cy="499"/>
            </a:xfrm>
          </p:grpSpPr>
          <p:sp>
            <p:nvSpPr>
              <p:cNvPr id="62558" name="Freeform 57"/>
              <p:cNvSpPr>
                <a:spLocks/>
              </p:cNvSpPr>
              <p:nvPr/>
            </p:nvSpPr>
            <p:spPr bwMode="auto">
              <a:xfrm>
                <a:off x="2424" y="645"/>
                <a:ext cx="896" cy="107"/>
              </a:xfrm>
              <a:custGeom>
                <a:avLst/>
                <a:gdLst>
                  <a:gd name="T0" fmla="*/ 0 w 1032"/>
                  <a:gd name="T1" fmla="*/ 61 h 187"/>
                  <a:gd name="T2" fmla="*/ 266 w 1032"/>
                  <a:gd name="T3" fmla="*/ 9 h 187"/>
                  <a:gd name="T4" fmla="*/ 603 w 1032"/>
                  <a:gd name="T5" fmla="*/ 9 h 187"/>
                  <a:gd name="T6" fmla="*/ 778 w 1032"/>
                  <a:gd name="T7" fmla="*/ 56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59" name="Freeform 58"/>
              <p:cNvSpPr>
                <a:spLocks/>
              </p:cNvSpPr>
              <p:nvPr/>
            </p:nvSpPr>
            <p:spPr bwMode="auto">
              <a:xfrm>
                <a:off x="2440" y="501"/>
                <a:ext cx="896" cy="243"/>
              </a:xfrm>
              <a:custGeom>
                <a:avLst/>
                <a:gdLst>
                  <a:gd name="T0" fmla="*/ 0 w 1032"/>
                  <a:gd name="T1" fmla="*/ 316 h 187"/>
                  <a:gd name="T2" fmla="*/ 266 w 1032"/>
                  <a:gd name="T3" fmla="*/ 45 h 187"/>
                  <a:gd name="T4" fmla="*/ 603 w 1032"/>
                  <a:gd name="T5" fmla="*/ 45 h 187"/>
                  <a:gd name="T6" fmla="*/ 778 w 1032"/>
                  <a:gd name="T7" fmla="*/ 288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60" name="Freeform 59"/>
              <p:cNvSpPr>
                <a:spLocks/>
              </p:cNvSpPr>
              <p:nvPr/>
            </p:nvSpPr>
            <p:spPr bwMode="auto">
              <a:xfrm flipV="1">
                <a:off x="2424" y="757"/>
                <a:ext cx="896" cy="75"/>
              </a:xfrm>
              <a:custGeom>
                <a:avLst/>
                <a:gdLst>
                  <a:gd name="T0" fmla="*/ 0 w 1032"/>
                  <a:gd name="T1" fmla="*/ 30 h 187"/>
                  <a:gd name="T2" fmla="*/ 266 w 1032"/>
                  <a:gd name="T3" fmla="*/ 4 h 187"/>
                  <a:gd name="T4" fmla="*/ 603 w 1032"/>
                  <a:gd name="T5" fmla="*/ 4 h 187"/>
                  <a:gd name="T6" fmla="*/ 778 w 1032"/>
                  <a:gd name="T7" fmla="*/ 28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62561" name="Freeform 60"/>
              <p:cNvSpPr>
                <a:spLocks/>
              </p:cNvSpPr>
              <p:nvPr/>
            </p:nvSpPr>
            <p:spPr bwMode="auto">
              <a:xfrm flipV="1">
                <a:off x="2424" y="757"/>
                <a:ext cx="896" cy="243"/>
              </a:xfrm>
              <a:custGeom>
                <a:avLst/>
                <a:gdLst>
                  <a:gd name="T0" fmla="*/ 0 w 1032"/>
                  <a:gd name="T1" fmla="*/ 316 h 187"/>
                  <a:gd name="T2" fmla="*/ 266 w 1032"/>
                  <a:gd name="T3" fmla="*/ 45 h 187"/>
                  <a:gd name="T4" fmla="*/ 603 w 1032"/>
                  <a:gd name="T5" fmla="*/ 45 h 187"/>
                  <a:gd name="T6" fmla="*/ 778 w 1032"/>
                  <a:gd name="T7" fmla="*/ 288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rot="10800000"/>
              <a:lstStyle/>
              <a:p>
                <a:endParaRPr lang="en-US"/>
              </a:p>
            </p:txBody>
          </p:sp>
        </p:grpSp>
      </p:grpSp>
      <p:grpSp>
        <p:nvGrpSpPr>
          <p:cNvPr id="62487" name="Group 61"/>
          <p:cNvGrpSpPr>
            <a:grpSpLocks/>
          </p:cNvGrpSpPr>
          <p:nvPr/>
        </p:nvGrpSpPr>
        <p:grpSpPr bwMode="auto">
          <a:xfrm>
            <a:off x="4724400" y="3475038"/>
            <a:ext cx="1543050" cy="392112"/>
            <a:chOff x="2424" y="641"/>
            <a:chExt cx="972" cy="247"/>
          </a:xfrm>
        </p:grpSpPr>
        <p:sp>
          <p:nvSpPr>
            <p:cNvPr id="62550" name="Oval 62"/>
            <p:cNvSpPr>
              <a:spLocks noChangeArrowheads="1"/>
            </p:cNvSpPr>
            <p:nvPr/>
          </p:nvSpPr>
          <p:spPr bwMode="auto">
            <a:xfrm>
              <a:off x="3324" y="728"/>
              <a:ext cx="72" cy="72"/>
            </a:xfrm>
            <a:prstGeom prst="ellipse">
              <a:avLst/>
            </a:prstGeom>
            <a:solidFill>
              <a:schemeClr val="tx1"/>
            </a:solidFill>
            <a:ln w="38100">
              <a:solidFill>
                <a:schemeClr val="tx1"/>
              </a:solidFill>
              <a:round/>
              <a:headEnd/>
              <a:tailEnd type="none" w="med" len="lg"/>
            </a:ln>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grpSp>
          <p:nvGrpSpPr>
            <p:cNvPr id="62551" name="Group 63"/>
            <p:cNvGrpSpPr>
              <a:grpSpLocks/>
            </p:cNvGrpSpPr>
            <p:nvPr/>
          </p:nvGrpSpPr>
          <p:grpSpPr bwMode="auto">
            <a:xfrm>
              <a:off x="2424" y="641"/>
              <a:ext cx="912" cy="247"/>
              <a:chOff x="2424" y="501"/>
              <a:chExt cx="912" cy="499"/>
            </a:xfrm>
          </p:grpSpPr>
          <p:sp>
            <p:nvSpPr>
              <p:cNvPr id="62552" name="Freeform 64"/>
              <p:cNvSpPr>
                <a:spLocks/>
              </p:cNvSpPr>
              <p:nvPr/>
            </p:nvSpPr>
            <p:spPr bwMode="auto">
              <a:xfrm>
                <a:off x="2424" y="645"/>
                <a:ext cx="896" cy="107"/>
              </a:xfrm>
              <a:custGeom>
                <a:avLst/>
                <a:gdLst>
                  <a:gd name="T0" fmla="*/ 0 w 1032"/>
                  <a:gd name="T1" fmla="*/ 61 h 187"/>
                  <a:gd name="T2" fmla="*/ 266 w 1032"/>
                  <a:gd name="T3" fmla="*/ 9 h 187"/>
                  <a:gd name="T4" fmla="*/ 603 w 1032"/>
                  <a:gd name="T5" fmla="*/ 9 h 187"/>
                  <a:gd name="T6" fmla="*/ 778 w 1032"/>
                  <a:gd name="T7" fmla="*/ 56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53" name="Freeform 65"/>
              <p:cNvSpPr>
                <a:spLocks/>
              </p:cNvSpPr>
              <p:nvPr/>
            </p:nvSpPr>
            <p:spPr bwMode="auto">
              <a:xfrm>
                <a:off x="2440" y="501"/>
                <a:ext cx="896" cy="243"/>
              </a:xfrm>
              <a:custGeom>
                <a:avLst/>
                <a:gdLst>
                  <a:gd name="T0" fmla="*/ 0 w 1032"/>
                  <a:gd name="T1" fmla="*/ 316 h 187"/>
                  <a:gd name="T2" fmla="*/ 266 w 1032"/>
                  <a:gd name="T3" fmla="*/ 45 h 187"/>
                  <a:gd name="T4" fmla="*/ 603 w 1032"/>
                  <a:gd name="T5" fmla="*/ 45 h 187"/>
                  <a:gd name="T6" fmla="*/ 778 w 1032"/>
                  <a:gd name="T7" fmla="*/ 288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54" name="Freeform 66"/>
              <p:cNvSpPr>
                <a:spLocks/>
              </p:cNvSpPr>
              <p:nvPr/>
            </p:nvSpPr>
            <p:spPr bwMode="auto">
              <a:xfrm flipV="1">
                <a:off x="2424" y="757"/>
                <a:ext cx="896" cy="75"/>
              </a:xfrm>
              <a:custGeom>
                <a:avLst/>
                <a:gdLst>
                  <a:gd name="T0" fmla="*/ 0 w 1032"/>
                  <a:gd name="T1" fmla="*/ 30 h 187"/>
                  <a:gd name="T2" fmla="*/ 266 w 1032"/>
                  <a:gd name="T3" fmla="*/ 4 h 187"/>
                  <a:gd name="T4" fmla="*/ 603 w 1032"/>
                  <a:gd name="T5" fmla="*/ 4 h 187"/>
                  <a:gd name="T6" fmla="*/ 778 w 1032"/>
                  <a:gd name="T7" fmla="*/ 28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55" name="Freeform 67"/>
              <p:cNvSpPr>
                <a:spLocks/>
              </p:cNvSpPr>
              <p:nvPr/>
            </p:nvSpPr>
            <p:spPr bwMode="auto">
              <a:xfrm flipV="1">
                <a:off x="2424" y="757"/>
                <a:ext cx="896" cy="243"/>
              </a:xfrm>
              <a:custGeom>
                <a:avLst/>
                <a:gdLst>
                  <a:gd name="T0" fmla="*/ 0 w 1032"/>
                  <a:gd name="T1" fmla="*/ 316 h 187"/>
                  <a:gd name="T2" fmla="*/ 266 w 1032"/>
                  <a:gd name="T3" fmla="*/ 45 h 187"/>
                  <a:gd name="T4" fmla="*/ 603 w 1032"/>
                  <a:gd name="T5" fmla="*/ 45 h 187"/>
                  <a:gd name="T6" fmla="*/ 778 w 1032"/>
                  <a:gd name="T7" fmla="*/ 288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62488" name="Group 68"/>
          <p:cNvGrpSpPr>
            <a:grpSpLocks/>
          </p:cNvGrpSpPr>
          <p:nvPr/>
        </p:nvGrpSpPr>
        <p:grpSpPr bwMode="auto">
          <a:xfrm>
            <a:off x="4724400" y="4021138"/>
            <a:ext cx="1543050" cy="392112"/>
            <a:chOff x="2424" y="641"/>
            <a:chExt cx="972" cy="247"/>
          </a:xfrm>
        </p:grpSpPr>
        <p:sp>
          <p:nvSpPr>
            <p:cNvPr id="62544" name="Oval 69"/>
            <p:cNvSpPr>
              <a:spLocks noChangeArrowheads="1"/>
            </p:cNvSpPr>
            <p:nvPr/>
          </p:nvSpPr>
          <p:spPr bwMode="auto">
            <a:xfrm>
              <a:off x="3324" y="728"/>
              <a:ext cx="72" cy="72"/>
            </a:xfrm>
            <a:prstGeom prst="ellipse">
              <a:avLst/>
            </a:prstGeom>
            <a:solidFill>
              <a:schemeClr val="tx1"/>
            </a:solidFill>
            <a:ln w="38100">
              <a:solidFill>
                <a:schemeClr val="tx1"/>
              </a:solidFill>
              <a:round/>
              <a:headEnd/>
              <a:tailEnd type="none" w="med" len="lg"/>
            </a:ln>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grpSp>
          <p:nvGrpSpPr>
            <p:cNvPr id="62545" name="Group 70"/>
            <p:cNvGrpSpPr>
              <a:grpSpLocks/>
            </p:cNvGrpSpPr>
            <p:nvPr/>
          </p:nvGrpSpPr>
          <p:grpSpPr bwMode="auto">
            <a:xfrm>
              <a:off x="2424" y="641"/>
              <a:ext cx="912" cy="247"/>
              <a:chOff x="2424" y="501"/>
              <a:chExt cx="912" cy="499"/>
            </a:xfrm>
          </p:grpSpPr>
          <p:sp>
            <p:nvSpPr>
              <p:cNvPr id="62546" name="Freeform 71"/>
              <p:cNvSpPr>
                <a:spLocks/>
              </p:cNvSpPr>
              <p:nvPr/>
            </p:nvSpPr>
            <p:spPr bwMode="auto">
              <a:xfrm>
                <a:off x="2424" y="645"/>
                <a:ext cx="896" cy="107"/>
              </a:xfrm>
              <a:custGeom>
                <a:avLst/>
                <a:gdLst>
                  <a:gd name="T0" fmla="*/ 0 w 1032"/>
                  <a:gd name="T1" fmla="*/ 61 h 187"/>
                  <a:gd name="T2" fmla="*/ 266 w 1032"/>
                  <a:gd name="T3" fmla="*/ 9 h 187"/>
                  <a:gd name="T4" fmla="*/ 603 w 1032"/>
                  <a:gd name="T5" fmla="*/ 9 h 187"/>
                  <a:gd name="T6" fmla="*/ 778 w 1032"/>
                  <a:gd name="T7" fmla="*/ 56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47" name="Freeform 72"/>
              <p:cNvSpPr>
                <a:spLocks/>
              </p:cNvSpPr>
              <p:nvPr/>
            </p:nvSpPr>
            <p:spPr bwMode="auto">
              <a:xfrm>
                <a:off x="2440" y="501"/>
                <a:ext cx="896" cy="243"/>
              </a:xfrm>
              <a:custGeom>
                <a:avLst/>
                <a:gdLst>
                  <a:gd name="T0" fmla="*/ 0 w 1032"/>
                  <a:gd name="T1" fmla="*/ 316 h 187"/>
                  <a:gd name="T2" fmla="*/ 266 w 1032"/>
                  <a:gd name="T3" fmla="*/ 45 h 187"/>
                  <a:gd name="T4" fmla="*/ 603 w 1032"/>
                  <a:gd name="T5" fmla="*/ 45 h 187"/>
                  <a:gd name="T6" fmla="*/ 778 w 1032"/>
                  <a:gd name="T7" fmla="*/ 288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48" name="Freeform 73"/>
              <p:cNvSpPr>
                <a:spLocks/>
              </p:cNvSpPr>
              <p:nvPr/>
            </p:nvSpPr>
            <p:spPr bwMode="auto">
              <a:xfrm flipV="1">
                <a:off x="2424" y="757"/>
                <a:ext cx="896" cy="75"/>
              </a:xfrm>
              <a:custGeom>
                <a:avLst/>
                <a:gdLst>
                  <a:gd name="T0" fmla="*/ 0 w 1032"/>
                  <a:gd name="T1" fmla="*/ 30 h 187"/>
                  <a:gd name="T2" fmla="*/ 266 w 1032"/>
                  <a:gd name="T3" fmla="*/ 4 h 187"/>
                  <a:gd name="T4" fmla="*/ 603 w 1032"/>
                  <a:gd name="T5" fmla="*/ 4 h 187"/>
                  <a:gd name="T6" fmla="*/ 778 w 1032"/>
                  <a:gd name="T7" fmla="*/ 28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49" name="Freeform 74"/>
              <p:cNvSpPr>
                <a:spLocks/>
              </p:cNvSpPr>
              <p:nvPr/>
            </p:nvSpPr>
            <p:spPr bwMode="auto">
              <a:xfrm flipV="1">
                <a:off x="2424" y="757"/>
                <a:ext cx="896" cy="243"/>
              </a:xfrm>
              <a:custGeom>
                <a:avLst/>
                <a:gdLst>
                  <a:gd name="T0" fmla="*/ 0 w 1032"/>
                  <a:gd name="T1" fmla="*/ 316 h 187"/>
                  <a:gd name="T2" fmla="*/ 266 w 1032"/>
                  <a:gd name="T3" fmla="*/ 45 h 187"/>
                  <a:gd name="T4" fmla="*/ 603 w 1032"/>
                  <a:gd name="T5" fmla="*/ 45 h 187"/>
                  <a:gd name="T6" fmla="*/ 778 w 1032"/>
                  <a:gd name="T7" fmla="*/ 288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62489" name="Group 75"/>
          <p:cNvGrpSpPr>
            <a:grpSpLocks/>
          </p:cNvGrpSpPr>
          <p:nvPr/>
        </p:nvGrpSpPr>
        <p:grpSpPr bwMode="auto">
          <a:xfrm>
            <a:off x="4724400" y="4535488"/>
            <a:ext cx="1543050" cy="392112"/>
            <a:chOff x="2424" y="641"/>
            <a:chExt cx="972" cy="247"/>
          </a:xfrm>
        </p:grpSpPr>
        <p:sp>
          <p:nvSpPr>
            <p:cNvPr id="62538" name="Oval 76"/>
            <p:cNvSpPr>
              <a:spLocks noChangeArrowheads="1"/>
            </p:cNvSpPr>
            <p:nvPr/>
          </p:nvSpPr>
          <p:spPr bwMode="auto">
            <a:xfrm>
              <a:off x="3324" y="728"/>
              <a:ext cx="72" cy="72"/>
            </a:xfrm>
            <a:prstGeom prst="ellipse">
              <a:avLst/>
            </a:prstGeom>
            <a:solidFill>
              <a:schemeClr val="tx1"/>
            </a:solidFill>
            <a:ln w="38100">
              <a:solidFill>
                <a:schemeClr val="tx1"/>
              </a:solidFill>
              <a:round/>
              <a:headEnd/>
              <a:tailEnd type="none" w="med" len="lg"/>
            </a:ln>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grpSp>
          <p:nvGrpSpPr>
            <p:cNvPr id="62539" name="Group 77"/>
            <p:cNvGrpSpPr>
              <a:grpSpLocks/>
            </p:cNvGrpSpPr>
            <p:nvPr/>
          </p:nvGrpSpPr>
          <p:grpSpPr bwMode="auto">
            <a:xfrm>
              <a:off x="2424" y="641"/>
              <a:ext cx="912" cy="247"/>
              <a:chOff x="2424" y="501"/>
              <a:chExt cx="912" cy="499"/>
            </a:xfrm>
          </p:grpSpPr>
          <p:sp>
            <p:nvSpPr>
              <p:cNvPr id="62540" name="Freeform 78"/>
              <p:cNvSpPr>
                <a:spLocks/>
              </p:cNvSpPr>
              <p:nvPr/>
            </p:nvSpPr>
            <p:spPr bwMode="auto">
              <a:xfrm>
                <a:off x="2424" y="645"/>
                <a:ext cx="896" cy="107"/>
              </a:xfrm>
              <a:custGeom>
                <a:avLst/>
                <a:gdLst>
                  <a:gd name="T0" fmla="*/ 0 w 1032"/>
                  <a:gd name="T1" fmla="*/ 61 h 187"/>
                  <a:gd name="T2" fmla="*/ 266 w 1032"/>
                  <a:gd name="T3" fmla="*/ 9 h 187"/>
                  <a:gd name="T4" fmla="*/ 603 w 1032"/>
                  <a:gd name="T5" fmla="*/ 9 h 187"/>
                  <a:gd name="T6" fmla="*/ 778 w 1032"/>
                  <a:gd name="T7" fmla="*/ 56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41" name="Freeform 79"/>
              <p:cNvSpPr>
                <a:spLocks/>
              </p:cNvSpPr>
              <p:nvPr/>
            </p:nvSpPr>
            <p:spPr bwMode="auto">
              <a:xfrm>
                <a:off x="2440" y="501"/>
                <a:ext cx="896" cy="243"/>
              </a:xfrm>
              <a:custGeom>
                <a:avLst/>
                <a:gdLst>
                  <a:gd name="T0" fmla="*/ 0 w 1032"/>
                  <a:gd name="T1" fmla="*/ 316 h 187"/>
                  <a:gd name="T2" fmla="*/ 266 w 1032"/>
                  <a:gd name="T3" fmla="*/ 45 h 187"/>
                  <a:gd name="T4" fmla="*/ 603 w 1032"/>
                  <a:gd name="T5" fmla="*/ 45 h 187"/>
                  <a:gd name="T6" fmla="*/ 778 w 1032"/>
                  <a:gd name="T7" fmla="*/ 288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42" name="Freeform 80"/>
              <p:cNvSpPr>
                <a:spLocks/>
              </p:cNvSpPr>
              <p:nvPr/>
            </p:nvSpPr>
            <p:spPr bwMode="auto">
              <a:xfrm flipV="1">
                <a:off x="2424" y="757"/>
                <a:ext cx="896" cy="75"/>
              </a:xfrm>
              <a:custGeom>
                <a:avLst/>
                <a:gdLst>
                  <a:gd name="T0" fmla="*/ 0 w 1032"/>
                  <a:gd name="T1" fmla="*/ 30 h 187"/>
                  <a:gd name="T2" fmla="*/ 266 w 1032"/>
                  <a:gd name="T3" fmla="*/ 4 h 187"/>
                  <a:gd name="T4" fmla="*/ 603 w 1032"/>
                  <a:gd name="T5" fmla="*/ 4 h 187"/>
                  <a:gd name="T6" fmla="*/ 778 w 1032"/>
                  <a:gd name="T7" fmla="*/ 28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43" name="Freeform 81"/>
              <p:cNvSpPr>
                <a:spLocks/>
              </p:cNvSpPr>
              <p:nvPr/>
            </p:nvSpPr>
            <p:spPr bwMode="auto">
              <a:xfrm flipV="1">
                <a:off x="2424" y="757"/>
                <a:ext cx="896" cy="243"/>
              </a:xfrm>
              <a:custGeom>
                <a:avLst/>
                <a:gdLst>
                  <a:gd name="T0" fmla="*/ 0 w 1032"/>
                  <a:gd name="T1" fmla="*/ 316 h 187"/>
                  <a:gd name="T2" fmla="*/ 266 w 1032"/>
                  <a:gd name="T3" fmla="*/ 45 h 187"/>
                  <a:gd name="T4" fmla="*/ 603 w 1032"/>
                  <a:gd name="T5" fmla="*/ 45 h 187"/>
                  <a:gd name="T6" fmla="*/ 778 w 1032"/>
                  <a:gd name="T7" fmla="*/ 288 h 187"/>
                  <a:gd name="T8" fmla="*/ 0 60000 65536"/>
                  <a:gd name="T9" fmla="*/ 0 60000 65536"/>
                  <a:gd name="T10" fmla="*/ 0 60000 65536"/>
                  <a:gd name="T11" fmla="*/ 0 60000 65536"/>
                  <a:gd name="T12" fmla="*/ 0 w 1032"/>
                  <a:gd name="T13" fmla="*/ 0 h 187"/>
                  <a:gd name="T14" fmla="*/ 1032 w 1032"/>
                  <a:gd name="T15" fmla="*/ 187 h 187"/>
                </a:gdLst>
                <a:ahLst/>
                <a:cxnLst>
                  <a:cxn ang="T8">
                    <a:pos x="T0" y="T1"/>
                  </a:cxn>
                  <a:cxn ang="T9">
                    <a:pos x="T2" y="T3"/>
                  </a:cxn>
                  <a:cxn ang="T10">
                    <a:pos x="T4" y="T5"/>
                  </a:cxn>
                  <a:cxn ang="T11">
                    <a:pos x="T6" y="T7"/>
                  </a:cxn>
                </a:cxnLst>
                <a:rect l="T12" t="T13" r="T14" b="T15"/>
                <a:pathLst>
                  <a:path w="1032" h="187">
                    <a:moveTo>
                      <a:pt x="0" y="187"/>
                    </a:moveTo>
                    <a:cubicBezTo>
                      <a:pt x="110" y="121"/>
                      <a:pt x="219" y="54"/>
                      <a:pt x="352" y="27"/>
                    </a:cubicBezTo>
                    <a:cubicBezTo>
                      <a:pt x="485" y="0"/>
                      <a:pt x="687" y="3"/>
                      <a:pt x="800" y="27"/>
                    </a:cubicBezTo>
                    <a:cubicBezTo>
                      <a:pt x="913" y="51"/>
                      <a:pt x="984" y="141"/>
                      <a:pt x="1032" y="171"/>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grpSp>
      </p:grpSp>
      <p:graphicFrame>
        <p:nvGraphicFramePr>
          <p:cNvPr id="62490" name="Object 82"/>
          <p:cNvGraphicFramePr>
            <a:graphicFrameLocks noChangeAspect="1"/>
          </p:cNvGraphicFramePr>
          <p:nvPr/>
        </p:nvGraphicFramePr>
        <p:xfrm>
          <a:off x="1841500" y="2333625"/>
          <a:ext cx="239713" cy="558800"/>
        </p:xfrm>
        <a:graphic>
          <a:graphicData uri="http://schemas.openxmlformats.org/presentationml/2006/ole">
            <mc:AlternateContent xmlns:mc="http://schemas.openxmlformats.org/markup-compatibility/2006">
              <mc:Choice xmlns:v="urn:schemas-microsoft-com:vml" Requires="v">
                <p:oleObj spid="_x0000_s15365" name="Equation" r:id="rId10" imgW="76035" imgH="177415" progId="Equation.DSMT4">
                  <p:embed/>
                </p:oleObj>
              </mc:Choice>
              <mc:Fallback>
                <p:oleObj name="Equation" r:id="rId10" imgW="76035" imgH="177415" progId="Equation.DSMT4">
                  <p:embed/>
                  <p:pic>
                    <p:nvPicPr>
                      <p:cNvPr id="62490" name="Object 8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41500" y="2333625"/>
                        <a:ext cx="239713"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2491" name="Rectangle 83"/>
          <p:cNvSpPr>
            <a:spLocks noChangeArrowheads="1"/>
          </p:cNvSpPr>
          <p:nvPr/>
        </p:nvSpPr>
        <p:spPr bwMode="auto">
          <a:xfrm>
            <a:off x="1562100" y="2978150"/>
            <a:ext cx="787400" cy="355600"/>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62492" name="Text Box 84"/>
          <p:cNvSpPr txBox="1">
            <a:spLocks noChangeArrowheads="1"/>
          </p:cNvSpPr>
          <p:nvPr/>
        </p:nvSpPr>
        <p:spPr bwMode="auto">
          <a:xfrm>
            <a:off x="1558925" y="2978150"/>
            <a:ext cx="596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O-,0</a:t>
            </a:r>
          </a:p>
        </p:txBody>
      </p:sp>
      <p:sp>
        <p:nvSpPr>
          <p:cNvPr id="62493" name="Rectangle 85"/>
          <p:cNvSpPr>
            <a:spLocks noChangeArrowheads="1"/>
          </p:cNvSpPr>
          <p:nvPr/>
        </p:nvSpPr>
        <p:spPr bwMode="auto">
          <a:xfrm>
            <a:off x="1562100" y="3498850"/>
            <a:ext cx="787400" cy="355600"/>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62494" name="Text Box 86"/>
          <p:cNvSpPr txBox="1">
            <a:spLocks noChangeArrowheads="1"/>
          </p:cNvSpPr>
          <p:nvPr/>
        </p:nvSpPr>
        <p:spPr bwMode="auto">
          <a:xfrm>
            <a:off x="1565275" y="3498850"/>
            <a:ext cx="596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O-,1</a:t>
            </a:r>
          </a:p>
        </p:txBody>
      </p:sp>
      <p:sp>
        <p:nvSpPr>
          <p:cNvPr id="62495" name="Rectangle 87"/>
          <p:cNvSpPr>
            <a:spLocks noChangeArrowheads="1"/>
          </p:cNvSpPr>
          <p:nvPr/>
        </p:nvSpPr>
        <p:spPr bwMode="auto">
          <a:xfrm>
            <a:off x="1562100" y="4032250"/>
            <a:ext cx="787400" cy="355600"/>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62496" name="Text Box 88"/>
          <p:cNvSpPr txBox="1">
            <a:spLocks noChangeArrowheads="1"/>
          </p:cNvSpPr>
          <p:nvPr/>
        </p:nvSpPr>
        <p:spPr bwMode="auto">
          <a:xfrm>
            <a:off x="1558925" y="4032250"/>
            <a:ext cx="596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O-,2</a:t>
            </a:r>
          </a:p>
        </p:txBody>
      </p:sp>
      <p:grpSp>
        <p:nvGrpSpPr>
          <p:cNvPr id="62497" name="Group 89"/>
          <p:cNvGrpSpPr>
            <a:grpSpLocks/>
          </p:cNvGrpSpPr>
          <p:nvPr/>
        </p:nvGrpSpPr>
        <p:grpSpPr bwMode="auto">
          <a:xfrm>
            <a:off x="3927475" y="857250"/>
            <a:ext cx="814388" cy="1941513"/>
            <a:chOff x="1922" y="652"/>
            <a:chExt cx="513" cy="1223"/>
          </a:xfrm>
        </p:grpSpPr>
        <p:sp>
          <p:nvSpPr>
            <p:cNvPr id="62529" name="Rectangle 90"/>
            <p:cNvSpPr>
              <a:spLocks noChangeArrowheads="1"/>
            </p:cNvSpPr>
            <p:nvPr/>
          </p:nvSpPr>
          <p:spPr bwMode="auto">
            <a:xfrm>
              <a:off x="1928" y="652"/>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62530" name="Text Box 91"/>
            <p:cNvSpPr txBox="1">
              <a:spLocks noChangeArrowheads="1"/>
            </p:cNvSpPr>
            <p:nvPr/>
          </p:nvSpPr>
          <p:spPr bwMode="auto">
            <a:xfrm>
              <a:off x="1926" y="652"/>
              <a:ext cx="50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AB+,0</a:t>
              </a:r>
            </a:p>
          </p:txBody>
        </p:sp>
        <p:sp>
          <p:nvSpPr>
            <p:cNvPr id="62531" name="Rectangle 92"/>
            <p:cNvSpPr>
              <a:spLocks noChangeArrowheads="1"/>
            </p:cNvSpPr>
            <p:nvPr/>
          </p:nvSpPr>
          <p:spPr bwMode="auto">
            <a:xfrm>
              <a:off x="1928" y="980"/>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62532" name="Text Box 93"/>
            <p:cNvSpPr txBox="1">
              <a:spLocks noChangeArrowheads="1"/>
            </p:cNvSpPr>
            <p:nvPr/>
          </p:nvSpPr>
          <p:spPr bwMode="auto">
            <a:xfrm>
              <a:off x="1930" y="980"/>
              <a:ext cx="50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AB+,1</a:t>
              </a:r>
            </a:p>
          </p:txBody>
        </p:sp>
        <p:sp>
          <p:nvSpPr>
            <p:cNvPr id="62533" name="Rectangle 94"/>
            <p:cNvSpPr>
              <a:spLocks noChangeArrowheads="1"/>
            </p:cNvSpPr>
            <p:nvPr/>
          </p:nvSpPr>
          <p:spPr bwMode="auto">
            <a:xfrm>
              <a:off x="1928" y="1316"/>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62534" name="Text Box 95"/>
            <p:cNvSpPr txBox="1">
              <a:spLocks noChangeArrowheads="1"/>
            </p:cNvSpPr>
            <p:nvPr/>
          </p:nvSpPr>
          <p:spPr bwMode="auto">
            <a:xfrm>
              <a:off x="1926" y="1316"/>
              <a:ext cx="50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AB+,2</a:t>
              </a:r>
            </a:p>
          </p:txBody>
        </p:sp>
        <p:grpSp>
          <p:nvGrpSpPr>
            <p:cNvPr id="62535" name="Group 96"/>
            <p:cNvGrpSpPr>
              <a:grpSpLocks/>
            </p:cNvGrpSpPr>
            <p:nvPr/>
          </p:nvGrpSpPr>
          <p:grpSpPr bwMode="auto">
            <a:xfrm>
              <a:off x="1922" y="1644"/>
              <a:ext cx="505" cy="231"/>
              <a:chOff x="1934" y="1660"/>
              <a:chExt cx="505" cy="231"/>
            </a:xfrm>
          </p:grpSpPr>
          <p:sp>
            <p:nvSpPr>
              <p:cNvPr id="62536" name="Rectangle 97"/>
              <p:cNvSpPr>
                <a:spLocks noChangeArrowheads="1"/>
              </p:cNvSpPr>
              <p:nvPr/>
            </p:nvSpPr>
            <p:spPr bwMode="auto">
              <a:xfrm>
                <a:off x="1936" y="1660"/>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62537" name="Text Box 98"/>
              <p:cNvSpPr txBox="1">
                <a:spLocks noChangeArrowheads="1"/>
              </p:cNvSpPr>
              <p:nvPr/>
            </p:nvSpPr>
            <p:spPr bwMode="auto">
              <a:xfrm>
                <a:off x="1934" y="1660"/>
                <a:ext cx="50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AB+,3</a:t>
                </a:r>
              </a:p>
            </p:txBody>
          </p:sp>
        </p:grpSp>
      </p:grpSp>
      <p:graphicFrame>
        <p:nvGraphicFramePr>
          <p:cNvPr id="62498" name="Object 99"/>
          <p:cNvGraphicFramePr>
            <a:graphicFrameLocks noChangeAspect="1"/>
          </p:cNvGraphicFramePr>
          <p:nvPr/>
        </p:nvGraphicFramePr>
        <p:xfrm>
          <a:off x="4200525" y="2854325"/>
          <a:ext cx="239713" cy="558800"/>
        </p:xfrm>
        <a:graphic>
          <a:graphicData uri="http://schemas.openxmlformats.org/presentationml/2006/ole">
            <mc:AlternateContent xmlns:mc="http://schemas.openxmlformats.org/markup-compatibility/2006">
              <mc:Choice xmlns:v="urn:schemas-microsoft-com:vml" Requires="v">
                <p:oleObj spid="_x0000_s15366" name="Equation" r:id="rId12" imgW="76035" imgH="177415" progId="Equation.DSMT4">
                  <p:embed/>
                </p:oleObj>
              </mc:Choice>
              <mc:Fallback>
                <p:oleObj name="Equation" r:id="rId12" imgW="76035" imgH="177415" progId="Equation.DSMT4">
                  <p:embed/>
                  <p:pic>
                    <p:nvPicPr>
                      <p:cNvPr id="62498" name="Object 9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00525" y="2854325"/>
                        <a:ext cx="239713"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2499" name="Group 100"/>
          <p:cNvGrpSpPr>
            <a:grpSpLocks/>
          </p:cNvGrpSpPr>
          <p:nvPr/>
        </p:nvGrpSpPr>
        <p:grpSpPr bwMode="auto">
          <a:xfrm>
            <a:off x="3927475" y="3505200"/>
            <a:ext cx="796925" cy="1941513"/>
            <a:chOff x="1922" y="652"/>
            <a:chExt cx="502" cy="1223"/>
          </a:xfrm>
        </p:grpSpPr>
        <p:sp>
          <p:nvSpPr>
            <p:cNvPr id="62520" name="Rectangle 101"/>
            <p:cNvSpPr>
              <a:spLocks noChangeArrowheads="1"/>
            </p:cNvSpPr>
            <p:nvPr/>
          </p:nvSpPr>
          <p:spPr bwMode="auto">
            <a:xfrm>
              <a:off x="1928" y="652"/>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62521" name="Text Box 102"/>
            <p:cNvSpPr txBox="1">
              <a:spLocks noChangeArrowheads="1"/>
            </p:cNvSpPr>
            <p:nvPr/>
          </p:nvSpPr>
          <p:spPr bwMode="auto">
            <a:xfrm>
              <a:off x="1926" y="652"/>
              <a:ext cx="3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O-,0</a:t>
              </a:r>
            </a:p>
          </p:txBody>
        </p:sp>
        <p:sp>
          <p:nvSpPr>
            <p:cNvPr id="62522" name="Rectangle 103"/>
            <p:cNvSpPr>
              <a:spLocks noChangeArrowheads="1"/>
            </p:cNvSpPr>
            <p:nvPr/>
          </p:nvSpPr>
          <p:spPr bwMode="auto">
            <a:xfrm>
              <a:off x="1928" y="980"/>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62523" name="Text Box 104"/>
            <p:cNvSpPr txBox="1">
              <a:spLocks noChangeArrowheads="1"/>
            </p:cNvSpPr>
            <p:nvPr/>
          </p:nvSpPr>
          <p:spPr bwMode="auto">
            <a:xfrm>
              <a:off x="1930" y="980"/>
              <a:ext cx="3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O-,1</a:t>
              </a:r>
            </a:p>
          </p:txBody>
        </p:sp>
        <p:sp>
          <p:nvSpPr>
            <p:cNvPr id="62524" name="Rectangle 105"/>
            <p:cNvSpPr>
              <a:spLocks noChangeArrowheads="1"/>
            </p:cNvSpPr>
            <p:nvPr/>
          </p:nvSpPr>
          <p:spPr bwMode="auto">
            <a:xfrm>
              <a:off x="1928" y="1316"/>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62525" name="Text Box 106"/>
            <p:cNvSpPr txBox="1">
              <a:spLocks noChangeArrowheads="1"/>
            </p:cNvSpPr>
            <p:nvPr/>
          </p:nvSpPr>
          <p:spPr bwMode="auto">
            <a:xfrm>
              <a:off x="1926" y="1316"/>
              <a:ext cx="3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O-,2</a:t>
              </a:r>
            </a:p>
          </p:txBody>
        </p:sp>
        <p:grpSp>
          <p:nvGrpSpPr>
            <p:cNvPr id="62526" name="Group 107"/>
            <p:cNvGrpSpPr>
              <a:grpSpLocks/>
            </p:cNvGrpSpPr>
            <p:nvPr/>
          </p:nvGrpSpPr>
          <p:grpSpPr bwMode="auto">
            <a:xfrm>
              <a:off x="1922" y="1644"/>
              <a:ext cx="498" cy="231"/>
              <a:chOff x="1934" y="1660"/>
              <a:chExt cx="498" cy="231"/>
            </a:xfrm>
          </p:grpSpPr>
          <p:sp>
            <p:nvSpPr>
              <p:cNvPr id="62527" name="Rectangle 108"/>
              <p:cNvSpPr>
                <a:spLocks noChangeArrowheads="1"/>
              </p:cNvSpPr>
              <p:nvPr/>
            </p:nvSpPr>
            <p:spPr bwMode="auto">
              <a:xfrm>
                <a:off x="1936" y="1660"/>
                <a:ext cx="496" cy="224"/>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endParaRPr lang="en-US" altLang="en-US"/>
              </a:p>
            </p:txBody>
          </p:sp>
          <p:sp>
            <p:nvSpPr>
              <p:cNvPr id="62528" name="Text Box 109"/>
              <p:cNvSpPr txBox="1">
                <a:spLocks noChangeArrowheads="1"/>
              </p:cNvSpPr>
              <p:nvPr/>
            </p:nvSpPr>
            <p:spPr bwMode="auto">
              <a:xfrm>
                <a:off x="1934" y="1660"/>
                <a:ext cx="3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eaLnBrk="1" hangingPunct="1"/>
                <a:r>
                  <a:rPr lang="en-US" altLang="en-US" i="0">
                    <a:cs typeface="Arial" panose="020B0604020202020204" pitchFamily="34" charset="0"/>
                  </a:rPr>
                  <a:t>O-,3</a:t>
                </a:r>
              </a:p>
            </p:txBody>
          </p:sp>
        </p:grpSp>
      </p:grpSp>
      <p:cxnSp>
        <p:nvCxnSpPr>
          <p:cNvPr id="62500" name="AutoShape 110"/>
          <p:cNvCxnSpPr>
            <a:cxnSpLocks noChangeShapeType="1"/>
            <a:stCxn id="62495" idx="3"/>
            <a:endCxn id="62468" idx="1"/>
          </p:cNvCxnSpPr>
          <p:nvPr/>
        </p:nvCxnSpPr>
        <p:spPr bwMode="auto">
          <a:xfrm>
            <a:off x="2359025" y="4210050"/>
            <a:ext cx="1543050" cy="2047875"/>
          </a:xfrm>
          <a:prstGeom prst="straightConnector1">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cxnSp>
      <p:graphicFrame>
        <p:nvGraphicFramePr>
          <p:cNvPr id="62501" name="Object 111"/>
          <p:cNvGraphicFramePr>
            <a:graphicFrameLocks noChangeAspect="1"/>
          </p:cNvGraphicFramePr>
          <p:nvPr/>
        </p:nvGraphicFramePr>
        <p:xfrm>
          <a:off x="1841500" y="4441825"/>
          <a:ext cx="239713" cy="558800"/>
        </p:xfrm>
        <a:graphic>
          <a:graphicData uri="http://schemas.openxmlformats.org/presentationml/2006/ole">
            <mc:AlternateContent xmlns:mc="http://schemas.openxmlformats.org/markup-compatibility/2006">
              <mc:Choice xmlns:v="urn:schemas-microsoft-com:vml" Requires="v">
                <p:oleObj spid="_x0000_s15367" name="Equation" r:id="rId13" imgW="76035" imgH="177415" progId="Equation.DSMT4">
                  <p:embed/>
                </p:oleObj>
              </mc:Choice>
              <mc:Fallback>
                <p:oleObj name="Equation" r:id="rId13" imgW="76035" imgH="177415" progId="Equation.DSMT4">
                  <p:embed/>
                  <p:pic>
                    <p:nvPicPr>
                      <p:cNvPr id="62501" name="Object 1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41500" y="4441825"/>
                        <a:ext cx="239713"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502" name="Object 112"/>
          <p:cNvGraphicFramePr>
            <a:graphicFrameLocks noChangeAspect="1"/>
          </p:cNvGraphicFramePr>
          <p:nvPr/>
        </p:nvGraphicFramePr>
        <p:xfrm>
          <a:off x="4200525" y="5419725"/>
          <a:ext cx="239713" cy="558800"/>
        </p:xfrm>
        <a:graphic>
          <a:graphicData uri="http://schemas.openxmlformats.org/presentationml/2006/ole">
            <mc:AlternateContent xmlns:mc="http://schemas.openxmlformats.org/markup-compatibility/2006">
              <mc:Choice xmlns:v="urn:schemas-microsoft-com:vml" Requires="v">
                <p:oleObj spid="_x0000_s15368" name="Equation" r:id="rId14" imgW="76035" imgH="177415" progId="Equation.DSMT4">
                  <p:embed/>
                </p:oleObj>
              </mc:Choice>
              <mc:Fallback>
                <p:oleObj name="Equation" r:id="rId14" imgW="76035" imgH="177415" progId="Equation.DSMT4">
                  <p:embed/>
                  <p:pic>
                    <p:nvPicPr>
                      <p:cNvPr id="62502" name="Object 1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00525" y="5419725"/>
                        <a:ext cx="239713"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503" name="Object 113"/>
          <p:cNvGraphicFramePr>
            <a:graphicFrameLocks noChangeAspect="1"/>
          </p:cNvGraphicFramePr>
          <p:nvPr/>
        </p:nvGraphicFramePr>
        <p:xfrm>
          <a:off x="4048125" y="6046788"/>
          <a:ext cx="312738" cy="415925"/>
        </p:xfrm>
        <a:graphic>
          <a:graphicData uri="http://schemas.openxmlformats.org/presentationml/2006/ole">
            <mc:AlternateContent xmlns:mc="http://schemas.openxmlformats.org/markup-compatibility/2006">
              <mc:Choice xmlns:v="urn:schemas-microsoft-com:vml" Requires="v">
                <p:oleObj spid="_x0000_s15369" name="Equation" r:id="rId15" imgW="190417" imgH="253890" progId="Equation.DSMT4">
                  <p:embed/>
                </p:oleObj>
              </mc:Choice>
              <mc:Fallback>
                <p:oleObj name="Equation" r:id="rId15" imgW="190417" imgH="253890" progId="Equation.DSMT4">
                  <p:embed/>
                  <p:pic>
                    <p:nvPicPr>
                      <p:cNvPr id="62503" name="Object 1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48125" y="6046788"/>
                        <a:ext cx="312738"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2504" name="Text Box 114"/>
          <p:cNvSpPr txBox="1">
            <a:spLocks noChangeArrowheads="1"/>
          </p:cNvSpPr>
          <p:nvPr/>
        </p:nvSpPr>
        <p:spPr bwMode="auto">
          <a:xfrm>
            <a:off x="361950" y="5324475"/>
            <a:ext cx="263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l"/>
            <a:r>
              <a:rPr lang="en-US" altLang="en-US" sz="2400"/>
              <a:t>Dual variables give value additional unit of blood..</a:t>
            </a:r>
          </a:p>
        </p:txBody>
      </p:sp>
      <p:sp>
        <p:nvSpPr>
          <p:cNvPr id="62505" name="Text Box 115"/>
          <p:cNvSpPr txBox="1">
            <a:spLocks noChangeArrowheads="1"/>
          </p:cNvSpPr>
          <p:nvPr/>
        </p:nvSpPr>
        <p:spPr bwMode="auto">
          <a:xfrm>
            <a:off x="228600" y="231775"/>
            <a:ext cx="89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r>
              <a:rPr lang="en-US" altLang="en-US" sz="2400" i="0"/>
              <a:t>Duals</a:t>
            </a:r>
          </a:p>
        </p:txBody>
      </p:sp>
      <p:grpSp>
        <p:nvGrpSpPr>
          <p:cNvPr id="62506" name="Group 116"/>
          <p:cNvGrpSpPr>
            <a:grpSpLocks/>
          </p:cNvGrpSpPr>
          <p:nvPr/>
        </p:nvGrpSpPr>
        <p:grpSpPr bwMode="auto">
          <a:xfrm>
            <a:off x="169863" y="881063"/>
            <a:ext cx="1392237" cy="3606800"/>
            <a:chOff x="131" y="579"/>
            <a:chExt cx="877" cy="2272"/>
          </a:xfrm>
        </p:grpSpPr>
        <p:sp>
          <p:nvSpPr>
            <p:cNvPr id="62507" name="Line 117"/>
            <p:cNvSpPr>
              <a:spLocks noChangeShapeType="1"/>
            </p:cNvSpPr>
            <p:nvPr/>
          </p:nvSpPr>
          <p:spPr bwMode="auto">
            <a:xfrm>
              <a:off x="712" y="680"/>
              <a:ext cx="288" cy="0"/>
            </a:xfrm>
            <a:prstGeom prst="line">
              <a:avLst/>
            </a:prstGeom>
            <a:noFill/>
            <a:ln w="38100">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62508" name="Line 118"/>
            <p:cNvSpPr>
              <a:spLocks noChangeShapeType="1"/>
            </p:cNvSpPr>
            <p:nvPr/>
          </p:nvSpPr>
          <p:spPr bwMode="auto">
            <a:xfrm>
              <a:off x="712" y="1016"/>
              <a:ext cx="288" cy="0"/>
            </a:xfrm>
            <a:prstGeom prst="line">
              <a:avLst/>
            </a:prstGeom>
            <a:noFill/>
            <a:ln w="38100">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62509" name="Line 119"/>
            <p:cNvSpPr>
              <a:spLocks noChangeShapeType="1"/>
            </p:cNvSpPr>
            <p:nvPr/>
          </p:nvSpPr>
          <p:spPr bwMode="auto">
            <a:xfrm>
              <a:off x="712" y="1360"/>
              <a:ext cx="288" cy="0"/>
            </a:xfrm>
            <a:prstGeom prst="line">
              <a:avLst/>
            </a:prstGeom>
            <a:noFill/>
            <a:ln w="38100">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62510" name="Line 120"/>
            <p:cNvSpPr>
              <a:spLocks noChangeShapeType="1"/>
            </p:cNvSpPr>
            <p:nvPr/>
          </p:nvSpPr>
          <p:spPr bwMode="auto">
            <a:xfrm>
              <a:off x="712" y="2024"/>
              <a:ext cx="288" cy="0"/>
            </a:xfrm>
            <a:prstGeom prst="line">
              <a:avLst/>
            </a:prstGeom>
            <a:noFill/>
            <a:ln w="38100">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62511" name="Line 121"/>
            <p:cNvSpPr>
              <a:spLocks noChangeShapeType="1"/>
            </p:cNvSpPr>
            <p:nvPr/>
          </p:nvSpPr>
          <p:spPr bwMode="auto">
            <a:xfrm>
              <a:off x="720" y="2352"/>
              <a:ext cx="288" cy="0"/>
            </a:xfrm>
            <a:prstGeom prst="line">
              <a:avLst/>
            </a:prstGeom>
            <a:noFill/>
            <a:ln w="38100">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62512" name="Line 122"/>
            <p:cNvSpPr>
              <a:spLocks noChangeShapeType="1"/>
            </p:cNvSpPr>
            <p:nvPr/>
          </p:nvSpPr>
          <p:spPr bwMode="auto">
            <a:xfrm>
              <a:off x="720" y="2688"/>
              <a:ext cx="288" cy="0"/>
            </a:xfrm>
            <a:prstGeom prst="line">
              <a:avLst/>
            </a:prstGeom>
            <a:noFill/>
            <a:ln w="38100">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grpSp>
          <p:nvGrpSpPr>
            <p:cNvPr id="62513" name="Group 123"/>
            <p:cNvGrpSpPr>
              <a:grpSpLocks/>
            </p:cNvGrpSpPr>
            <p:nvPr/>
          </p:nvGrpSpPr>
          <p:grpSpPr bwMode="auto">
            <a:xfrm>
              <a:off x="131" y="579"/>
              <a:ext cx="608" cy="2272"/>
              <a:chOff x="139" y="515"/>
              <a:chExt cx="608" cy="2272"/>
            </a:xfrm>
          </p:grpSpPr>
          <p:graphicFrame>
            <p:nvGraphicFramePr>
              <p:cNvPr id="62514" name="Object 124"/>
              <p:cNvGraphicFramePr>
                <a:graphicFrameLocks noChangeAspect="1"/>
              </p:cNvGraphicFramePr>
              <p:nvPr/>
            </p:nvGraphicFramePr>
            <p:xfrm>
              <a:off x="155" y="515"/>
              <a:ext cx="592" cy="288"/>
            </p:xfrm>
            <a:graphic>
              <a:graphicData uri="http://schemas.openxmlformats.org/presentationml/2006/ole">
                <mc:AlternateContent xmlns:mc="http://schemas.openxmlformats.org/markup-compatibility/2006">
                  <mc:Choice xmlns:v="urn:schemas-microsoft-com:vml" Requires="v">
                    <p:oleObj spid="_x0000_s15370" name="Equation" r:id="rId17" imgW="495085" imgH="241195" progId="Equation.DSMT4">
                      <p:embed/>
                    </p:oleObj>
                  </mc:Choice>
                  <mc:Fallback>
                    <p:oleObj name="Equation" r:id="rId17" imgW="495085" imgH="241195" progId="Equation.DSMT4">
                      <p:embed/>
                      <p:pic>
                        <p:nvPicPr>
                          <p:cNvPr id="62514" name="Object 1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5" y="515"/>
                            <a:ext cx="59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515" name="Object 125"/>
              <p:cNvGraphicFramePr>
                <a:graphicFrameLocks noChangeAspect="1"/>
              </p:cNvGraphicFramePr>
              <p:nvPr/>
            </p:nvGraphicFramePr>
            <p:xfrm>
              <a:off x="154" y="803"/>
              <a:ext cx="577" cy="288"/>
            </p:xfrm>
            <a:graphic>
              <a:graphicData uri="http://schemas.openxmlformats.org/presentationml/2006/ole">
                <mc:AlternateContent xmlns:mc="http://schemas.openxmlformats.org/markup-compatibility/2006">
                  <mc:Choice xmlns:v="urn:schemas-microsoft-com:vml" Requires="v">
                    <p:oleObj spid="_x0000_s15371" name="Equation" r:id="rId19" imgW="482391" imgH="241195" progId="Equation.DSMT4">
                      <p:embed/>
                    </p:oleObj>
                  </mc:Choice>
                  <mc:Fallback>
                    <p:oleObj name="Equation" r:id="rId19" imgW="482391" imgH="241195" progId="Equation.DSMT4">
                      <p:embed/>
                      <p:pic>
                        <p:nvPicPr>
                          <p:cNvPr id="62515" name="Object 12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4" y="803"/>
                            <a:ext cx="577"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516" name="Object 126"/>
              <p:cNvGraphicFramePr>
                <a:graphicFrameLocks noChangeAspect="1"/>
              </p:cNvGraphicFramePr>
              <p:nvPr/>
            </p:nvGraphicFramePr>
            <p:xfrm>
              <a:off x="139" y="1147"/>
              <a:ext cx="592" cy="288"/>
            </p:xfrm>
            <a:graphic>
              <a:graphicData uri="http://schemas.openxmlformats.org/presentationml/2006/ole">
                <mc:AlternateContent xmlns:mc="http://schemas.openxmlformats.org/markup-compatibility/2006">
                  <mc:Choice xmlns:v="urn:schemas-microsoft-com:vml" Requires="v">
                    <p:oleObj spid="_x0000_s15372" name="Equation" r:id="rId21" imgW="495085" imgH="241195" progId="Equation.DSMT4">
                      <p:embed/>
                    </p:oleObj>
                  </mc:Choice>
                  <mc:Fallback>
                    <p:oleObj name="Equation" r:id="rId21" imgW="495085" imgH="241195" progId="Equation.DSMT4">
                      <p:embed/>
                      <p:pic>
                        <p:nvPicPr>
                          <p:cNvPr id="62516" name="Object 12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39" y="1147"/>
                            <a:ext cx="59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517" name="Object 127"/>
              <p:cNvGraphicFramePr>
                <a:graphicFrameLocks noChangeAspect="1"/>
              </p:cNvGraphicFramePr>
              <p:nvPr/>
            </p:nvGraphicFramePr>
            <p:xfrm>
              <a:off x="161" y="1811"/>
              <a:ext cx="531" cy="288"/>
            </p:xfrm>
            <a:graphic>
              <a:graphicData uri="http://schemas.openxmlformats.org/presentationml/2006/ole">
                <mc:AlternateContent xmlns:mc="http://schemas.openxmlformats.org/markup-compatibility/2006">
                  <mc:Choice xmlns:v="urn:schemas-microsoft-com:vml" Requires="v">
                    <p:oleObj spid="_x0000_s15373" name="Equation" r:id="rId23" imgW="444307" imgH="241195" progId="Equation.DSMT4">
                      <p:embed/>
                    </p:oleObj>
                  </mc:Choice>
                  <mc:Fallback>
                    <p:oleObj name="Equation" r:id="rId23" imgW="444307" imgH="241195" progId="Equation.DSMT4">
                      <p:embed/>
                      <p:pic>
                        <p:nvPicPr>
                          <p:cNvPr id="62517" name="Object 12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61" y="1811"/>
                            <a:ext cx="531"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518" name="Object 128"/>
              <p:cNvGraphicFramePr>
                <a:graphicFrameLocks noChangeAspect="1"/>
              </p:cNvGraphicFramePr>
              <p:nvPr/>
            </p:nvGraphicFramePr>
            <p:xfrm>
              <a:off x="168" y="2147"/>
              <a:ext cx="515" cy="288"/>
            </p:xfrm>
            <a:graphic>
              <a:graphicData uri="http://schemas.openxmlformats.org/presentationml/2006/ole">
                <mc:AlternateContent xmlns:mc="http://schemas.openxmlformats.org/markup-compatibility/2006">
                  <mc:Choice xmlns:v="urn:schemas-microsoft-com:vml" Requires="v">
                    <p:oleObj spid="_x0000_s15374" name="Equation" r:id="rId25" imgW="431613" imgH="241195" progId="Equation.DSMT4">
                      <p:embed/>
                    </p:oleObj>
                  </mc:Choice>
                  <mc:Fallback>
                    <p:oleObj name="Equation" r:id="rId25" imgW="431613" imgH="241195" progId="Equation.DSMT4">
                      <p:embed/>
                      <p:pic>
                        <p:nvPicPr>
                          <p:cNvPr id="62518" name="Object 12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68" y="2147"/>
                            <a:ext cx="51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519" name="Object 129"/>
              <p:cNvGraphicFramePr>
                <a:graphicFrameLocks noChangeAspect="1"/>
              </p:cNvGraphicFramePr>
              <p:nvPr/>
            </p:nvGraphicFramePr>
            <p:xfrm>
              <a:off x="153" y="2499"/>
              <a:ext cx="530" cy="288"/>
            </p:xfrm>
            <a:graphic>
              <a:graphicData uri="http://schemas.openxmlformats.org/presentationml/2006/ole">
                <mc:AlternateContent xmlns:mc="http://schemas.openxmlformats.org/markup-compatibility/2006">
                  <mc:Choice xmlns:v="urn:schemas-microsoft-com:vml" Requires="v">
                    <p:oleObj spid="_x0000_s15375" name="Equation" r:id="rId27" imgW="444307" imgH="241195" progId="Equation.DSMT4">
                      <p:embed/>
                    </p:oleObj>
                  </mc:Choice>
                  <mc:Fallback>
                    <p:oleObj name="Equation" r:id="rId27" imgW="444307" imgH="241195" progId="Equation.DSMT4">
                      <p:embed/>
                      <p:pic>
                        <p:nvPicPr>
                          <p:cNvPr id="62519" name="Object 12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53" y="2499"/>
                            <a:ext cx="53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
        <p:nvSpPr>
          <p:cNvPr id="2" name="Footer Placeholder 1"/>
          <p:cNvSpPr>
            <a:spLocks noGrp="1"/>
          </p:cNvSpPr>
          <p:nvPr>
            <p:ph type="ftr" sz="quarter" idx="11"/>
          </p:nvPr>
        </p:nvSpPr>
        <p:spPr/>
        <p:txBody>
          <a:bodyPr/>
          <a:lstStyle/>
          <a:p>
            <a:pPr>
              <a:defRPr/>
            </a:pPr>
            <a:r>
              <a:rPr lang="en-US"/>
              <a:t>© 2018 Warren B. Powell</a:t>
            </a:r>
          </a:p>
        </p:txBody>
      </p:sp>
    </p:spTree>
    <p:extLst>
      <p:ext uri="{BB962C8B-B14F-4D97-AF65-F5344CB8AC3E}">
        <p14:creationId xmlns:p14="http://schemas.microsoft.com/office/powerpoint/2010/main" val="20306390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lstStyle/>
          <a:p>
            <a:r>
              <a:rPr lang="en-US" altLang="en-US" sz="3200"/>
              <a:t>Updating the value function approximation</a:t>
            </a:r>
          </a:p>
        </p:txBody>
      </p:sp>
      <p:sp>
        <p:nvSpPr>
          <p:cNvPr id="63492" name="Rectangle 3"/>
          <p:cNvSpPr>
            <a:spLocks noGrp="1" noChangeArrowheads="1"/>
          </p:cNvSpPr>
          <p:nvPr>
            <p:ph type="body" idx="1"/>
          </p:nvPr>
        </p:nvSpPr>
        <p:spPr>
          <a:xfrm>
            <a:off x="685800" y="1143000"/>
            <a:ext cx="7772400" cy="508000"/>
          </a:xfrm>
        </p:spPr>
        <p:txBody>
          <a:bodyPr/>
          <a:lstStyle/>
          <a:p>
            <a:pPr>
              <a:lnSpc>
                <a:spcPct val="90000"/>
              </a:lnSpc>
            </a:pPr>
            <a:r>
              <a:rPr lang="en-US" altLang="en-US"/>
              <a:t>Estimate the gradient at </a:t>
            </a:r>
          </a:p>
        </p:txBody>
      </p:sp>
      <p:sp>
        <p:nvSpPr>
          <p:cNvPr id="63493" name="Line 4"/>
          <p:cNvSpPr>
            <a:spLocks noChangeShapeType="1"/>
          </p:cNvSpPr>
          <p:nvPr/>
        </p:nvSpPr>
        <p:spPr bwMode="auto">
          <a:xfrm flipV="1">
            <a:off x="2146300" y="2305050"/>
            <a:ext cx="0" cy="2911475"/>
          </a:xfrm>
          <a:prstGeom prst="line">
            <a:avLst/>
          </a:prstGeom>
          <a:noFill/>
          <a:ln w="28575">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63494" name="Line 5"/>
          <p:cNvSpPr>
            <a:spLocks noChangeShapeType="1"/>
          </p:cNvSpPr>
          <p:nvPr/>
        </p:nvSpPr>
        <p:spPr bwMode="auto">
          <a:xfrm>
            <a:off x="2146300" y="5270500"/>
            <a:ext cx="4521200" cy="0"/>
          </a:xfrm>
          <a:prstGeom prst="line">
            <a:avLst/>
          </a:prstGeom>
          <a:noFill/>
          <a:ln w="28575">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63495" name="Freeform 6"/>
          <p:cNvSpPr>
            <a:spLocks/>
          </p:cNvSpPr>
          <p:nvPr/>
        </p:nvSpPr>
        <p:spPr bwMode="auto">
          <a:xfrm>
            <a:off x="2146300" y="3175000"/>
            <a:ext cx="4191000" cy="2095500"/>
          </a:xfrm>
          <a:custGeom>
            <a:avLst/>
            <a:gdLst>
              <a:gd name="T0" fmla="*/ 0 w 2640"/>
              <a:gd name="T1" fmla="*/ 2147483647 h 1320"/>
              <a:gd name="T2" fmla="*/ 866933750 w 2640"/>
              <a:gd name="T3" fmla="*/ 1290320000 h 1320"/>
              <a:gd name="T4" fmla="*/ 2147483647 w 2640"/>
              <a:gd name="T5" fmla="*/ 201612500 h 1320"/>
              <a:gd name="T6" fmla="*/ 2147483647 w 2640"/>
              <a:gd name="T7" fmla="*/ 0 h 1320"/>
              <a:gd name="T8" fmla="*/ 2147483647 w 2640"/>
              <a:gd name="T9" fmla="*/ 1633061250 h 1320"/>
              <a:gd name="T10" fmla="*/ 0 60000 65536"/>
              <a:gd name="T11" fmla="*/ 0 60000 65536"/>
              <a:gd name="T12" fmla="*/ 0 60000 65536"/>
              <a:gd name="T13" fmla="*/ 0 60000 65536"/>
              <a:gd name="T14" fmla="*/ 0 60000 65536"/>
              <a:gd name="T15" fmla="*/ 0 w 2640"/>
              <a:gd name="T16" fmla="*/ 0 h 1320"/>
              <a:gd name="T17" fmla="*/ 2640 w 2640"/>
              <a:gd name="T18" fmla="*/ 1320 h 1320"/>
            </a:gdLst>
            <a:ahLst/>
            <a:cxnLst>
              <a:cxn ang="T10">
                <a:pos x="T0" y="T1"/>
              </a:cxn>
              <a:cxn ang="T11">
                <a:pos x="T2" y="T3"/>
              </a:cxn>
              <a:cxn ang="T12">
                <a:pos x="T4" y="T5"/>
              </a:cxn>
              <a:cxn ang="T13">
                <a:pos x="T6" y="T7"/>
              </a:cxn>
              <a:cxn ang="T14">
                <a:pos x="T8" y="T9"/>
              </a:cxn>
            </a:cxnLst>
            <a:rect l="T15" t="T16" r="T17" b="T18"/>
            <a:pathLst>
              <a:path w="2640" h="1320">
                <a:moveTo>
                  <a:pt x="0" y="1320"/>
                </a:moveTo>
                <a:lnTo>
                  <a:pt x="344" y="512"/>
                </a:lnTo>
                <a:lnTo>
                  <a:pt x="872" y="80"/>
                </a:lnTo>
                <a:lnTo>
                  <a:pt x="1632" y="0"/>
                </a:lnTo>
                <a:lnTo>
                  <a:pt x="2640" y="648"/>
                </a:lnTo>
              </a:path>
            </a:pathLst>
          </a:custGeom>
          <a:noFill/>
          <a:ln w="38100">
            <a:solidFill>
              <a:schemeClr val="tx1"/>
            </a:solidFill>
            <a:prstDash val="dash"/>
            <a:round/>
            <a:headEnd/>
            <a:tailEnd type="none" w="med" len="lg"/>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63496" name="Object 7"/>
          <p:cNvGraphicFramePr>
            <a:graphicFrameLocks noChangeAspect="1"/>
          </p:cNvGraphicFramePr>
          <p:nvPr/>
        </p:nvGraphicFramePr>
        <p:xfrm>
          <a:off x="4324350" y="5389563"/>
          <a:ext cx="1041400" cy="508000"/>
        </p:xfrm>
        <a:graphic>
          <a:graphicData uri="http://schemas.openxmlformats.org/presentationml/2006/ole">
            <mc:AlternateContent xmlns:mc="http://schemas.openxmlformats.org/markup-compatibility/2006">
              <mc:Choice xmlns:v="urn:schemas-microsoft-com:vml" Requires="v">
                <p:oleObj spid="_x0000_s16386" name="Equation" r:id="rId4" imgW="520474" imgH="253890" progId="Equation.DSMT4">
                  <p:embed/>
                </p:oleObj>
              </mc:Choice>
              <mc:Fallback>
                <p:oleObj name="Equation" r:id="rId4" imgW="520474" imgH="253890" progId="Equation.DSMT4">
                  <p:embed/>
                  <p:pic>
                    <p:nvPicPr>
                      <p:cNvPr id="63496"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4350" y="5389563"/>
                        <a:ext cx="1041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3497" name="Line 8"/>
          <p:cNvSpPr>
            <a:spLocks noChangeShapeType="1"/>
          </p:cNvSpPr>
          <p:nvPr/>
        </p:nvSpPr>
        <p:spPr bwMode="auto">
          <a:xfrm>
            <a:off x="4775200" y="2324100"/>
            <a:ext cx="0" cy="3060700"/>
          </a:xfrm>
          <a:prstGeom prst="line">
            <a:avLst/>
          </a:prstGeom>
          <a:noFill/>
          <a:ln w="19050">
            <a:solidFill>
              <a:schemeClr val="tx1"/>
            </a:solidFill>
            <a:round/>
            <a:headEnd/>
            <a:tailEnd type="none" w="med" len="lg"/>
          </a:ln>
          <a:extLst>
            <a:ext uri="{909E8E84-426E-40DD-AFC4-6F175D3DCCD1}">
              <a14:hiddenFill xmlns:a14="http://schemas.microsoft.com/office/drawing/2010/main">
                <a:noFill/>
              </a14:hiddenFill>
            </a:ext>
          </a:extLst>
        </p:spPr>
        <p:txBody>
          <a:bodyPr/>
          <a:lstStyle/>
          <a:p>
            <a:endParaRPr lang="en-US"/>
          </a:p>
        </p:txBody>
      </p:sp>
      <p:grpSp>
        <p:nvGrpSpPr>
          <p:cNvPr id="2" name="Group 16"/>
          <p:cNvGrpSpPr>
            <a:grpSpLocks/>
          </p:cNvGrpSpPr>
          <p:nvPr/>
        </p:nvGrpSpPr>
        <p:grpSpPr bwMode="auto">
          <a:xfrm>
            <a:off x="2476500" y="2374900"/>
            <a:ext cx="4884738" cy="1485900"/>
            <a:chOff x="1560" y="1496"/>
            <a:chExt cx="3077" cy="936"/>
          </a:xfrm>
        </p:grpSpPr>
        <p:sp>
          <p:nvSpPr>
            <p:cNvPr id="63501" name="Line 11"/>
            <p:cNvSpPr>
              <a:spLocks noChangeShapeType="1"/>
            </p:cNvSpPr>
            <p:nvPr/>
          </p:nvSpPr>
          <p:spPr bwMode="auto">
            <a:xfrm>
              <a:off x="1560" y="1496"/>
              <a:ext cx="2656" cy="936"/>
            </a:xfrm>
            <a:prstGeom prst="line">
              <a:avLst/>
            </a:prstGeom>
            <a:noFill/>
            <a:ln w="28575">
              <a:solidFill>
                <a:schemeClr val="tx1"/>
              </a:solidFill>
              <a:prstDash val="dash"/>
              <a:round/>
              <a:headEnd/>
              <a:tailEnd type="none" w="med" len="lg"/>
            </a:ln>
            <a:extLst>
              <a:ext uri="{909E8E84-426E-40DD-AFC4-6F175D3DCCD1}">
                <a14:hiddenFill xmlns:a14="http://schemas.microsoft.com/office/drawing/2010/main">
                  <a:noFill/>
                </a14:hiddenFill>
              </a:ext>
            </a:extLst>
          </p:spPr>
          <p:txBody>
            <a:bodyPr/>
            <a:lstStyle/>
            <a:p>
              <a:endParaRPr lang="en-US"/>
            </a:p>
          </p:txBody>
        </p:sp>
        <p:sp>
          <p:nvSpPr>
            <p:cNvPr id="63502" name="Freeform 12"/>
            <p:cNvSpPr>
              <a:spLocks/>
            </p:cNvSpPr>
            <p:nvPr/>
          </p:nvSpPr>
          <p:spPr bwMode="auto">
            <a:xfrm rot="10800000" flipH="1">
              <a:off x="3528" y="2176"/>
              <a:ext cx="496" cy="184"/>
            </a:xfrm>
            <a:custGeom>
              <a:avLst/>
              <a:gdLst>
                <a:gd name="T0" fmla="*/ 0 w 496"/>
                <a:gd name="T1" fmla="*/ 111 h 304"/>
                <a:gd name="T2" fmla="*/ 496 w 496"/>
                <a:gd name="T3" fmla="*/ 111 h 304"/>
                <a:gd name="T4" fmla="*/ 496 w 496"/>
                <a:gd name="T5" fmla="*/ 0 h 304"/>
                <a:gd name="T6" fmla="*/ 0 60000 65536"/>
                <a:gd name="T7" fmla="*/ 0 60000 65536"/>
                <a:gd name="T8" fmla="*/ 0 60000 65536"/>
                <a:gd name="T9" fmla="*/ 0 w 496"/>
                <a:gd name="T10" fmla="*/ 0 h 304"/>
                <a:gd name="T11" fmla="*/ 496 w 496"/>
                <a:gd name="T12" fmla="*/ 304 h 304"/>
              </a:gdLst>
              <a:ahLst/>
              <a:cxnLst>
                <a:cxn ang="T6">
                  <a:pos x="T0" y="T1"/>
                </a:cxn>
                <a:cxn ang="T7">
                  <a:pos x="T2" y="T3"/>
                </a:cxn>
                <a:cxn ang="T8">
                  <a:pos x="T4" y="T5"/>
                </a:cxn>
              </a:cxnLst>
              <a:rect l="T9" t="T10" r="T11" b="T12"/>
              <a:pathLst>
                <a:path w="496" h="304">
                  <a:moveTo>
                    <a:pt x="0" y="304"/>
                  </a:moveTo>
                  <a:lnTo>
                    <a:pt x="496" y="304"/>
                  </a:lnTo>
                  <a:lnTo>
                    <a:pt x="496" y="0"/>
                  </a:lnTo>
                </a:path>
              </a:pathLst>
            </a:custGeom>
            <a:noFill/>
            <a:ln w="12700">
              <a:solidFill>
                <a:schemeClr val="tx1"/>
              </a:solidFill>
              <a:round/>
              <a:headEnd/>
              <a:tailEnd type="none" w="med" len="lg"/>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63503" name="Object 13"/>
            <p:cNvGraphicFramePr>
              <a:graphicFrameLocks noChangeAspect="1"/>
            </p:cNvGraphicFramePr>
            <p:nvPr/>
          </p:nvGraphicFramePr>
          <p:xfrm>
            <a:off x="4029" y="2093"/>
            <a:ext cx="608" cy="311"/>
          </p:xfrm>
          <a:graphic>
            <a:graphicData uri="http://schemas.openxmlformats.org/presentationml/2006/ole">
              <mc:AlternateContent xmlns:mc="http://schemas.openxmlformats.org/markup-compatibility/2006">
                <mc:Choice xmlns:v="urn:schemas-microsoft-com:vml" Requires="v">
                  <p:oleObj spid="_x0000_s16387" name="Equation" r:id="rId6" imgW="494870" imgH="253780" progId="Equation.DSMT4">
                    <p:embed/>
                  </p:oleObj>
                </mc:Choice>
                <mc:Fallback>
                  <p:oleObj name="Equation" r:id="rId6" imgW="494870" imgH="253780" progId="Equation.DSMT4">
                    <p:embed/>
                    <p:pic>
                      <p:nvPicPr>
                        <p:cNvPr id="63503"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9" y="2093"/>
                          <a:ext cx="608" cy="311"/>
                        </a:xfrm>
                        <a:prstGeom prst="rect">
                          <a:avLst/>
                        </a:prstGeom>
                        <a:solidFill>
                          <a:schemeClr val="bg1"/>
                        </a:solidFill>
                        <a:ln>
                          <a:noFill/>
                        </a:ln>
                        <a:effectLst/>
                        <a:extLst>
                          <a:ext uri="{91240B29-F687-4F45-9708-019B960494DF}">
                            <a14:hiddenLine xmlns:a14="http://schemas.microsoft.com/office/drawing/2010/main" w="25400" algn="ctr">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63499" name="Object 14"/>
          <p:cNvGraphicFramePr>
            <a:graphicFrameLocks noChangeAspect="1"/>
          </p:cNvGraphicFramePr>
          <p:nvPr/>
        </p:nvGraphicFramePr>
        <p:xfrm>
          <a:off x="4529138" y="1162050"/>
          <a:ext cx="406400" cy="482600"/>
        </p:xfrm>
        <a:graphic>
          <a:graphicData uri="http://schemas.openxmlformats.org/presentationml/2006/ole">
            <mc:AlternateContent xmlns:mc="http://schemas.openxmlformats.org/markup-compatibility/2006">
              <mc:Choice xmlns:v="urn:schemas-microsoft-com:vml" Requires="v">
                <p:oleObj spid="_x0000_s16388" name="Equation" r:id="rId8" imgW="203112" imgH="241195" progId="Equation.DSMT4">
                  <p:embed/>
                </p:oleObj>
              </mc:Choice>
              <mc:Fallback>
                <p:oleObj name="Equation" r:id="rId8" imgW="203112" imgH="241195" progId="Equation.DSMT4">
                  <p:embed/>
                  <p:pic>
                    <p:nvPicPr>
                      <p:cNvPr id="63499"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29138" y="1162050"/>
                        <a:ext cx="4064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500" name="Object 17"/>
          <p:cNvGraphicFramePr>
            <a:graphicFrameLocks noChangeAspect="1"/>
          </p:cNvGraphicFramePr>
          <p:nvPr/>
        </p:nvGraphicFramePr>
        <p:xfrm>
          <a:off x="6267450" y="4030663"/>
          <a:ext cx="728663" cy="409575"/>
        </p:xfrm>
        <a:graphic>
          <a:graphicData uri="http://schemas.openxmlformats.org/presentationml/2006/ole">
            <mc:AlternateContent xmlns:mc="http://schemas.openxmlformats.org/markup-compatibility/2006">
              <mc:Choice xmlns:v="urn:schemas-microsoft-com:vml" Requires="v">
                <p:oleObj spid="_x0000_s16389" name="Equation" r:id="rId10" imgW="406224" imgH="228501" progId="Equation.DSMT4">
                  <p:embed/>
                </p:oleObj>
              </mc:Choice>
              <mc:Fallback>
                <p:oleObj name="Equation" r:id="rId10" imgW="406224" imgH="228501" progId="Equation.DSMT4">
                  <p:embed/>
                  <p:pic>
                    <p:nvPicPr>
                      <p:cNvPr id="63500" name="Object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67450" y="4030663"/>
                        <a:ext cx="728663" cy="409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lgn="ctr">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Footer Placeholder 2"/>
          <p:cNvSpPr>
            <a:spLocks noGrp="1"/>
          </p:cNvSpPr>
          <p:nvPr>
            <p:ph type="ftr" sz="quarter" idx="11"/>
          </p:nvPr>
        </p:nvSpPr>
        <p:spPr/>
        <p:txBody>
          <a:bodyPr/>
          <a:lstStyle/>
          <a:p>
            <a:pPr>
              <a:defRPr/>
            </a:pPr>
            <a:r>
              <a:rPr lang="en-US"/>
              <a:t>© 2018 Warren B. Powell</a:t>
            </a:r>
            <a:endParaRPr lang="en-US" dirty="0"/>
          </a:p>
        </p:txBody>
      </p:sp>
    </p:spTree>
    <p:extLst>
      <p:ext uri="{BB962C8B-B14F-4D97-AF65-F5344CB8AC3E}">
        <p14:creationId xmlns:p14="http://schemas.microsoft.com/office/powerpoint/2010/main" val="72860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p:txBody>
          <a:bodyPr/>
          <a:lstStyle/>
          <a:p>
            <a:r>
              <a:rPr lang="en-US" altLang="en-US" sz="3200"/>
              <a:t>Updating the value function approximation</a:t>
            </a:r>
          </a:p>
        </p:txBody>
      </p:sp>
      <p:sp>
        <p:nvSpPr>
          <p:cNvPr id="64516" name="Rectangle 3"/>
          <p:cNvSpPr>
            <a:spLocks noGrp="1" noChangeArrowheads="1"/>
          </p:cNvSpPr>
          <p:nvPr>
            <p:ph type="body" idx="1"/>
          </p:nvPr>
        </p:nvSpPr>
        <p:spPr>
          <a:xfrm>
            <a:off x="685800" y="1143000"/>
            <a:ext cx="7772400" cy="508000"/>
          </a:xfrm>
        </p:spPr>
        <p:txBody>
          <a:bodyPr/>
          <a:lstStyle/>
          <a:p>
            <a:pPr>
              <a:lnSpc>
                <a:spcPct val="90000"/>
              </a:lnSpc>
            </a:pPr>
            <a:r>
              <a:rPr lang="en-US" altLang="en-US"/>
              <a:t>Update the value function at </a:t>
            </a:r>
          </a:p>
        </p:txBody>
      </p:sp>
      <p:grpSp>
        <p:nvGrpSpPr>
          <p:cNvPr id="64517" name="Group 4"/>
          <p:cNvGrpSpPr>
            <a:grpSpLocks/>
          </p:cNvGrpSpPr>
          <p:nvPr/>
        </p:nvGrpSpPr>
        <p:grpSpPr bwMode="auto">
          <a:xfrm>
            <a:off x="2146300" y="2305050"/>
            <a:ext cx="4521200" cy="2965450"/>
            <a:chOff x="1352" y="1452"/>
            <a:chExt cx="2848" cy="1868"/>
          </a:xfrm>
        </p:grpSpPr>
        <p:sp>
          <p:nvSpPr>
            <p:cNvPr id="64530" name="Line 5"/>
            <p:cNvSpPr>
              <a:spLocks noChangeShapeType="1"/>
            </p:cNvSpPr>
            <p:nvPr/>
          </p:nvSpPr>
          <p:spPr bwMode="auto">
            <a:xfrm flipV="1">
              <a:off x="1352" y="1452"/>
              <a:ext cx="0" cy="1834"/>
            </a:xfrm>
            <a:prstGeom prst="line">
              <a:avLst/>
            </a:prstGeom>
            <a:noFill/>
            <a:ln w="28575">
              <a:solidFill>
                <a:srgbClr val="3333CC"/>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64531" name="Line 6"/>
            <p:cNvSpPr>
              <a:spLocks noChangeShapeType="1"/>
            </p:cNvSpPr>
            <p:nvPr/>
          </p:nvSpPr>
          <p:spPr bwMode="auto">
            <a:xfrm>
              <a:off x="1352" y="3320"/>
              <a:ext cx="2848" cy="0"/>
            </a:xfrm>
            <a:prstGeom prst="line">
              <a:avLst/>
            </a:prstGeom>
            <a:noFill/>
            <a:ln w="28575">
              <a:solidFill>
                <a:srgbClr val="3333CC"/>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64532" name="Freeform 7"/>
            <p:cNvSpPr>
              <a:spLocks/>
            </p:cNvSpPr>
            <p:nvPr/>
          </p:nvSpPr>
          <p:spPr bwMode="auto">
            <a:xfrm>
              <a:off x="1352" y="1876"/>
              <a:ext cx="2589" cy="1444"/>
            </a:xfrm>
            <a:custGeom>
              <a:avLst/>
              <a:gdLst>
                <a:gd name="T0" fmla="*/ 0 w 640"/>
                <a:gd name="T1" fmla="*/ 6061 h 344"/>
                <a:gd name="T2" fmla="*/ 918 w 640"/>
                <a:gd name="T3" fmla="*/ 2397 h 344"/>
                <a:gd name="T4" fmla="*/ 3402 w 640"/>
                <a:gd name="T5" fmla="*/ 143 h 344"/>
                <a:gd name="T6" fmla="*/ 6675 w 640"/>
                <a:gd name="T7" fmla="*/ 0 h 344"/>
                <a:gd name="T8" fmla="*/ 10473 w 640"/>
                <a:gd name="T9" fmla="*/ 2116 h 344"/>
                <a:gd name="T10" fmla="*/ 0 60000 65536"/>
                <a:gd name="T11" fmla="*/ 0 60000 65536"/>
                <a:gd name="T12" fmla="*/ 0 60000 65536"/>
                <a:gd name="T13" fmla="*/ 0 60000 65536"/>
                <a:gd name="T14" fmla="*/ 0 60000 65536"/>
                <a:gd name="T15" fmla="*/ 0 w 640"/>
                <a:gd name="T16" fmla="*/ 0 h 344"/>
                <a:gd name="T17" fmla="*/ 640 w 640"/>
                <a:gd name="T18" fmla="*/ 344 h 344"/>
              </a:gdLst>
              <a:ahLst/>
              <a:cxnLst>
                <a:cxn ang="T10">
                  <a:pos x="T0" y="T1"/>
                </a:cxn>
                <a:cxn ang="T11">
                  <a:pos x="T2" y="T3"/>
                </a:cxn>
                <a:cxn ang="T12">
                  <a:pos x="T4" y="T5"/>
                </a:cxn>
                <a:cxn ang="T13">
                  <a:pos x="T6" y="T7"/>
                </a:cxn>
                <a:cxn ang="T14">
                  <a:pos x="T8" y="T9"/>
                </a:cxn>
              </a:cxnLst>
              <a:rect l="T15" t="T16" r="T17" b="T18"/>
              <a:pathLst>
                <a:path w="640" h="344">
                  <a:moveTo>
                    <a:pt x="0" y="344"/>
                  </a:moveTo>
                  <a:lnTo>
                    <a:pt x="56" y="136"/>
                  </a:lnTo>
                  <a:lnTo>
                    <a:pt x="208" y="8"/>
                  </a:lnTo>
                  <a:lnTo>
                    <a:pt x="408" y="0"/>
                  </a:lnTo>
                  <a:lnTo>
                    <a:pt x="640" y="120"/>
                  </a:lnTo>
                </a:path>
              </a:pathLst>
            </a:custGeom>
            <a:noFill/>
            <a:ln w="38100">
              <a:solidFill>
                <a:srgbClr val="3333CC"/>
              </a:solidFill>
              <a:round/>
              <a:headEnd/>
              <a:tailEnd type="none" w="med" len="lg"/>
            </a:ln>
            <a:extLst>
              <a:ext uri="{909E8E84-426E-40DD-AFC4-6F175D3DCCD1}">
                <a14:hiddenFill xmlns:a14="http://schemas.microsoft.com/office/drawing/2010/main">
                  <a:solidFill>
                    <a:srgbClr val="FFFFFF"/>
                  </a:solidFill>
                </a14:hiddenFill>
              </a:ext>
            </a:extLst>
          </p:spPr>
          <p:txBody>
            <a:bodyPr/>
            <a:lstStyle/>
            <a:p>
              <a:endParaRPr lang="en-US"/>
            </a:p>
          </p:txBody>
        </p:sp>
      </p:grpSp>
      <p:graphicFrame>
        <p:nvGraphicFramePr>
          <p:cNvPr id="64518" name="Object 8"/>
          <p:cNvGraphicFramePr>
            <a:graphicFrameLocks noChangeAspect="1"/>
          </p:cNvGraphicFramePr>
          <p:nvPr/>
        </p:nvGraphicFramePr>
        <p:xfrm>
          <a:off x="3308350" y="5402263"/>
          <a:ext cx="558800" cy="482600"/>
        </p:xfrm>
        <a:graphic>
          <a:graphicData uri="http://schemas.openxmlformats.org/presentationml/2006/ole">
            <mc:AlternateContent xmlns:mc="http://schemas.openxmlformats.org/markup-compatibility/2006">
              <mc:Choice xmlns:v="urn:schemas-microsoft-com:vml" Requires="v">
                <p:oleObj spid="_x0000_s17410" name="Equation" r:id="rId4" imgW="279279" imgH="241195" progId="Equation.DSMT4">
                  <p:embed/>
                </p:oleObj>
              </mc:Choice>
              <mc:Fallback>
                <p:oleObj name="Equation" r:id="rId4" imgW="279279" imgH="241195" progId="Equation.DSMT4">
                  <p:embed/>
                  <p:pic>
                    <p:nvPicPr>
                      <p:cNvPr id="64518"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8350" y="5402263"/>
                        <a:ext cx="5588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4519" name="Line 9"/>
          <p:cNvSpPr>
            <a:spLocks noChangeShapeType="1"/>
          </p:cNvSpPr>
          <p:nvPr/>
        </p:nvSpPr>
        <p:spPr bwMode="auto">
          <a:xfrm>
            <a:off x="3479800" y="2324100"/>
            <a:ext cx="0" cy="3060700"/>
          </a:xfrm>
          <a:prstGeom prst="line">
            <a:avLst/>
          </a:prstGeom>
          <a:noFill/>
          <a:ln w="19050">
            <a:solidFill>
              <a:srgbClr val="3333CC"/>
            </a:solidFill>
            <a:round/>
            <a:headEnd/>
            <a:tailEnd type="none" w="med" len="lg"/>
          </a:ln>
          <a:extLst>
            <a:ext uri="{909E8E84-426E-40DD-AFC4-6F175D3DCCD1}">
              <a14:hiddenFill xmlns:a14="http://schemas.microsoft.com/office/drawing/2010/main">
                <a:noFill/>
              </a14:hiddenFill>
            </a:ext>
          </a:extLst>
        </p:spPr>
        <p:txBody>
          <a:bodyPr/>
          <a:lstStyle/>
          <a:p>
            <a:endParaRPr lang="en-US"/>
          </a:p>
        </p:txBody>
      </p:sp>
      <p:graphicFrame>
        <p:nvGraphicFramePr>
          <p:cNvPr id="64520" name="Object 10"/>
          <p:cNvGraphicFramePr>
            <a:graphicFrameLocks noChangeAspect="1"/>
          </p:cNvGraphicFramePr>
          <p:nvPr/>
        </p:nvGraphicFramePr>
        <p:xfrm>
          <a:off x="4959350" y="2686050"/>
          <a:ext cx="1136650" cy="431800"/>
        </p:xfrm>
        <a:graphic>
          <a:graphicData uri="http://schemas.openxmlformats.org/presentationml/2006/ole">
            <mc:AlternateContent xmlns:mc="http://schemas.openxmlformats.org/markup-compatibility/2006">
              <mc:Choice xmlns:v="urn:schemas-microsoft-com:vml" Requires="v">
                <p:oleObj spid="_x0000_s17411" name="Equation" r:id="rId6" imgW="634725" imgH="241195" progId="Equation.DSMT4">
                  <p:embed/>
                </p:oleObj>
              </mc:Choice>
              <mc:Fallback>
                <p:oleObj name="Equation" r:id="rId6" imgW="634725" imgH="241195" progId="Equation.DSMT4">
                  <p:embed/>
                  <p:pic>
                    <p:nvPicPr>
                      <p:cNvPr id="6452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9350" y="2686050"/>
                        <a:ext cx="1136650" cy="431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lgn="ctr">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21" name="Object 11"/>
          <p:cNvGraphicFramePr>
            <a:graphicFrameLocks noChangeAspect="1"/>
          </p:cNvGraphicFramePr>
          <p:nvPr/>
        </p:nvGraphicFramePr>
        <p:xfrm>
          <a:off x="5164138" y="1162050"/>
          <a:ext cx="558800" cy="482600"/>
        </p:xfrm>
        <a:graphic>
          <a:graphicData uri="http://schemas.openxmlformats.org/presentationml/2006/ole">
            <mc:AlternateContent xmlns:mc="http://schemas.openxmlformats.org/markup-compatibility/2006">
              <mc:Choice xmlns:v="urn:schemas-microsoft-com:vml" Requires="v">
                <p:oleObj spid="_x0000_s17412" name="Equation" r:id="rId8" imgW="279279" imgH="241195" progId="Equation.DSMT4">
                  <p:embed/>
                </p:oleObj>
              </mc:Choice>
              <mc:Fallback>
                <p:oleObj name="Equation" r:id="rId8" imgW="279279" imgH="241195" progId="Equation.DSMT4">
                  <p:embed/>
                  <p:pic>
                    <p:nvPicPr>
                      <p:cNvPr id="64521"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64138" y="1162050"/>
                        <a:ext cx="5588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4522" name="Freeform 20"/>
          <p:cNvSpPr>
            <a:spLocks/>
          </p:cNvSpPr>
          <p:nvPr/>
        </p:nvSpPr>
        <p:spPr bwMode="auto">
          <a:xfrm>
            <a:off x="2146300" y="3175000"/>
            <a:ext cx="4191000" cy="2095500"/>
          </a:xfrm>
          <a:custGeom>
            <a:avLst/>
            <a:gdLst>
              <a:gd name="T0" fmla="*/ 0 w 2640"/>
              <a:gd name="T1" fmla="*/ 2147483647 h 1320"/>
              <a:gd name="T2" fmla="*/ 866933750 w 2640"/>
              <a:gd name="T3" fmla="*/ 1290320000 h 1320"/>
              <a:gd name="T4" fmla="*/ 2147483647 w 2640"/>
              <a:gd name="T5" fmla="*/ 201612500 h 1320"/>
              <a:gd name="T6" fmla="*/ 2147483647 w 2640"/>
              <a:gd name="T7" fmla="*/ 0 h 1320"/>
              <a:gd name="T8" fmla="*/ 2147483647 w 2640"/>
              <a:gd name="T9" fmla="*/ 1633061250 h 1320"/>
              <a:gd name="T10" fmla="*/ 0 60000 65536"/>
              <a:gd name="T11" fmla="*/ 0 60000 65536"/>
              <a:gd name="T12" fmla="*/ 0 60000 65536"/>
              <a:gd name="T13" fmla="*/ 0 60000 65536"/>
              <a:gd name="T14" fmla="*/ 0 60000 65536"/>
              <a:gd name="T15" fmla="*/ 0 w 2640"/>
              <a:gd name="T16" fmla="*/ 0 h 1320"/>
              <a:gd name="T17" fmla="*/ 2640 w 2640"/>
              <a:gd name="T18" fmla="*/ 1320 h 1320"/>
            </a:gdLst>
            <a:ahLst/>
            <a:cxnLst>
              <a:cxn ang="T10">
                <a:pos x="T0" y="T1"/>
              </a:cxn>
              <a:cxn ang="T11">
                <a:pos x="T2" y="T3"/>
              </a:cxn>
              <a:cxn ang="T12">
                <a:pos x="T4" y="T5"/>
              </a:cxn>
              <a:cxn ang="T13">
                <a:pos x="T6" y="T7"/>
              </a:cxn>
              <a:cxn ang="T14">
                <a:pos x="T8" y="T9"/>
              </a:cxn>
            </a:cxnLst>
            <a:rect l="T15" t="T16" r="T17" b="T18"/>
            <a:pathLst>
              <a:path w="2640" h="1320">
                <a:moveTo>
                  <a:pt x="0" y="1320"/>
                </a:moveTo>
                <a:lnTo>
                  <a:pt x="344" y="512"/>
                </a:lnTo>
                <a:lnTo>
                  <a:pt x="872" y="80"/>
                </a:lnTo>
                <a:lnTo>
                  <a:pt x="1632" y="0"/>
                </a:lnTo>
                <a:lnTo>
                  <a:pt x="2640" y="648"/>
                </a:lnTo>
              </a:path>
            </a:pathLst>
          </a:custGeom>
          <a:noFill/>
          <a:ln w="38100">
            <a:solidFill>
              <a:schemeClr val="tx1"/>
            </a:solidFill>
            <a:prstDash val="dash"/>
            <a:round/>
            <a:headEnd/>
            <a:tailEnd type="none" w="med" len="lg"/>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 name="Group 21"/>
          <p:cNvGrpSpPr>
            <a:grpSpLocks/>
          </p:cNvGrpSpPr>
          <p:nvPr/>
        </p:nvGrpSpPr>
        <p:grpSpPr bwMode="auto">
          <a:xfrm>
            <a:off x="2476500" y="2374900"/>
            <a:ext cx="4884738" cy="1485900"/>
            <a:chOff x="1560" y="1496"/>
            <a:chExt cx="3077" cy="936"/>
          </a:xfrm>
        </p:grpSpPr>
        <p:sp>
          <p:nvSpPr>
            <p:cNvPr id="64527" name="Line 22"/>
            <p:cNvSpPr>
              <a:spLocks noChangeShapeType="1"/>
            </p:cNvSpPr>
            <p:nvPr/>
          </p:nvSpPr>
          <p:spPr bwMode="auto">
            <a:xfrm>
              <a:off x="1560" y="1496"/>
              <a:ext cx="2656" cy="936"/>
            </a:xfrm>
            <a:prstGeom prst="line">
              <a:avLst/>
            </a:prstGeom>
            <a:noFill/>
            <a:ln w="28575">
              <a:solidFill>
                <a:schemeClr val="tx1"/>
              </a:solidFill>
              <a:prstDash val="dash"/>
              <a:round/>
              <a:headEnd/>
              <a:tailEnd type="none" w="med" len="lg"/>
            </a:ln>
            <a:extLst>
              <a:ext uri="{909E8E84-426E-40DD-AFC4-6F175D3DCCD1}">
                <a14:hiddenFill xmlns:a14="http://schemas.microsoft.com/office/drawing/2010/main">
                  <a:noFill/>
                </a14:hiddenFill>
              </a:ext>
            </a:extLst>
          </p:spPr>
          <p:txBody>
            <a:bodyPr/>
            <a:lstStyle/>
            <a:p>
              <a:endParaRPr lang="en-US"/>
            </a:p>
          </p:txBody>
        </p:sp>
        <p:sp>
          <p:nvSpPr>
            <p:cNvPr id="64528" name="Freeform 23"/>
            <p:cNvSpPr>
              <a:spLocks/>
            </p:cNvSpPr>
            <p:nvPr/>
          </p:nvSpPr>
          <p:spPr bwMode="auto">
            <a:xfrm rot="10800000" flipH="1">
              <a:off x="3528" y="2176"/>
              <a:ext cx="496" cy="184"/>
            </a:xfrm>
            <a:custGeom>
              <a:avLst/>
              <a:gdLst>
                <a:gd name="T0" fmla="*/ 0 w 496"/>
                <a:gd name="T1" fmla="*/ 111 h 304"/>
                <a:gd name="T2" fmla="*/ 496 w 496"/>
                <a:gd name="T3" fmla="*/ 111 h 304"/>
                <a:gd name="T4" fmla="*/ 496 w 496"/>
                <a:gd name="T5" fmla="*/ 0 h 304"/>
                <a:gd name="T6" fmla="*/ 0 60000 65536"/>
                <a:gd name="T7" fmla="*/ 0 60000 65536"/>
                <a:gd name="T8" fmla="*/ 0 60000 65536"/>
                <a:gd name="T9" fmla="*/ 0 w 496"/>
                <a:gd name="T10" fmla="*/ 0 h 304"/>
                <a:gd name="T11" fmla="*/ 496 w 496"/>
                <a:gd name="T12" fmla="*/ 304 h 304"/>
              </a:gdLst>
              <a:ahLst/>
              <a:cxnLst>
                <a:cxn ang="T6">
                  <a:pos x="T0" y="T1"/>
                </a:cxn>
                <a:cxn ang="T7">
                  <a:pos x="T2" y="T3"/>
                </a:cxn>
                <a:cxn ang="T8">
                  <a:pos x="T4" y="T5"/>
                </a:cxn>
              </a:cxnLst>
              <a:rect l="T9" t="T10" r="T11" b="T12"/>
              <a:pathLst>
                <a:path w="496" h="304">
                  <a:moveTo>
                    <a:pt x="0" y="304"/>
                  </a:moveTo>
                  <a:lnTo>
                    <a:pt x="496" y="304"/>
                  </a:lnTo>
                  <a:lnTo>
                    <a:pt x="496" y="0"/>
                  </a:lnTo>
                </a:path>
              </a:pathLst>
            </a:custGeom>
            <a:noFill/>
            <a:ln w="12700">
              <a:solidFill>
                <a:schemeClr val="tx1"/>
              </a:solidFill>
              <a:round/>
              <a:headEnd/>
              <a:tailEnd type="none" w="med" len="lg"/>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64529" name="Object 24"/>
            <p:cNvGraphicFramePr>
              <a:graphicFrameLocks noChangeAspect="1"/>
            </p:cNvGraphicFramePr>
            <p:nvPr/>
          </p:nvGraphicFramePr>
          <p:xfrm>
            <a:off x="4029" y="2093"/>
            <a:ext cx="608" cy="311"/>
          </p:xfrm>
          <a:graphic>
            <a:graphicData uri="http://schemas.openxmlformats.org/presentationml/2006/ole">
              <mc:AlternateContent xmlns:mc="http://schemas.openxmlformats.org/markup-compatibility/2006">
                <mc:Choice xmlns:v="urn:schemas-microsoft-com:vml" Requires="v">
                  <p:oleObj spid="_x0000_s17413" name="Equation" r:id="rId10" imgW="494870" imgH="253780" progId="Equation.DSMT4">
                    <p:embed/>
                  </p:oleObj>
                </mc:Choice>
                <mc:Fallback>
                  <p:oleObj name="Equation" r:id="rId10" imgW="494870" imgH="253780" progId="Equation.DSMT4">
                    <p:embed/>
                    <p:pic>
                      <p:nvPicPr>
                        <p:cNvPr id="64529" name="Object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29" y="2093"/>
                          <a:ext cx="608" cy="311"/>
                        </a:xfrm>
                        <a:prstGeom prst="rect">
                          <a:avLst/>
                        </a:prstGeom>
                        <a:solidFill>
                          <a:schemeClr val="bg1"/>
                        </a:solidFill>
                        <a:ln>
                          <a:noFill/>
                        </a:ln>
                        <a:effectLst/>
                        <a:extLst>
                          <a:ext uri="{91240B29-F687-4F45-9708-019B960494DF}">
                            <a14:hiddenLine xmlns:a14="http://schemas.microsoft.com/office/drawing/2010/main" w="25400" algn="ctr">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64524" name="Object 25"/>
          <p:cNvGraphicFramePr>
            <a:graphicFrameLocks noChangeAspect="1"/>
          </p:cNvGraphicFramePr>
          <p:nvPr/>
        </p:nvGraphicFramePr>
        <p:xfrm>
          <a:off x="6267450" y="4030663"/>
          <a:ext cx="728663" cy="409575"/>
        </p:xfrm>
        <a:graphic>
          <a:graphicData uri="http://schemas.openxmlformats.org/presentationml/2006/ole">
            <mc:AlternateContent xmlns:mc="http://schemas.openxmlformats.org/markup-compatibility/2006">
              <mc:Choice xmlns:v="urn:schemas-microsoft-com:vml" Requires="v">
                <p:oleObj spid="_x0000_s17414" name="Equation" r:id="rId12" imgW="406224" imgH="228501" progId="Equation.DSMT4">
                  <p:embed/>
                </p:oleObj>
              </mc:Choice>
              <mc:Fallback>
                <p:oleObj name="Equation" r:id="rId12" imgW="406224" imgH="228501" progId="Equation.DSMT4">
                  <p:embed/>
                  <p:pic>
                    <p:nvPicPr>
                      <p:cNvPr id="64524" name="Object 2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67450" y="4030663"/>
                        <a:ext cx="728663" cy="409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lgn="ctr">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25" name="Object 26"/>
          <p:cNvGraphicFramePr>
            <a:graphicFrameLocks noChangeAspect="1"/>
          </p:cNvGraphicFramePr>
          <p:nvPr/>
        </p:nvGraphicFramePr>
        <p:xfrm>
          <a:off x="4324350" y="5389563"/>
          <a:ext cx="1041400" cy="508000"/>
        </p:xfrm>
        <a:graphic>
          <a:graphicData uri="http://schemas.openxmlformats.org/presentationml/2006/ole">
            <mc:AlternateContent xmlns:mc="http://schemas.openxmlformats.org/markup-compatibility/2006">
              <mc:Choice xmlns:v="urn:schemas-microsoft-com:vml" Requires="v">
                <p:oleObj spid="_x0000_s17415" name="Equation" r:id="rId14" imgW="520474" imgH="253890" progId="Equation.DSMT4">
                  <p:embed/>
                </p:oleObj>
              </mc:Choice>
              <mc:Fallback>
                <p:oleObj name="Equation" r:id="rId14" imgW="520474" imgH="253890" progId="Equation.DSMT4">
                  <p:embed/>
                  <p:pic>
                    <p:nvPicPr>
                      <p:cNvPr id="64525" name="Object 2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24350" y="5389563"/>
                        <a:ext cx="1041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4526" name="Line 27"/>
          <p:cNvSpPr>
            <a:spLocks noChangeShapeType="1"/>
          </p:cNvSpPr>
          <p:nvPr/>
        </p:nvSpPr>
        <p:spPr bwMode="auto">
          <a:xfrm>
            <a:off x="4775200" y="2324100"/>
            <a:ext cx="0" cy="3060700"/>
          </a:xfrm>
          <a:prstGeom prst="line">
            <a:avLst/>
          </a:prstGeom>
          <a:noFill/>
          <a:ln w="9525">
            <a:solidFill>
              <a:schemeClr val="tx1"/>
            </a:solidFill>
            <a:round/>
            <a:headEnd/>
            <a:tailEnd type="none" w="med" len="lg"/>
          </a:ln>
          <a:extLst>
            <a:ext uri="{909E8E84-426E-40DD-AFC4-6F175D3DCCD1}">
              <a14:hiddenFill xmlns:a14="http://schemas.microsoft.com/office/drawing/2010/main">
                <a:noFill/>
              </a14:hiddenFill>
            </a:ext>
          </a:extLst>
        </p:spPr>
        <p:txBody>
          <a:bodyPr/>
          <a:lstStyle/>
          <a:p>
            <a:endParaRPr lang="en-US"/>
          </a:p>
        </p:txBody>
      </p:sp>
      <p:sp>
        <p:nvSpPr>
          <p:cNvPr id="2" name="Footer Placeholder 1"/>
          <p:cNvSpPr>
            <a:spLocks noGrp="1"/>
          </p:cNvSpPr>
          <p:nvPr>
            <p:ph type="ftr" sz="quarter" idx="11"/>
          </p:nvPr>
        </p:nvSpPr>
        <p:spPr/>
        <p:txBody>
          <a:bodyPr/>
          <a:lstStyle/>
          <a:p>
            <a:pPr>
              <a:defRPr/>
            </a:pPr>
            <a:r>
              <a:rPr lang="en-US"/>
              <a:t>© 2018 Warren B. Powell</a:t>
            </a:r>
            <a:endParaRPr lang="en-US" dirty="0"/>
          </a:p>
        </p:txBody>
      </p:sp>
    </p:spTree>
    <p:extLst>
      <p:ext uri="{BB962C8B-B14F-4D97-AF65-F5344CB8AC3E}">
        <p14:creationId xmlns:p14="http://schemas.microsoft.com/office/powerpoint/2010/main" val="2256533376"/>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5E-6 -3.33333E-6 L -0.14306 -3.33333E-6 L -0.14306 -0.02592 " pathEditMode="relative" ptsTypes="AAA">
                                      <p:cBhvr>
                                        <p:cTn id="6"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p:txBody>
          <a:bodyPr/>
          <a:lstStyle/>
          <a:p>
            <a:r>
              <a:rPr lang="en-US" altLang="en-US" sz="3200"/>
              <a:t>Updating the value function approximation</a:t>
            </a:r>
          </a:p>
        </p:txBody>
      </p:sp>
      <p:sp>
        <p:nvSpPr>
          <p:cNvPr id="65540" name="Rectangle 3"/>
          <p:cNvSpPr>
            <a:spLocks noGrp="1" noChangeArrowheads="1"/>
          </p:cNvSpPr>
          <p:nvPr>
            <p:ph type="body" idx="1"/>
          </p:nvPr>
        </p:nvSpPr>
        <p:spPr>
          <a:xfrm>
            <a:off x="685800" y="1143000"/>
            <a:ext cx="7772400" cy="508000"/>
          </a:xfrm>
        </p:spPr>
        <p:txBody>
          <a:bodyPr/>
          <a:lstStyle/>
          <a:p>
            <a:pPr>
              <a:lnSpc>
                <a:spcPct val="90000"/>
              </a:lnSpc>
            </a:pPr>
            <a:r>
              <a:rPr lang="en-US" altLang="en-US"/>
              <a:t>Update the value function at </a:t>
            </a:r>
          </a:p>
        </p:txBody>
      </p:sp>
      <p:sp>
        <p:nvSpPr>
          <p:cNvPr id="65541" name="Line 4"/>
          <p:cNvSpPr>
            <a:spLocks noChangeShapeType="1"/>
          </p:cNvSpPr>
          <p:nvPr/>
        </p:nvSpPr>
        <p:spPr bwMode="auto">
          <a:xfrm flipV="1">
            <a:off x="2146300" y="2305050"/>
            <a:ext cx="0" cy="2911475"/>
          </a:xfrm>
          <a:prstGeom prst="line">
            <a:avLst/>
          </a:prstGeom>
          <a:noFill/>
          <a:ln w="28575">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65542" name="Line 5"/>
          <p:cNvSpPr>
            <a:spLocks noChangeShapeType="1"/>
          </p:cNvSpPr>
          <p:nvPr/>
        </p:nvSpPr>
        <p:spPr bwMode="auto">
          <a:xfrm>
            <a:off x="2146300" y="5270500"/>
            <a:ext cx="4521200" cy="0"/>
          </a:xfrm>
          <a:prstGeom prst="line">
            <a:avLst/>
          </a:prstGeom>
          <a:noFill/>
          <a:ln w="28575">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65543" name="Freeform 6"/>
          <p:cNvSpPr>
            <a:spLocks/>
          </p:cNvSpPr>
          <p:nvPr/>
        </p:nvSpPr>
        <p:spPr bwMode="auto">
          <a:xfrm>
            <a:off x="2146300" y="2978150"/>
            <a:ext cx="4110038" cy="2292350"/>
          </a:xfrm>
          <a:custGeom>
            <a:avLst/>
            <a:gdLst>
              <a:gd name="T0" fmla="*/ 0 w 640"/>
              <a:gd name="T1" fmla="*/ 2147483647 h 344"/>
              <a:gd name="T2" fmla="*/ 2147483647 w 640"/>
              <a:gd name="T3" fmla="*/ 2147483647 h 344"/>
              <a:gd name="T4" fmla="*/ 2147483647 w 640"/>
              <a:gd name="T5" fmla="*/ 355247612 h 344"/>
              <a:gd name="T6" fmla="*/ 2147483647 w 640"/>
              <a:gd name="T7" fmla="*/ 0 h 344"/>
              <a:gd name="T8" fmla="*/ 2147483647 w 640"/>
              <a:gd name="T9" fmla="*/ 2147483647 h 344"/>
              <a:gd name="T10" fmla="*/ 0 60000 65536"/>
              <a:gd name="T11" fmla="*/ 0 60000 65536"/>
              <a:gd name="T12" fmla="*/ 0 60000 65536"/>
              <a:gd name="T13" fmla="*/ 0 60000 65536"/>
              <a:gd name="T14" fmla="*/ 0 60000 65536"/>
              <a:gd name="T15" fmla="*/ 0 w 640"/>
              <a:gd name="T16" fmla="*/ 0 h 344"/>
              <a:gd name="T17" fmla="*/ 640 w 640"/>
              <a:gd name="T18" fmla="*/ 344 h 344"/>
            </a:gdLst>
            <a:ahLst/>
            <a:cxnLst>
              <a:cxn ang="T10">
                <a:pos x="T0" y="T1"/>
              </a:cxn>
              <a:cxn ang="T11">
                <a:pos x="T2" y="T3"/>
              </a:cxn>
              <a:cxn ang="T12">
                <a:pos x="T4" y="T5"/>
              </a:cxn>
              <a:cxn ang="T13">
                <a:pos x="T6" y="T7"/>
              </a:cxn>
              <a:cxn ang="T14">
                <a:pos x="T8" y="T9"/>
              </a:cxn>
            </a:cxnLst>
            <a:rect l="T15" t="T16" r="T17" b="T18"/>
            <a:pathLst>
              <a:path w="640" h="344">
                <a:moveTo>
                  <a:pt x="0" y="344"/>
                </a:moveTo>
                <a:lnTo>
                  <a:pt x="56" y="136"/>
                </a:lnTo>
                <a:lnTo>
                  <a:pt x="208" y="8"/>
                </a:lnTo>
                <a:lnTo>
                  <a:pt x="408" y="0"/>
                </a:lnTo>
                <a:lnTo>
                  <a:pt x="640" y="120"/>
                </a:lnTo>
              </a:path>
            </a:pathLst>
          </a:custGeom>
          <a:noFill/>
          <a:ln w="38100">
            <a:solidFill>
              <a:srgbClr val="3333CC"/>
            </a:solidFill>
            <a:round/>
            <a:headEnd/>
            <a:tailEnd type="none" w="med" len="lg"/>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65544" name="Object 10"/>
          <p:cNvGraphicFramePr>
            <a:graphicFrameLocks noChangeAspect="1"/>
          </p:cNvGraphicFramePr>
          <p:nvPr/>
        </p:nvGraphicFramePr>
        <p:xfrm>
          <a:off x="5164138" y="1162050"/>
          <a:ext cx="558800" cy="482600"/>
        </p:xfrm>
        <a:graphic>
          <a:graphicData uri="http://schemas.openxmlformats.org/presentationml/2006/ole">
            <mc:AlternateContent xmlns:mc="http://schemas.openxmlformats.org/markup-compatibility/2006">
              <mc:Choice xmlns:v="urn:schemas-microsoft-com:vml" Requires="v">
                <p:oleObj spid="_x0000_s18434" name="Equation" r:id="rId4" imgW="279279" imgH="241195" progId="Equation.DSMT4">
                  <p:embed/>
                </p:oleObj>
              </mc:Choice>
              <mc:Fallback>
                <p:oleObj name="Equation" r:id="rId4" imgW="279279" imgH="241195" progId="Equation.DSMT4">
                  <p:embed/>
                  <p:pic>
                    <p:nvPicPr>
                      <p:cNvPr id="65544"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4138" y="1162050"/>
                        <a:ext cx="5588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5545" name="Freeform 11"/>
          <p:cNvSpPr>
            <a:spLocks/>
          </p:cNvSpPr>
          <p:nvPr/>
        </p:nvSpPr>
        <p:spPr bwMode="auto">
          <a:xfrm>
            <a:off x="2147888" y="3022600"/>
            <a:ext cx="4011612" cy="2249488"/>
          </a:xfrm>
          <a:custGeom>
            <a:avLst/>
            <a:gdLst>
              <a:gd name="T0" fmla="*/ 0 w 2527"/>
              <a:gd name="T1" fmla="*/ 2147483647 h 1417"/>
              <a:gd name="T2" fmla="*/ 561993980 w 2527"/>
              <a:gd name="T3" fmla="*/ 987901470 h 1417"/>
              <a:gd name="T4" fmla="*/ 2114410036 w 2527"/>
              <a:gd name="T5" fmla="*/ 0 h 1417"/>
              <a:gd name="T6" fmla="*/ 2147483647 w 2527"/>
              <a:gd name="T7" fmla="*/ 221773799 h 1417"/>
              <a:gd name="T8" fmla="*/ 2147483647 w 2527"/>
              <a:gd name="T9" fmla="*/ 1491932832 h 1417"/>
              <a:gd name="T10" fmla="*/ 0 60000 65536"/>
              <a:gd name="T11" fmla="*/ 0 60000 65536"/>
              <a:gd name="T12" fmla="*/ 0 60000 65536"/>
              <a:gd name="T13" fmla="*/ 0 60000 65536"/>
              <a:gd name="T14" fmla="*/ 0 60000 65536"/>
              <a:gd name="T15" fmla="*/ 0 w 2527"/>
              <a:gd name="T16" fmla="*/ 0 h 1417"/>
              <a:gd name="T17" fmla="*/ 2527 w 2527"/>
              <a:gd name="T18" fmla="*/ 1417 h 1417"/>
            </a:gdLst>
            <a:ahLst/>
            <a:cxnLst>
              <a:cxn ang="T10">
                <a:pos x="T0" y="T1"/>
              </a:cxn>
              <a:cxn ang="T11">
                <a:pos x="T2" y="T3"/>
              </a:cxn>
              <a:cxn ang="T12">
                <a:pos x="T4" y="T5"/>
              </a:cxn>
              <a:cxn ang="T13">
                <a:pos x="T6" y="T7"/>
              </a:cxn>
              <a:cxn ang="T14">
                <a:pos x="T8" y="T9"/>
              </a:cxn>
            </a:cxnLst>
            <a:rect l="T15" t="T16" r="T17" b="T18"/>
            <a:pathLst>
              <a:path w="2527" h="1417">
                <a:moveTo>
                  <a:pt x="0" y="1417"/>
                </a:moveTo>
                <a:lnTo>
                  <a:pt x="223" y="392"/>
                </a:lnTo>
                <a:lnTo>
                  <a:pt x="839" y="0"/>
                </a:lnTo>
                <a:lnTo>
                  <a:pt x="1623" y="88"/>
                </a:lnTo>
                <a:lnTo>
                  <a:pt x="2527" y="592"/>
                </a:lnTo>
              </a:path>
            </a:pathLst>
          </a:custGeom>
          <a:noFill/>
          <a:ln w="38100">
            <a:solidFill>
              <a:srgbClr val="3333CC"/>
            </a:solidFill>
            <a:prstDash val="sysDot"/>
            <a:round/>
            <a:headEnd/>
            <a:tailEnd type="none" w="med" len="lg"/>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65546" name="Group 16"/>
          <p:cNvGrpSpPr>
            <a:grpSpLocks/>
          </p:cNvGrpSpPr>
          <p:nvPr/>
        </p:nvGrpSpPr>
        <p:grpSpPr bwMode="auto">
          <a:xfrm>
            <a:off x="1346200" y="2260600"/>
            <a:ext cx="4884738" cy="1485900"/>
            <a:chOff x="1560" y="1496"/>
            <a:chExt cx="3077" cy="936"/>
          </a:xfrm>
        </p:grpSpPr>
        <p:sp>
          <p:nvSpPr>
            <p:cNvPr id="65550" name="Line 17"/>
            <p:cNvSpPr>
              <a:spLocks noChangeShapeType="1"/>
            </p:cNvSpPr>
            <p:nvPr/>
          </p:nvSpPr>
          <p:spPr bwMode="auto">
            <a:xfrm>
              <a:off x="1560" y="1496"/>
              <a:ext cx="2656" cy="936"/>
            </a:xfrm>
            <a:prstGeom prst="line">
              <a:avLst/>
            </a:prstGeom>
            <a:noFill/>
            <a:ln w="28575">
              <a:solidFill>
                <a:schemeClr val="tx1"/>
              </a:solidFill>
              <a:prstDash val="dash"/>
              <a:round/>
              <a:headEnd/>
              <a:tailEnd type="none" w="med" len="lg"/>
            </a:ln>
            <a:extLst>
              <a:ext uri="{909E8E84-426E-40DD-AFC4-6F175D3DCCD1}">
                <a14:hiddenFill xmlns:a14="http://schemas.microsoft.com/office/drawing/2010/main">
                  <a:noFill/>
                </a14:hiddenFill>
              </a:ext>
            </a:extLst>
          </p:spPr>
          <p:txBody>
            <a:bodyPr/>
            <a:lstStyle/>
            <a:p>
              <a:endParaRPr lang="en-US"/>
            </a:p>
          </p:txBody>
        </p:sp>
        <p:sp>
          <p:nvSpPr>
            <p:cNvPr id="65551" name="Freeform 18"/>
            <p:cNvSpPr>
              <a:spLocks/>
            </p:cNvSpPr>
            <p:nvPr/>
          </p:nvSpPr>
          <p:spPr bwMode="auto">
            <a:xfrm rot="10800000" flipH="1">
              <a:off x="3528" y="2176"/>
              <a:ext cx="496" cy="184"/>
            </a:xfrm>
            <a:custGeom>
              <a:avLst/>
              <a:gdLst>
                <a:gd name="T0" fmla="*/ 0 w 496"/>
                <a:gd name="T1" fmla="*/ 111 h 304"/>
                <a:gd name="T2" fmla="*/ 496 w 496"/>
                <a:gd name="T3" fmla="*/ 111 h 304"/>
                <a:gd name="T4" fmla="*/ 496 w 496"/>
                <a:gd name="T5" fmla="*/ 0 h 304"/>
                <a:gd name="T6" fmla="*/ 0 60000 65536"/>
                <a:gd name="T7" fmla="*/ 0 60000 65536"/>
                <a:gd name="T8" fmla="*/ 0 60000 65536"/>
                <a:gd name="T9" fmla="*/ 0 w 496"/>
                <a:gd name="T10" fmla="*/ 0 h 304"/>
                <a:gd name="T11" fmla="*/ 496 w 496"/>
                <a:gd name="T12" fmla="*/ 304 h 304"/>
              </a:gdLst>
              <a:ahLst/>
              <a:cxnLst>
                <a:cxn ang="T6">
                  <a:pos x="T0" y="T1"/>
                </a:cxn>
                <a:cxn ang="T7">
                  <a:pos x="T2" y="T3"/>
                </a:cxn>
                <a:cxn ang="T8">
                  <a:pos x="T4" y="T5"/>
                </a:cxn>
              </a:cxnLst>
              <a:rect l="T9" t="T10" r="T11" b="T12"/>
              <a:pathLst>
                <a:path w="496" h="304">
                  <a:moveTo>
                    <a:pt x="0" y="304"/>
                  </a:moveTo>
                  <a:lnTo>
                    <a:pt x="496" y="304"/>
                  </a:lnTo>
                  <a:lnTo>
                    <a:pt x="496" y="0"/>
                  </a:lnTo>
                </a:path>
              </a:pathLst>
            </a:custGeom>
            <a:noFill/>
            <a:ln w="12700">
              <a:solidFill>
                <a:schemeClr val="tx1"/>
              </a:solidFill>
              <a:round/>
              <a:headEnd/>
              <a:tailEnd type="none" w="med" len="lg"/>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65552" name="Object 19"/>
            <p:cNvGraphicFramePr>
              <a:graphicFrameLocks noChangeAspect="1"/>
            </p:cNvGraphicFramePr>
            <p:nvPr/>
          </p:nvGraphicFramePr>
          <p:xfrm>
            <a:off x="4029" y="2093"/>
            <a:ext cx="608" cy="311"/>
          </p:xfrm>
          <a:graphic>
            <a:graphicData uri="http://schemas.openxmlformats.org/presentationml/2006/ole">
              <mc:AlternateContent xmlns:mc="http://schemas.openxmlformats.org/markup-compatibility/2006">
                <mc:Choice xmlns:v="urn:schemas-microsoft-com:vml" Requires="v">
                  <p:oleObj spid="_x0000_s18435" name="Equation" r:id="rId6" imgW="494870" imgH="253780" progId="Equation.DSMT4">
                    <p:embed/>
                  </p:oleObj>
                </mc:Choice>
                <mc:Fallback>
                  <p:oleObj name="Equation" r:id="rId6" imgW="494870" imgH="253780" progId="Equation.DSMT4">
                    <p:embed/>
                    <p:pic>
                      <p:nvPicPr>
                        <p:cNvPr id="65552" name="Objec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9" y="2093"/>
                          <a:ext cx="608" cy="311"/>
                        </a:xfrm>
                        <a:prstGeom prst="rect">
                          <a:avLst/>
                        </a:prstGeom>
                        <a:solidFill>
                          <a:schemeClr val="bg1"/>
                        </a:solidFill>
                        <a:ln>
                          <a:noFill/>
                        </a:ln>
                        <a:effectLst/>
                        <a:extLst>
                          <a:ext uri="{91240B29-F687-4F45-9708-019B960494DF}">
                            <a14:hiddenLine xmlns:a14="http://schemas.microsoft.com/office/drawing/2010/main" w="25400" algn="ctr">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65547" name="Object 21"/>
          <p:cNvGraphicFramePr>
            <a:graphicFrameLocks noChangeAspect="1"/>
          </p:cNvGraphicFramePr>
          <p:nvPr/>
        </p:nvGraphicFramePr>
        <p:xfrm>
          <a:off x="3308350" y="5402263"/>
          <a:ext cx="558800" cy="482600"/>
        </p:xfrm>
        <a:graphic>
          <a:graphicData uri="http://schemas.openxmlformats.org/presentationml/2006/ole">
            <mc:AlternateContent xmlns:mc="http://schemas.openxmlformats.org/markup-compatibility/2006">
              <mc:Choice xmlns:v="urn:schemas-microsoft-com:vml" Requires="v">
                <p:oleObj spid="_x0000_s18436" name="Equation" r:id="rId8" imgW="279279" imgH="241195" progId="Equation.DSMT4">
                  <p:embed/>
                </p:oleObj>
              </mc:Choice>
              <mc:Fallback>
                <p:oleObj name="Equation" r:id="rId8" imgW="279279" imgH="241195" progId="Equation.DSMT4">
                  <p:embed/>
                  <p:pic>
                    <p:nvPicPr>
                      <p:cNvPr id="65547" name="Object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08350" y="5402263"/>
                        <a:ext cx="5588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5548" name="Line 22"/>
          <p:cNvSpPr>
            <a:spLocks noChangeShapeType="1"/>
          </p:cNvSpPr>
          <p:nvPr/>
        </p:nvSpPr>
        <p:spPr bwMode="auto">
          <a:xfrm>
            <a:off x="3479800" y="2324100"/>
            <a:ext cx="0" cy="3060700"/>
          </a:xfrm>
          <a:prstGeom prst="line">
            <a:avLst/>
          </a:prstGeom>
          <a:noFill/>
          <a:ln w="19050">
            <a:solidFill>
              <a:srgbClr val="3333CC"/>
            </a:solidFill>
            <a:round/>
            <a:headEnd/>
            <a:tailEnd type="none" w="med" len="lg"/>
          </a:ln>
          <a:extLst>
            <a:ext uri="{909E8E84-426E-40DD-AFC4-6F175D3DCCD1}">
              <a14:hiddenFill xmlns:a14="http://schemas.microsoft.com/office/drawing/2010/main">
                <a:noFill/>
              </a14:hiddenFill>
            </a:ext>
          </a:extLst>
        </p:spPr>
        <p:txBody>
          <a:bodyPr/>
          <a:lstStyle/>
          <a:p>
            <a:endParaRPr lang="en-US"/>
          </a:p>
        </p:txBody>
      </p:sp>
      <p:graphicFrame>
        <p:nvGraphicFramePr>
          <p:cNvPr id="65549" name="Object 23"/>
          <p:cNvGraphicFramePr>
            <a:graphicFrameLocks noChangeAspect="1"/>
          </p:cNvGraphicFramePr>
          <p:nvPr/>
        </p:nvGraphicFramePr>
        <p:xfrm>
          <a:off x="4959350" y="2686050"/>
          <a:ext cx="1136650" cy="431800"/>
        </p:xfrm>
        <a:graphic>
          <a:graphicData uri="http://schemas.openxmlformats.org/presentationml/2006/ole">
            <mc:AlternateContent xmlns:mc="http://schemas.openxmlformats.org/markup-compatibility/2006">
              <mc:Choice xmlns:v="urn:schemas-microsoft-com:vml" Requires="v">
                <p:oleObj spid="_x0000_s18437" name="Equation" r:id="rId10" imgW="634725" imgH="241195" progId="Equation.DSMT4">
                  <p:embed/>
                </p:oleObj>
              </mc:Choice>
              <mc:Fallback>
                <p:oleObj name="Equation" r:id="rId10" imgW="634725" imgH="241195" progId="Equation.DSMT4">
                  <p:embed/>
                  <p:pic>
                    <p:nvPicPr>
                      <p:cNvPr id="65549" name="Object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59350" y="2686050"/>
                        <a:ext cx="1136650" cy="431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lgn="ctr">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 2018 Warren B. Powell</a:t>
            </a:r>
            <a:endParaRPr lang="en-US" dirty="0"/>
          </a:p>
        </p:txBody>
      </p:sp>
    </p:spTree>
    <p:extLst>
      <p:ext uri="{BB962C8B-B14F-4D97-AF65-F5344CB8AC3E}">
        <p14:creationId xmlns:p14="http://schemas.microsoft.com/office/powerpoint/2010/main" val="3249356850"/>
      </p:ext>
    </p:extLst>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p:txBody>
          <a:bodyPr/>
          <a:lstStyle/>
          <a:p>
            <a:r>
              <a:rPr lang="en-US" altLang="en-US" sz="3200"/>
              <a:t>Updating the value function approximation</a:t>
            </a:r>
          </a:p>
        </p:txBody>
      </p:sp>
      <p:sp>
        <p:nvSpPr>
          <p:cNvPr id="66564" name="Rectangle 3"/>
          <p:cNvSpPr>
            <a:spLocks noGrp="1" noChangeArrowheads="1"/>
          </p:cNvSpPr>
          <p:nvPr>
            <p:ph type="body" idx="1"/>
          </p:nvPr>
        </p:nvSpPr>
        <p:spPr>
          <a:xfrm>
            <a:off x="685800" y="1143000"/>
            <a:ext cx="7772400" cy="508000"/>
          </a:xfrm>
        </p:spPr>
        <p:txBody>
          <a:bodyPr/>
          <a:lstStyle/>
          <a:p>
            <a:pPr>
              <a:lnSpc>
                <a:spcPct val="90000"/>
              </a:lnSpc>
            </a:pPr>
            <a:r>
              <a:rPr lang="en-US" altLang="en-US"/>
              <a:t>Update the value function at </a:t>
            </a:r>
          </a:p>
        </p:txBody>
      </p:sp>
      <p:sp>
        <p:nvSpPr>
          <p:cNvPr id="66565" name="Line 4"/>
          <p:cNvSpPr>
            <a:spLocks noChangeShapeType="1"/>
          </p:cNvSpPr>
          <p:nvPr/>
        </p:nvSpPr>
        <p:spPr bwMode="auto">
          <a:xfrm flipV="1">
            <a:off x="2146300" y="2305050"/>
            <a:ext cx="0" cy="2911475"/>
          </a:xfrm>
          <a:prstGeom prst="line">
            <a:avLst/>
          </a:prstGeom>
          <a:noFill/>
          <a:ln w="28575">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66566" name="Line 5"/>
          <p:cNvSpPr>
            <a:spLocks noChangeShapeType="1"/>
          </p:cNvSpPr>
          <p:nvPr/>
        </p:nvSpPr>
        <p:spPr bwMode="auto">
          <a:xfrm>
            <a:off x="2146300" y="5270500"/>
            <a:ext cx="4521200" cy="0"/>
          </a:xfrm>
          <a:prstGeom prst="line">
            <a:avLst/>
          </a:prstGeom>
          <a:noFill/>
          <a:ln w="28575">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66567" name="Freeform 6"/>
          <p:cNvSpPr>
            <a:spLocks/>
          </p:cNvSpPr>
          <p:nvPr/>
        </p:nvSpPr>
        <p:spPr bwMode="auto">
          <a:xfrm>
            <a:off x="2146300" y="2978150"/>
            <a:ext cx="4110038" cy="2292350"/>
          </a:xfrm>
          <a:custGeom>
            <a:avLst/>
            <a:gdLst>
              <a:gd name="T0" fmla="*/ 0 w 640"/>
              <a:gd name="T1" fmla="*/ 2147483647 h 344"/>
              <a:gd name="T2" fmla="*/ 2147483647 w 640"/>
              <a:gd name="T3" fmla="*/ 2147483647 h 344"/>
              <a:gd name="T4" fmla="*/ 2147483647 w 640"/>
              <a:gd name="T5" fmla="*/ 355247612 h 344"/>
              <a:gd name="T6" fmla="*/ 2147483647 w 640"/>
              <a:gd name="T7" fmla="*/ 0 h 344"/>
              <a:gd name="T8" fmla="*/ 2147483647 w 640"/>
              <a:gd name="T9" fmla="*/ 2147483647 h 344"/>
              <a:gd name="T10" fmla="*/ 0 60000 65536"/>
              <a:gd name="T11" fmla="*/ 0 60000 65536"/>
              <a:gd name="T12" fmla="*/ 0 60000 65536"/>
              <a:gd name="T13" fmla="*/ 0 60000 65536"/>
              <a:gd name="T14" fmla="*/ 0 60000 65536"/>
              <a:gd name="T15" fmla="*/ 0 w 640"/>
              <a:gd name="T16" fmla="*/ 0 h 344"/>
              <a:gd name="T17" fmla="*/ 640 w 640"/>
              <a:gd name="T18" fmla="*/ 344 h 344"/>
            </a:gdLst>
            <a:ahLst/>
            <a:cxnLst>
              <a:cxn ang="T10">
                <a:pos x="T0" y="T1"/>
              </a:cxn>
              <a:cxn ang="T11">
                <a:pos x="T2" y="T3"/>
              </a:cxn>
              <a:cxn ang="T12">
                <a:pos x="T4" y="T5"/>
              </a:cxn>
              <a:cxn ang="T13">
                <a:pos x="T6" y="T7"/>
              </a:cxn>
              <a:cxn ang="T14">
                <a:pos x="T8" y="T9"/>
              </a:cxn>
            </a:cxnLst>
            <a:rect l="T15" t="T16" r="T17" b="T18"/>
            <a:pathLst>
              <a:path w="640" h="344">
                <a:moveTo>
                  <a:pt x="0" y="344"/>
                </a:moveTo>
                <a:lnTo>
                  <a:pt x="56" y="136"/>
                </a:lnTo>
                <a:lnTo>
                  <a:pt x="208" y="8"/>
                </a:lnTo>
                <a:lnTo>
                  <a:pt x="408" y="0"/>
                </a:lnTo>
                <a:lnTo>
                  <a:pt x="640" y="120"/>
                </a:lnTo>
              </a:path>
            </a:pathLst>
          </a:custGeom>
          <a:noFill/>
          <a:ln w="38100">
            <a:solidFill>
              <a:srgbClr val="3333CC"/>
            </a:solidFill>
            <a:round/>
            <a:headEnd/>
            <a:tailEnd type="none" w="med" len="lg"/>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66568" name="Object 10"/>
          <p:cNvGraphicFramePr>
            <a:graphicFrameLocks noChangeAspect="1"/>
          </p:cNvGraphicFramePr>
          <p:nvPr/>
        </p:nvGraphicFramePr>
        <p:xfrm>
          <a:off x="5164138" y="1162050"/>
          <a:ext cx="558800" cy="482600"/>
        </p:xfrm>
        <a:graphic>
          <a:graphicData uri="http://schemas.openxmlformats.org/presentationml/2006/ole">
            <mc:AlternateContent xmlns:mc="http://schemas.openxmlformats.org/markup-compatibility/2006">
              <mc:Choice xmlns:v="urn:schemas-microsoft-com:vml" Requires="v">
                <p:oleObj spid="_x0000_s19458" name="Equation" r:id="rId4" imgW="279279" imgH="241195" progId="Equation.DSMT4">
                  <p:embed/>
                </p:oleObj>
              </mc:Choice>
              <mc:Fallback>
                <p:oleObj name="Equation" r:id="rId4" imgW="279279" imgH="241195" progId="Equation.DSMT4">
                  <p:embed/>
                  <p:pic>
                    <p:nvPicPr>
                      <p:cNvPr id="66568"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4138" y="1162050"/>
                        <a:ext cx="5588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6569" name="Freeform 11"/>
          <p:cNvSpPr>
            <a:spLocks/>
          </p:cNvSpPr>
          <p:nvPr/>
        </p:nvSpPr>
        <p:spPr bwMode="auto">
          <a:xfrm>
            <a:off x="2147888" y="3022600"/>
            <a:ext cx="4011612" cy="2249488"/>
          </a:xfrm>
          <a:custGeom>
            <a:avLst/>
            <a:gdLst>
              <a:gd name="T0" fmla="*/ 0 w 2527"/>
              <a:gd name="T1" fmla="*/ 2147483647 h 1417"/>
              <a:gd name="T2" fmla="*/ 561993980 w 2527"/>
              <a:gd name="T3" fmla="*/ 987901470 h 1417"/>
              <a:gd name="T4" fmla="*/ 2114410036 w 2527"/>
              <a:gd name="T5" fmla="*/ 0 h 1417"/>
              <a:gd name="T6" fmla="*/ 2147483647 w 2527"/>
              <a:gd name="T7" fmla="*/ 221773799 h 1417"/>
              <a:gd name="T8" fmla="*/ 2147483647 w 2527"/>
              <a:gd name="T9" fmla="*/ 1491932832 h 1417"/>
              <a:gd name="T10" fmla="*/ 0 60000 65536"/>
              <a:gd name="T11" fmla="*/ 0 60000 65536"/>
              <a:gd name="T12" fmla="*/ 0 60000 65536"/>
              <a:gd name="T13" fmla="*/ 0 60000 65536"/>
              <a:gd name="T14" fmla="*/ 0 60000 65536"/>
              <a:gd name="T15" fmla="*/ 0 w 2527"/>
              <a:gd name="T16" fmla="*/ 0 h 1417"/>
              <a:gd name="T17" fmla="*/ 2527 w 2527"/>
              <a:gd name="T18" fmla="*/ 1417 h 1417"/>
            </a:gdLst>
            <a:ahLst/>
            <a:cxnLst>
              <a:cxn ang="T10">
                <a:pos x="T0" y="T1"/>
              </a:cxn>
              <a:cxn ang="T11">
                <a:pos x="T2" y="T3"/>
              </a:cxn>
              <a:cxn ang="T12">
                <a:pos x="T4" y="T5"/>
              </a:cxn>
              <a:cxn ang="T13">
                <a:pos x="T6" y="T7"/>
              </a:cxn>
              <a:cxn ang="T14">
                <a:pos x="T8" y="T9"/>
              </a:cxn>
            </a:cxnLst>
            <a:rect l="T15" t="T16" r="T17" b="T18"/>
            <a:pathLst>
              <a:path w="2527" h="1417">
                <a:moveTo>
                  <a:pt x="0" y="1417"/>
                </a:moveTo>
                <a:lnTo>
                  <a:pt x="223" y="392"/>
                </a:lnTo>
                <a:lnTo>
                  <a:pt x="839" y="0"/>
                </a:lnTo>
                <a:lnTo>
                  <a:pt x="1623" y="88"/>
                </a:lnTo>
                <a:lnTo>
                  <a:pt x="2527" y="592"/>
                </a:lnTo>
              </a:path>
            </a:pathLst>
          </a:custGeom>
          <a:noFill/>
          <a:ln w="38100">
            <a:solidFill>
              <a:srgbClr val="3333CC"/>
            </a:solidFill>
            <a:prstDash val="sysDot"/>
            <a:round/>
            <a:headEnd/>
            <a:tailEnd type="none" w="med" len="lg"/>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66570" name="Object 16"/>
          <p:cNvGraphicFramePr>
            <a:graphicFrameLocks noChangeAspect="1"/>
          </p:cNvGraphicFramePr>
          <p:nvPr/>
        </p:nvGraphicFramePr>
        <p:xfrm>
          <a:off x="3308350" y="5402263"/>
          <a:ext cx="558800" cy="482600"/>
        </p:xfrm>
        <a:graphic>
          <a:graphicData uri="http://schemas.openxmlformats.org/presentationml/2006/ole">
            <mc:AlternateContent xmlns:mc="http://schemas.openxmlformats.org/markup-compatibility/2006">
              <mc:Choice xmlns:v="urn:schemas-microsoft-com:vml" Requires="v">
                <p:oleObj spid="_x0000_s19459" name="Equation" r:id="rId6" imgW="279279" imgH="241195" progId="Equation.DSMT4">
                  <p:embed/>
                </p:oleObj>
              </mc:Choice>
              <mc:Fallback>
                <p:oleObj name="Equation" r:id="rId6" imgW="279279" imgH="241195" progId="Equation.DSMT4">
                  <p:embed/>
                  <p:pic>
                    <p:nvPicPr>
                      <p:cNvPr id="6657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8350" y="5402263"/>
                        <a:ext cx="5588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6571" name="Line 17"/>
          <p:cNvSpPr>
            <a:spLocks noChangeShapeType="1"/>
          </p:cNvSpPr>
          <p:nvPr/>
        </p:nvSpPr>
        <p:spPr bwMode="auto">
          <a:xfrm>
            <a:off x="3479800" y="2324100"/>
            <a:ext cx="0" cy="3060700"/>
          </a:xfrm>
          <a:prstGeom prst="line">
            <a:avLst/>
          </a:prstGeom>
          <a:noFill/>
          <a:ln w="19050">
            <a:solidFill>
              <a:srgbClr val="3333CC"/>
            </a:solidFill>
            <a:round/>
            <a:headEnd/>
            <a:tailEnd type="none" w="med" len="lg"/>
          </a:ln>
          <a:extLst>
            <a:ext uri="{909E8E84-426E-40DD-AFC4-6F175D3DCCD1}">
              <a14:hiddenFill xmlns:a14="http://schemas.microsoft.com/office/drawing/2010/main">
                <a:noFill/>
              </a14:hiddenFill>
            </a:ext>
          </a:extLst>
        </p:spPr>
        <p:txBody>
          <a:bodyPr/>
          <a:lstStyle/>
          <a:p>
            <a:endParaRPr lang="en-US"/>
          </a:p>
        </p:txBody>
      </p:sp>
      <p:graphicFrame>
        <p:nvGraphicFramePr>
          <p:cNvPr id="66572" name="Object 18"/>
          <p:cNvGraphicFramePr>
            <a:graphicFrameLocks noChangeAspect="1"/>
          </p:cNvGraphicFramePr>
          <p:nvPr/>
        </p:nvGraphicFramePr>
        <p:xfrm>
          <a:off x="4959350" y="2686050"/>
          <a:ext cx="1136650" cy="431800"/>
        </p:xfrm>
        <a:graphic>
          <a:graphicData uri="http://schemas.openxmlformats.org/presentationml/2006/ole">
            <mc:AlternateContent xmlns:mc="http://schemas.openxmlformats.org/markup-compatibility/2006">
              <mc:Choice xmlns:v="urn:schemas-microsoft-com:vml" Requires="v">
                <p:oleObj spid="_x0000_s19460" name="Equation" r:id="rId8" imgW="634725" imgH="241195" progId="Equation.DSMT4">
                  <p:embed/>
                </p:oleObj>
              </mc:Choice>
              <mc:Fallback>
                <p:oleObj name="Equation" r:id="rId8" imgW="634725" imgH="241195" progId="Equation.DSMT4">
                  <p:embed/>
                  <p:pic>
                    <p:nvPicPr>
                      <p:cNvPr id="66572" name="Object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9350" y="2686050"/>
                        <a:ext cx="1136650" cy="431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lgn="ctr">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73" name="Object 19"/>
          <p:cNvGraphicFramePr>
            <a:graphicFrameLocks noChangeAspect="1"/>
          </p:cNvGraphicFramePr>
          <p:nvPr/>
        </p:nvGraphicFramePr>
        <p:xfrm>
          <a:off x="4270375" y="3398838"/>
          <a:ext cx="1044575" cy="431800"/>
        </p:xfrm>
        <a:graphic>
          <a:graphicData uri="http://schemas.openxmlformats.org/presentationml/2006/ole">
            <mc:AlternateContent xmlns:mc="http://schemas.openxmlformats.org/markup-compatibility/2006">
              <mc:Choice xmlns:v="urn:schemas-microsoft-com:vml" Requires="v">
                <p:oleObj spid="_x0000_s19461" name="Equation" r:id="rId10" imgW="583947" imgH="241195" progId="Equation.DSMT4">
                  <p:embed/>
                </p:oleObj>
              </mc:Choice>
              <mc:Fallback>
                <p:oleObj name="Equation" r:id="rId10" imgW="583947" imgH="241195" progId="Equation.DSMT4">
                  <p:embed/>
                  <p:pic>
                    <p:nvPicPr>
                      <p:cNvPr id="66573" name="Object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70375" y="3398838"/>
                        <a:ext cx="1044575" cy="431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lgn="ctr">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 2018 Warren B. Powell</a:t>
            </a:r>
            <a:endParaRPr lang="en-US" dirty="0"/>
          </a:p>
        </p:txBody>
      </p:sp>
    </p:spTree>
    <p:extLst>
      <p:ext uri="{BB962C8B-B14F-4D97-AF65-F5344CB8AC3E}">
        <p14:creationId xmlns:p14="http://schemas.microsoft.com/office/powerpoint/2010/main" val="3388977716"/>
      </p:ext>
    </p:extLst>
  </p:cSld>
  <p:clrMapOvr>
    <a:masterClrMapping/>
  </p:clrMapOvr>
  <p:transition>
    <p:wipe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2514"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dirty="0"/>
              <a:t>Exploiting concavity</a:t>
            </a:r>
            <a:endParaRPr lang="en-US" altLang="en-US" dirty="0"/>
          </a:p>
        </p:txBody>
      </p:sp>
      <p:sp>
        <p:nvSpPr>
          <p:cNvPr id="2112515" name="Rectangle 3"/>
          <p:cNvSpPr>
            <a:spLocks noGrp="1" noChangeArrowheads="1"/>
          </p:cNvSpPr>
          <p:nvPr>
            <p:ph type="body" idx="1"/>
          </p:nvPr>
        </p:nvSpPr>
        <p:spPr>
          <a:xfrm>
            <a:off x="533400" y="1295400"/>
            <a:ext cx="8329613" cy="636588"/>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nSpc>
                <a:spcPct val="90000"/>
              </a:lnSpc>
            </a:pPr>
            <a:r>
              <a:rPr lang="en-US" altLang="en-US" sz="2400" dirty="0"/>
              <a:t>Derivatives are used to estimate a piecewise linear approximation</a:t>
            </a:r>
          </a:p>
        </p:txBody>
      </p:sp>
      <p:sp>
        <p:nvSpPr>
          <p:cNvPr id="2112516" name="Rectangle 4"/>
          <p:cNvSpPr>
            <a:spLocks noChangeArrowheads="1"/>
          </p:cNvSpPr>
          <p:nvPr/>
        </p:nvSpPr>
        <p:spPr bwMode="auto">
          <a:xfrm>
            <a:off x="1263650" y="2571750"/>
            <a:ext cx="7150100" cy="3708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12517" name="Line 5"/>
          <p:cNvSpPr>
            <a:spLocks noChangeShapeType="1"/>
          </p:cNvSpPr>
          <p:nvPr/>
        </p:nvSpPr>
        <p:spPr bwMode="auto">
          <a:xfrm>
            <a:off x="2222500" y="5702300"/>
            <a:ext cx="56515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12518" name="Line 6"/>
          <p:cNvSpPr>
            <a:spLocks noChangeShapeType="1"/>
          </p:cNvSpPr>
          <p:nvPr/>
        </p:nvSpPr>
        <p:spPr bwMode="auto">
          <a:xfrm flipV="1">
            <a:off x="2209800" y="3200400"/>
            <a:ext cx="0" cy="25146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2112521" name="Object 9">
            <a:hlinkClick r:id="" action="ppaction://ole?verb=0"/>
          </p:cNvPr>
          <p:cNvGraphicFramePr>
            <a:graphicFrameLocks/>
          </p:cNvGraphicFramePr>
          <p:nvPr>
            <p:extLst/>
          </p:nvPr>
        </p:nvGraphicFramePr>
        <p:xfrm>
          <a:off x="1362075" y="3200400"/>
          <a:ext cx="847725" cy="487363"/>
        </p:xfrm>
        <a:graphic>
          <a:graphicData uri="http://schemas.openxmlformats.org/presentationml/2006/ole">
            <mc:AlternateContent xmlns:mc="http://schemas.openxmlformats.org/markup-compatibility/2006">
              <mc:Choice xmlns:v="urn:schemas-microsoft-com:vml" Requires="v">
                <p:oleObj spid="_x0000_s20482" name="Equation" r:id="rId4" imgW="406080" imgH="241200" progId="Equation.DSMT4">
                  <p:embed/>
                </p:oleObj>
              </mc:Choice>
              <mc:Fallback>
                <p:oleObj name="Equation" r:id="rId4" imgW="406080" imgH="241200" progId="Equation.DSMT4">
                  <p:embed/>
                  <p:pic>
                    <p:nvPicPr>
                      <p:cNvPr id="2112521" name="Object 9">
                        <a:hlinkClick r:id="" action="ppaction://ole?verb=0"/>
                      </p:cNvPr>
                      <p:cNvPicPr>
                        <a:picLocks noChangeArrowheads="1"/>
                      </p:cNvPicPr>
                      <p:nvPr/>
                    </p:nvPicPr>
                    <p:blipFill>
                      <a:blip r:embed="rId5"/>
                      <a:srcRect/>
                      <a:stretch>
                        <a:fillRect/>
                      </a:stretch>
                    </p:blipFill>
                    <p:spPr bwMode="auto">
                      <a:xfrm>
                        <a:off x="1362075" y="3200400"/>
                        <a:ext cx="84772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12522" name="Object 10">
            <a:hlinkClick r:id="" action="ppaction://ole?verb=0"/>
          </p:cNvPr>
          <p:cNvGraphicFramePr>
            <a:graphicFrameLocks/>
          </p:cNvGraphicFramePr>
          <p:nvPr>
            <p:extLst/>
          </p:nvPr>
        </p:nvGraphicFramePr>
        <p:xfrm>
          <a:off x="4491038" y="5783263"/>
          <a:ext cx="285750" cy="398462"/>
        </p:xfrm>
        <a:graphic>
          <a:graphicData uri="http://schemas.openxmlformats.org/presentationml/2006/ole">
            <mc:AlternateContent xmlns:mc="http://schemas.openxmlformats.org/markup-compatibility/2006">
              <mc:Choice xmlns:v="urn:schemas-microsoft-com:vml" Requires="v">
                <p:oleObj spid="_x0000_s20483" name="Equation" r:id="rId6" imgW="164880" imgH="228600" progId="Equation.DSMT4">
                  <p:embed/>
                </p:oleObj>
              </mc:Choice>
              <mc:Fallback>
                <p:oleObj name="Equation" r:id="rId6" imgW="164880" imgH="228600" progId="Equation.DSMT4">
                  <p:embed/>
                  <p:pic>
                    <p:nvPicPr>
                      <p:cNvPr id="2112522" name="Object 10">
                        <a:hlinkClick r:id="" action="ppaction://ole?verb=0"/>
                      </p:cNvPr>
                      <p:cNvPicPr>
                        <a:picLocks noChangeArrowheads="1"/>
                      </p:cNvPicPr>
                      <p:nvPr/>
                    </p:nvPicPr>
                    <p:blipFill>
                      <a:blip r:embed="rId7"/>
                      <a:srcRect/>
                      <a:stretch>
                        <a:fillRect/>
                      </a:stretch>
                    </p:blipFill>
                    <p:spPr bwMode="auto">
                      <a:xfrm>
                        <a:off x="4491038" y="5783263"/>
                        <a:ext cx="285750" cy="39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reeform 1"/>
          <p:cNvSpPr/>
          <p:nvPr/>
        </p:nvSpPr>
        <p:spPr>
          <a:xfrm>
            <a:off x="2215166" y="5705341"/>
            <a:ext cx="5486400" cy="0"/>
          </a:xfrm>
          <a:custGeom>
            <a:avLst/>
            <a:gdLst>
              <a:gd name="connsiteX0" fmla="*/ 0 w 5486400"/>
              <a:gd name="connsiteY0" fmla="*/ 0 h 0"/>
              <a:gd name="connsiteX1" fmla="*/ 5486400 w 5486400"/>
              <a:gd name="connsiteY1" fmla="*/ 0 h 0"/>
            </a:gdLst>
            <a:ahLst/>
            <a:cxnLst>
              <a:cxn ang="0">
                <a:pos x="connsiteX0" y="connsiteY0"/>
              </a:cxn>
              <a:cxn ang="0">
                <a:pos x="connsiteX1" y="connsiteY1"/>
              </a:cxn>
            </a:cxnLst>
            <a:rect l="l" t="t" r="r" b="b"/>
            <a:pathLst>
              <a:path w="5486400">
                <a:moveTo>
                  <a:pt x="0" y="0"/>
                </a:moveTo>
                <a:lnTo>
                  <a:pt x="5486400" y="0"/>
                </a:lnTo>
              </a:path>
            </a:pathLst>
          </a:custGeom>
          <a:noFill/>
          <a:ln w="38100">
            <a:solidFill>
              <a:srgbClr val="0033CC"/>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Times New Roman" pitchFamily="18" charset="0"/>
            </a:endParaRPr>
          </a:p>
        </p:txBody>
      </p:sp>
      <p:cxnSp>
        <p:nvCxnSpPr>
          <p:cNvPr id="8" name="Straight Connector 7"/>
          <p:cNvCxnSpPr/>
          <p:nvPr/>
        </p:nvCxnSpPr>
        <p:spPr bwMode="auto">
          <a:xfrm>
            <a:off x="2683042" y="3200400"/>
            <a:ext cx="0" cy="2498552"/>
          </a:xfrm>
          <a:prstGeom prst="line">
            <a:avLst/>
          </a:prstGeom>
          <a:no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3160306" y="3196384"/>
            <a:ext cx="0" cy="2498552"/>
          </a:xfrm>
          <a:prstGeom prst="line">
            <a:avLst/>
          </a:prstGeom>
          <a:no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3637570" y="3204400"/>
            <a:ext cx="0" cy="2498552"/>
          </a:xfrm>
          <a:prstGeom prst="line">
            <a:avLst/>
          </a:prstGeom>
          <a:no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4102802" y="3200384"/>
            <a:ext cx="0" cy="2498552"/>
          </a:xfrm>
          <a:prstGeom prst="line">
            <a:avLst/>
          </a:prstGeom>
          <a:noFill/>
          <a:ln w="9525"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4568034" y="3196368"/>
            <a:ext cx="0" cy="2498552"/>
          </a:xfrm>
          <a:prstGeom prst="line">
            <a:avLst/>
          </a:prstGeom>
          <a:noFill/>
          <a:ln w="9525" cap="flat" cmpd="sng" algn="ctr">
            <a:solidFill>
              <a:schemeClr val="tx1"/>
            </a:solidFill>
            <a:prstDash val="solid"/>
            <a:round/>
            <a:headEnd type="none" w="med" len="med"/>
            <a:tailEnd type="none" w="med" len="med"/>
          </a:ln>
          <a:effectLst/>
        </p:spPr>
      </p:cxnSp>
      <p:cxnSp>
        <p:nvCxnSpPr>
          <p:cNvPr id="29" name="Straight Connector 28"/>
          <p:cNvCxnSpPr/>
          <p:nvPr/>
        </p:nvCxnSpPr>
        <p:spPr bwMode="auto">
          <a:xfrm>
            <a:off x="5045298" y="3204384"/>
            <a:ext cx="0" cy="2498552"/>
          </a:xfrm>
          <a:prstGeom prst="line">
            <a:avLst/>
          </a:prstGeom>
          <a:noFill/>
          <a:ln w="9525" cap="flat" cmpd="sng" algn="ctr">
            <a:solidFill>
              <a:schemeClr val="tx1"/>
            </a:solidFill>
            <a:prstDash val="solid"/>
            <a:round/>
            <a:headEnd type="none" w="med" len="med"/>
            <a:tailEnd type="none" w="med" len="med"/>
          </a:ln>
          <a:effectLst/>
        </p:spPr>
      </p:cxnSp>
      <p:cxnSp>
        <p:nvCxnSpPr>
          <p:cNvPr id="31" name="Straight Connector 30"/>
          <p:cNvCxnSpPr/>
          <p:nvPr/>
        </p:nvCxnSpPr>
        <p:spPr bwMode="auto">
          <a:xfrm>
            <a:off x="5522562" y="3200368"/>
            <a:ext cx="0" cy="2498552"/>
          </a:xfrm>
          <a:prstGeom prst="line">
            <a:avLst/>
          </a:prstGeom>
          <a:noFill/>
          <a:ln w="9525"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a:off x="5999826" y="3196352"/>
            <a:ext cx="0" cy="2498552"/>
          </a:xfrm>
          <a:prstGeom prst="line">
            <a:avLst/>
          </a:prstGeom>
          <a:noFill/>
          <a:ln w="9525"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a:off x="6477090" y="3204368"/>
            <a:ext cx="0" cy="2498552"/>
          </a:xfrm>
          <a:prstGeom prst="line">
            <a:avLst/>
          </a:prstGeom>
          <a:noFill/>
          <a:ln w="9525"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a:off x="6942322" y="3200352"/>
            <a:ext cx="0" cy="2498552"/>
          </a:xfrm>
          <a:prstGeom prst="line">
            <a:avLst/>
          </a:prstGeom>
          <a:noFill/>
          <a:ln w="9525"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a:off x="7419586" y="3196336"/>
            <a:ext cx="0" cy="2498552"/>
          </a:xfrm>
          <a:prstGeom prst="line">
            <a:avLst/>
          </a:prstGeom>
          <a:noFill/>
          <a:ln w="9525" cap="flat" cmpd="sng" algn="ctr">
            <a:solidFill>
              <a:schemeClr val="tx1"/>
            </a:solidFill>
            <a:prstDash val="solid"/>
            <a:round/>
            <a:headEnd type="none" w="med" len="med"/>
            <a:tailEnd type="none" w="med" len="med"/>
          </a:ln>
          <a:effectLst/>
        </p:spPr>
      </p:cxnSp>
      <p:sp>
        <p:nvSpPr>
          <p:cNvPr id="11" name="Freeform 10"/>
          <p:cNvSpPr/>
          <p:nvPr/>
        </p:nvSpPr>
        <p:spPr>
          <a:xfrm>
            <a:off x="2213811" y="4547937"/>
            <a:ext cx="5462336" cy="1155031"/>
          </a:xfrm>
          <a:custGeom>
            <a:avLst/>
            <a:gdLst>
              <a:gd name="connsiteX0" fmla="*/ 0 w 5462336"/>
              <a:gd name="connsiteY0" fmla="*/ 1155031 h 1155031"/>
              <a:gd name="connsiteX1" fmla="*/ 2370221 w 5462336"/>
              <a:gd name="connsiteY1" fmla="*/ 0 h 1155031"/>
              <a:gd name="connsiteX2" fmla="*/ 5462336 w 5462336"/>
              <a:gd name="connsiteY2" fmla="*/ 0 h 1155031"/>
            </a:gdLst>
            <a:ahLst/>
            <a:cxnLst>
              <a:cxn ang="0">
                <a:pos x="connsiteX0" y="connsiteY0"/>
              </a:cxn>
              <a:cxn ang="0">
                <a:pos x="connsiteX1" y="connsiteY1"/>
              </a:cxn>
              <a:cxn ang="0">
                <a:pos x="connsiteX2" y="connsiteY2"/>
              </a:cxn>
            </a:cxnLst>
            <a:rect l="l" t="t" r="r" b="b"/>
            <a:pathLst>
              <a:path w="5462336" h="1155031">
                <a:moveTo>
                  <a:pt x="0" y="1155031"/>
                </a:moveTo>
                <a:lnTo>
                  <a:pt x="2370221" y="0"/>
                </a:lnTo>
                <a:lnTo>
                  <a:pt x="5462336" y="0"/>
                </a:lnTo>
              </a:path>
            </a:pathLst>
          </a:custGeom>
          <a:noFill/>
          <a:ln w="28575">
            <a:solidFill>
              <a:srgbClr val="0033CC"/>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Times New Roman" pitchFamily="18" charset="0"/>
            </a:endParaRPr>
          </a:p>
        </p:txBody>
      </p:sp>
      <p:sp>
        <p:nvSpPr>
          <p:cNvPr id="12" name="Freeform 11"/>
          <p:cNvSpPr/>
          <p:nvPr/>
        </p:nvSpPr>
        <p:spPr>
          <a:xfrm>
            <a:off x="2189747" y="4199021"/>
            <a:ext cx="5257800" cy="1503947"/>
          </a:xfrm>
          <a:custGeom>
            <a:avLst/>
            <a:gdLst>
              <a:gd name="connsiteX0" fmla="*/ 0 w 5257800"/>
              <a:gd name="connsiteY0" fmla="*/ 1503947 h 1503947"/>
              <a:gd name="connsiteX1" fmla="*/ 2406316 w 5257800"/>
              <a:gd name="connsiteY1" fmla="*/ 336884 h 1503947"/>
              <a:gd name="connsiteX2" fmla="*/ 3838074 w 5257800"/>
              <a:gd name="connsiteY2" fmla="*/ 0 h 1503947"/>
              <a:gd name="connsiteX3" fmla="*/ 5257800 w 5257800"/>
              <a:gd name="connsiteY3" fmla="*/ 324853 h 1503947"/>
            </a:gdLst>
            <a:ahLst/>
            <a:cxnLst>
              <a:cxn ang="0">
                <a:pos x="connsiteX0" y="connsiteY0"/>
              </a:cxn>
              <a:cxn ang="0">
                <a:pos x="connsiteX1" y="connsiteY1"/>
              </a:cxn>
              <a:cxn ang="0">
                <a:pos x="connsiteX2" y="connsiteY2"/>
              </a:cxn>
              <a:cxn ang="0">
                <a:pos x="connsiteX3" y="connsiteY3"/>
              </a:cxn>
            </a:cxnLst>
            <a:rect l="l" t="t" r="r" b="b"/>
            <a:pathLst>
              <a:path w="5257800" h="1503947">
                <a:moveTo>
                  <a:pt x="0" y="1503947"/>
                </a:moveTo>
                <a:lnTo>
                  <a:pt x="2406316" y="336884"/>
                </a:lnTo>
                <a:lnTo>
                  <a:pt x="3838074" y="0"/>
                </a:lnTo>
                <a:lnTo>
                  <a:pt x="5257800" y="324853"/>
                </a:lnTo>
              </a:path>
            </a:pathLst>
          </a:custGeom>
          <a:noFill/>
          <a:ln w="28575">
            <a:solidFill>
              <a:srgbClr val="0033CC"/>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Times New Roman" pitchFamily="18" charset="0"/>
            </a:endParaRPr>
          </a:p>
        </p:txBody>
      </p:sp>
      <p:sp>
        <p:nvSpPr>
          <p:cNvPr id="13" name="Freeform 12"/>
          <p:cNvSpPr/>
          <p:nvPr/>
        </p:nvSpPr>
        <p:spPr>
          <a:xfrm>
            <a:off x="2189747" y="3886200"/>
            <a:ext cx="5257800" cy="1840832"/>
          </a:xfrm>
          <a:custGeom>
            <a:avLst/>
            <a:gdLst>
              <a:gd name="connsiteX0" fmla="*/ 0 w 5257800"/>
              <a:gd name="connsiteY0" fmla="*/ 1840832 h 1840832"/>
              <a:gd name="connsiteX1" fmla="*/ 998621 w 5257800"/>
              <a:gd name="connsiteY1" fmla="*/ 745958 h 1840832"/>
              <a:gd name="connsiteX2" fmla="*/ 2394285 w 5257800"/>
              <a:gd name="connsiteY2" fmla="*/ 132347 h 1840832"/>
              <a:gd name="connsiteX3" fmla="*/ 3826042 w 5257800"/>
              <a:gd name="connsiteY3" fmla="*/ 0 h 1840832"/>
              <a:gd name="connsiteX4" fmla="*/ 5257800 w 5257800"/>
              <a:gd name="connsiteY4" fmla="*/ 324853 h 1840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7800" h="1840832">
                <a:moveTo>
                  <a:pt x="0" y="1840832"/>
                </a:moveTo>
                <a:lnTo>
                  <a:pt x="998621" y="745958"/>
                </a:lnTo>
                <a:lnTo>
                  <a:pt x="2394285" y="132347"/>
                </a:lnTo>
                <a:lnTo>
                  <a:pt x="3826042" y="0"/>
                </a:lnTo>
                <a:lnTo>
                  <a:pt x="5257800" y="324853"/>
                </a:lnTo>
              </a:path>
            </a:pathLst>
          </a:custGeom>
          <a:noFill/>
          <a:ln w="28575">
            <a:solidFill>
              <a:srgbClr val="0033CC"/>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Times New Roman" pitchFamily="18" charset="0"/>
            </a:endParaRPr>
          </a:p>
        </p:txBody>
      </p:sp>
      <p:sp>
        <p:nvSpPr>
          <p:cNvPr id="14" name="Freeform 13"/>
          <p:cNvSpPr/>
          <p:nvPr/>
        </p:nvSpPr>
        <p:spPr>
          <a:xfrm>
            <a:off x="2201779" y="3741821"/>
            <a:ext cx="5233737" cy="1973179"/>
          </a:xfrm>
          <a:custGeom>
            <a:avLst/>
            <a:gdLst>
              <a:gd name="connsiteX0" fmla="*/ 0 w 5233737"/>
              <a:gd name="connsiteY0" fmla="*/ 1973179 h 1973179"/>
              <a:gd name="connsiteX1" fmla="*/ 986589 w 5233737"/>
              <a:gd name="connsiteY1" fmla="*/ 914400 h 1973179"/>
              <a:gd name="connsiteX2" fmla="*/ 1913021 w 5233737"/>
              <a:gd name="connsiteY2" fmla="*/ 312821 h 1973179"/>
              <a:gd name="connsiteX3" fmla="*/ 2358189 w 5233737"/>
              <a:gd name="connsiteY3" fmla="*/ 132347 h 1973179"/>
              <a:gd name="connsiteX4" fmla="*/ 3826042 w 5233737"/>
              <a:gd name="connsiteY4" fmla="*/ 0 h 1973179"/>
              <a:gd name="connsiteX5" fmla="*/ 5233737 w 5233737"/>
              <a:gd name="connsiteY5" fmla="*/ 324853 h 197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3737" h="1973179">
                <a:moveTo>
                  <a:pt x="0" y="1973179"/>
                </a:moveTo>
                <a:lnTo>
                  <a:pt x="986589" y="914400"/>
                </a:lnTo>
                <a:lnTo>
                  <a:pt x="1913021" y="312821"/>
                </a:lnTo>
                <a:lnTo>
                  <a:pt x="2358189" y="132347"/>
                </a:lnTo>
                <a:lnTo>
                  <a:pt x="3826042" y="0"/>
                </a:lnTo>
                <a:lnTo>
                  <a:pt x="5233737" y="324853"/>
                </a:lnTo>
              </a:path>
            </a:pathLst>
          </a:custGeom>
          <a:noFill/>
          <a:ln w="28575">
            <a:solidFill>
              <a:srgbClr val="0033CC"/>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Times New Roman" pitchFamily="18" charset="0"/>
            </a:endParaRPr>
          </a:p>
        </p:txBody>
      </p:sp>
      <p:sp>
        <p:nvSpPr>
          <p:cNvPr id="16" name="Freeform 15"/>
          <p:cNvSpPr/>
          <p:nvPr/>
        </p:nvSpPr>
        <p:spPr>
          <a:xfrm>
            <a:off x="2189747" y="3814011"/>
            <a:ext cx="5233737" cy="1913021"/>
          </a:xfrm>
          <a:custGeom>
            <a:avLst/>
            <a:gdLst>
              <a:gd name="connsiteX0" fmla="*/ 0 w 5233737"/>
              <a:gd name="connsiteY0" fmla="*/ 1913021 h 1913021"/>
              <a:gd name="connsiteX1" fmla="*/ 974558 w 5233737"/>
              <a:gd name="connsiteY1" fmla="*/ 830178 h 1913021"/>
              <a:gd name="connsiteX2" fmla="*/ 1900990 w 5233737"/>
              <a:gd name="connsiteY2" fmla="*/ 252663 h 1913021"/>
              <a:gd name="connsiteX3" fmla="*/ 2394285 w 5233737"/>
              <a:gd name="connsiteY3" fmla="*/ 36094 h 1913021"/>
              <a:gd name="connsiteX4" fmla="*/ 2875548 w 5233737"/>
              <a:gd name="connsiteY4" fmla="*/ 12031 h 1913021"/>
              <a:gd name="connsiteX5" fmla="*/ 3838074 w 5233737"/>
              <a:gd name="connsiteY5" fmla="*/ 0 h 1913021"/>
              <a:gd name="connsiteX6" fmla="*/ 5233737 w 5233737"/>
              <a:gd name="connsiteY6" fmla="*/ 312821 h 191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3737" h="1913021">
                <a:moveTo>
                  <a:pt x="0" y="1913021"/>
                </a:moveTo>
                <a:lnTo>
                  <a:pt x="974558" y="830178"/>
                </a:lnTo>
                <a:lnTo>
                  <a:pt x="1900990" y="252663"/>
                </a:lnTo>
                <a:lnTo>
                  <a:pt x="2394285" y="36094"/>
                </a:lnTo>
                <a:lnTo>
                  <a:pt x="2875548" y="12031"/>
                </a:lnTo>
                <a:lnTo>
                  <a:pt x="3838074" y="0"/>
                </a:lnTo>
                <a:lnTo>
                  <a:pt x="5233737" y="312821"/>
                </a:lnTo>
              </a:path>
            </a:pathLst>
          </a:custGeom>
          <a:noFill/>
          <a:ln w="28575">
            <a:solidFill>
              <a:srgbClr val="0033CC"/>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Times New Roman" pitchFamily="18" charset="0"/>
            </a:endParaRPr>
          </a:p>
        </p:txBody>
      </p:sp>
      <p:sp>
        <p:nvSpPr>
          <p:cNvPr id="17" name="Freeform 16"/>
          <p:cNvSpPr/>
          <p:nvPr/>
        </p:nvSpPr>
        <p:spPr>
          <a:xfrm>
            <a:off x="2189747" y="3838074"/>
            <a:ext cx="5245769" cy="1913021"/>
          </a:xfrm>
          <a:custGeom>
            <a:avLst/>
            <a:gdLst>
              <a:gd name="connsiteX0" fmla="*/ 0 w 5245769"/>
              <a:gd name="connsiteY0" fmla="*/ 1913021 h 1913021"/>
              <a:gd name="connsiteX1" fmla="*/ 974558 w 5245769"/>
              <a:gd name="connsiteY1" fmla="*/ 794084 h 1913021"/>
              <a:gd name="connsiteX2" fmla="*/ 1900990 w 5245769"/>
              <a:gd name="connsiteY2" fmla="*/ 204537 h 1913021"/>
              <a:gd name="connsiteX3" fmla="*/ 2394285 w 5245769"/>
              <a:gd name="connsiteY3" fmla="*/ 12031 h 1913021"/>
              <a:gd name="connsiteX4" fmla="*/ 2863516 w 5245769"/>
              <a:gd name="connsiteY4" fmla="*/ 0 h 1913021"/>
              <a:gd name="connsiteX5" fmla="*/ 3332748 w 5245769"/>
              <a:gd name="connsiteY5" fmla="*/ 36094 h 1913021"/>
              <a:gd name="connsiteX6" fmla="*/ 3826042 w 5245769"/>
              <a:gd name="connsiteY6" fmla="*/ 144379 h 1913021"/>
              <a:gd name="connsiteX7" fmla="*/ 5245769 w 5245769"/>
              <a:gd name="connsiteY7" fmla="*/ 601579 h 191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5769" h="1913021">
                <a:moveTo>
                  <a:pt x="0" y="1913021"/>
                </a:moveTo>
                <a:lnTo>
                  <a:pt x="974558" y="794084"/>
                </a:lnTo>
                <a:lnTo>
                  <a:pt x="1900990" y="204537"/>
                </a:lnTo>
                <a:lnTo>
                  <a:pt x="2394285" y="12031"/>
                </a:lnTo>
                <a:lnTo>
                  <a:pt x="2863516" y="0"/>
                </a:lnTo>
                <a:lnTo>
                  <a:pt x="3332748" y="36094"/>
                </a:lnTo>
                <a:lnTo>
                  <a:pt x="3826042" y="144379"/>
                </a:lnTo>
                <a:lnTo>
                  <a:pt x="5245769" y="601579"/>
                </a:lnTo>
              </a:path>
            </a:pathLst>
          </a:custGeom>
          <a:noFill/>
          <a:ln w="28575">
            <a:solidFill>
              <a:srgbClr val="0033CC"/>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Times New Roman" pitchFamily="18" charset="0"/>
            </a:endParaRPr>
          </a:p>
        </p:txBody>
      </p:sp>
      <p:sp>
        <p:nvSpPr>
          <p:cNvPr id="4" name="Footer Placeholder 3"/>
          <p:cNvSpPr>
            <a:spLocks noGrp="1"/>
          </p:cNvSpPr>
          <p:nvPr>
            <p:ph type="ftr" sz="quarter" idx="11"/>
          </p:nvPr>
        </p:nvSpPr>
        <p:spPr/>
        <p:txBody>
          <a:bodyPr/>
          <a:lstStyle/>
          <a:p>
            <a:pPr>
              <a:defRPr/>
            </a:pPr>
            <a:r>
              <a:rPr lang="en-US"/>
              <a:t>© 2018 Warren B. Powell</a:t>
            </a:r>
            <a:endParaRPr lang="en-US" dirty="0"/>
          </a:p>
        </p:txBody>
      </p:sp>
    </p:spTree>
    <p:extLst>
      <p:ext uri="{BB962C8B-B14F-4D97-AF65-F5344CB8AC3E}">
        <p14:creationId xmlns:p14="http://schemas.microsoft.com/office/powerpoint/2010/main" val="2287781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16" grpId="0" animBg="1"/>
      <p:bldP spid="1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p:txBody>
          <a:bodyPr/>
          <a:lstStyle/>
          <a:p>
            <a:r>
              <a:rPr lang="en-US" sz="3200"/>
              <a:t>Approximate value iteration</a:t>
            </a:r>
          </a:p>
        </p:txBody>
      </p:sp>
      <p:sp>
        <p:nvSpPr>
          <p:cNvPr id="57347" name="Rectangle 3"/>
          <p:cNvSpPr>
            <a:spLocks noGrp="1" noChangeArrowheads="1"/>
          </p:cNvSpPr>
          <p:nvPr>
            <p:ph type="body" idx="4294967295"/>
          </p:nvPr>
        </p:nvSpPr>
        <p:spPr>
          <a:xfrm>
            <a:off x="406400" y="1231900"/>
            <a:ext cx="7772400" cy="5321300"/>
          </a:xfrm>
        </p:spPr>
        <p:txBody>
          <a:bodyPr/>
          <a:lstStyle/>
          <a:p>
            <a:pPr lvl="1">
              <a:buFontTx/>
              <a:buNone/>
            </a:pPr>
            <a:r>
              <a:rPr lang="en-US" dirty="0"/>
              <a:t>Step 1: Start with a pre-decision state </a:t>
            </a:r>
          </a:p>
          <a:p>
            <a:pPr lvl="1">
              <a:buFontTx/>
              <a:buNone/>
            </a:pPr>
            <a:r>
              <a:rPr lang="en-US" dirty="0">
                <a:solidFill>
                  <a:srgbClr val="009900"/>
                </a:solidFill>
              </a:rPr>
              <a:t>Step 2: Solve the deterministic optimization using</a:t>
            </a:r>
          </a:p>
          <a:p>
            <a:pPr lvl="1">
              <a:buFontTx/>
              <a:buNone/>
            </a:pPr>
            <a:r>
              <a:rPr lang="en-US" dirty="0">
                <a:solidFill>
                  <a:srgbClr val="009900"/>
                </a:solidFill>
              </a:rPr>
              <a:t>            an approximate value function:</a:t>
            </a:r>
          </a:p>
          <a:p>
            <a:pPr lvl="1">
              <a:buFontTx/>
              <a:buNone/>
            </a:pPr>
            <a:endParaRPr lang="en-US" dirty="0">
              <a:solidFill>
                <a:srgbClr val="009900"/>
              </a:solidFill>
            </a:endParaRPr>
          </a:p>
          <a:p>
            <a:pPr lvl="1">
              <a:buNone/>
            </a:pPr>
            <a:r>
              <a:rPr lang="en-US" dirty="0">
                <a:solidFill>
                  <a:srgbClr val="009900"/>
                </a:solidFill>
              </a:rPr>
              <a:t>            to obtain      </a:t>
            </a:r>
            <a:r>
              <a:rPr lang="en-US" altLang="en-US" dirty="0">
                <a:solidFill>
                  <a:srgbClr val="009900"/>
                </a:solidFill>
              </a:rPr>
              <a:t>and dual variables     . </a:t>
            </a:r>
            <a:endParaRPr lang="en-US" dirty="0">
              <a:solidFill>
                <a:srgbClr val="009900"/>
              </a:solidFill>
            </a:endParaRPr>
          </a:p>
          <a:p>
            <a:pPr lvl="1">
              <a:buFontTx/>
              <a:buNone/>
            </a:pPr>
            <a:r>
              <a:rPr lang="en-US" dirty="0">
                <a:solidFill>
                  <a:schemeClr val="accent2"/>
                </a:solidFill>
              </a:rPr>
              <a:t>Step 3: Update the value function approximation</a:t>
            </a:r>
          </a:p>
          <a:p>
            <a:pPr lvl="1">
              <a:buFontTx/>
              <a:buNone/>
            </a:pPr>
            <a:endParaRPr lang="en-US" dirty="0">
              <a:solidFill>
                <a:schemeClr val="accent2"/>
              </a:solidFill>
            </a:endParaRPr>
          </a:p>
          <a:p>
            <a:pPr lvl="1">
              <a:buFontTx/>
              <a:buNone/>
            </a:pPr>
            <a:r>
              <a:rPr lang="en-US" dirty="0">
                <a:solidFill>
                  <a:srgbClr val="FF0000"/>
                </a:solidFill>
              </a:rPr>
              <a:t>Step 4: Obtain Monte Carlo sample of               and</a:t>
            </a:r>
          </a:p>
          <a:p>
            <a:pPr lvl="1">
              <a:buFontTx/>
              <a:buNone/>
            </a:pPr>
            <a:r>
              <a:rPr lang="en-US" dirty="0">
                <a:solidFill>
                  <a:srgbClr val="FF0000"/>
                </a:solidFill>
              </a:rPr>
              <a:t>            compute the next pre-decision state:</a:t>
            </a:r>
          </a:p>
          <a:p>
            <a:pPr lvl="1">
              <a:buFontTx/>
              <a:buNone/>
            </a:pPr>
            <a:endParaRPr lang="en-US" dirty="0">
              <a:solidFill>
                <a:srgbClr val="FF0000"/>
              </a:solidFill>
            </a:endParaRPr>
          </a:p>
          <a:p>
            <a:pPr lvl="1">
              <a:buFontTx/>
              <a:buNone/>
            </a:pPr>
            <a:r>
              <a:rPr lang="en-US" dirty="0"/>
              <a:t>Step 5: Return to step 1. </a:t>
            </a:r>
          </a:p>
          <a:p>
            <a:pPr lvl="1"/>
            <a:endParaRPr lang="en-US" dirty="0"/>
          </a:p>
        </p:txBody>
      </p:sp>
      <p:graphicFrame>
        <p:nvGraphicFramePr>
          <p:cNvPr id="57348" name="Object 4"/>
          <p:cNvGraphicFramePr>
            <a:graphicFrameLocks noChangeAspect="1"/>
          </p:cNvGraphicFramePr>
          <p:nvPr/>
        </p:nvGraphicFramePr>
        <p:xfrm>
          <a:off x="1992313" y="3887788"/>
          <a:ext cx="4108450" cy="419100"/>
        </p:xfrm>
        <a:graphic>
          <a:graphicData uri="http://schemas.openxmlformats.org/presentationml/2006/ole">
            <mc:AlternateContent xmlns:mc="http://schemas.openxmlformats.org/markup-compatibility/2006">
              <mc:Choice xmlns:v="urn:schemas-microsoft-com:vml" Requires="v">
                <p:oleObj spid="_x0000_s21506" name="Equation" r:id="rId4" imgW="2362200" imgH="241300" progId="Equation.DSMT4">
                  <p:embed/>
                </p:oleObj>
              </mc:Choice>
              <mc:Fallback>
                <p:oleObj name="Equation" r:id="rId4" imgW="2362200" imgH="241300" progId="Equation.DSMT4">
                  <p:embed/>
                  <p:pic>
                    <p:nvPicPr>
                      <p:cNvPr id="5734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2313" y="3887788"/>
                        <a:ext cx="4108450"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7351" name="Object 8"/>
          <p:cNvGraphicFramePr>
            <a:graphicFrameLocks noChangeAspect="1"/>
          </p:cNvGraphicFramePr>
          <p:nvPr/>
        </p:nvGraphicFramePr>
        <p:xfrm>
          <a:off x="5553075" y="1250950"/>
          <a:ext cx="373063" cy="476250"/>
        </p:xfrm>
        <a:graphic>
          <a:graphicData uri="http://schemas.openxmlformats.org/presentationml/2006/ole">
            <mc:AlternateContent xmlns:mc="http://schemas.openxmlformats.org/markup-compatibility/2006">
              <mc:Choice xmlns:v="urn:schemas-microsoft-com:vml" Requires="v">
                <p:oleObj spid="_x0000_s21507" name="Equation" r:id="rId6" imgW="190417" imgH="241195" progId="Equation.DSMT4">
                  <p:embed/>
                </p:oleObj>
              </mc:Choice>
              <mc:Fallback>
                <p:oleObj name="Equation" r:id="rId6" imgW="190417" imgH="241195" progId="Equation.DSMT4">
                  <p:embed/>
                  <p:pic>
                    <p:nvPicPr>
                      <p:cNvPr id="57351"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3075" y="1250950"/>
                        <a:ext cx="373063" cy="47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lgn="ctr">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2" name="Object 9"/>
          <p:cNvGraphicFramePr>
            <a:graphicFrameLocks noChangeAspect="1"/>
          </p:cNvGraphicFramePr>
          <p:nvPr/>
        </p:nvGraphicFramePr>
        <p:xfrm>
          <a:off x="5727700" y="4286250"/>
          <a:ext cx="1016000" cy="508000"/>
        </p:xfrm>
        <a:graphic>
          <a:graphicData uri="http://schemas.openxmlformats.org/presentationml/2006/ole">
            <mc:AlternateContent xmlns:mc="http://schemas.openxmlformats.org/markup-compatibility/2006">
              <mc:Choice xmlns:v="urn:schemas-microsoft-com:vml" Requires="v">
                <p:oleObj spid="_x0000_s21508" name="Equation" r:id="rId8" imgW="482391" imgH="241195" progId="Equation.DSMT4">
                  <p:embed/>
                </p:oleObj>
              </mc:Choice>
              <mc:Fallback>
                <p:oleObj name="Equation" r:id="rId8" imgW="482391" imgH="241195" progId="Equation.DSMT4">
                  <p:embed/>
                  <p:pic>
                    <p:nvPicPr>
                      <p:cNvPr id="57352"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27700" y="4286250"/>
                        <a:ext cx="1016000" cy="508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lgn="ctr">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3" name="Object 16"/>
          <p:cNvGraphicFramePr>
            <a:graphicFrameLocks noChangeAspect="1"/>
          </p:cNvGraphicFramePr>
          <p:nvPr/>
        </p:nvGraphicFramePr>
        <p:xfrm>
          <a:off x="2095500" y="5162550"/>
          <a:ext cx="3298825" cy="482600"/>
        </p:xfrm>
        <a:graphic>
          <a:graphicData uri="http://schemas.openxmlformats.org/presentationml/2006/ole">
            <mc:AlternateContent xmlns:mc="http://schemas.openxmlformats.org/markup-compatibility/2006">
              <mc:Choice xmlns:v="urn:schemas-microsoft-com:vml" Requires="v">
                <p:oleObj spid="_x0000_s21509" name="Equation" r:id="rId10" imgW="1651000" imgH="241300" progId="Equation.DSMT4">
                  <p:embed/>
                </p:oleObj>
              </mc:Choice>
              <mc:Fallback>
                <p:oleObj name="Equation" r:id="rId10" imgW="1651000" imgH="241300" progId="Equation.DSMT4">
                  <p:embed/>
                  <p:pic>
                    <p:nvPicPr>
                      <p:cNvPr id="57353"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95500" y="5162550"/>
                        <a:ext cx="3298825" cy="482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lgn="ctr">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354" name="Text Box 18"/>
          <p:cNvSpPr txBox="1">
            <a:spLocks noChangeArrowheads="1"/>
          </p:cNvSpPr>
          <p:nvPr/>
        </p:nvSpPr>
        <p:spPr bwMode="auto">
          <a:xfrm>
            <a:off x="7267575" y="4511675"/>
            <a:ext cx="1519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r>
              <a:rPr lang="en-US" sz="2400" i="0">
                <a:solidFill>
                  <a:srgbClr val="FF0000"/>
                </a:solidFill>
              </a:rPr>
              <a:t>Simulation</a:t>
            </a:r>
          </a:p>
        </p:txBody>
      </p:sp>
      <p:sp>
        <p:nvSpPr>
          <p:cNvPr id="57355" name="Text Box 19"/>
          <p:cNvSpPr txBox="1">
            <a:spLocks noChangeArrowheads="1"/>
          </p:cNvSpPr>
          <p:nvPr/>
        </p:nvSpPr>
        <p:spPr bwMode="auto">
          <a:xfrm>
            <a:off x="7165975" y="1909763"/>
            <a:ext cx="18399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r>
              <a:rPr lang="en-US" sz="2400" i="0">
                <a:solidFill>
                  <a:srgbClr val="009900"/>
                </a:solidFill>
              </a:rPr>
              <a:t>Deterministic</a:t>
            </a:r>
          </a:p>
          <a:p>
            <a:r>
              <a:rPr lang="en-US" sz="2400" i="0">
                <a:solidFill>
                  <a:srgbClr val="009900"/>
                </a:solidFill>
              </a:rPr>
              <a:t>optimization</a:t>
            </a:r>
          </a:p>
        </p:txBody>
      </p:sp>
      <p:sp>
        <p:nvSpPr>
          <p:cNvPr id="57356" name="Text Box 20"/>
          <p:cNvSpPr txBox="1">
            <a:spLocks noChangeArrowheads="1"/>
          </p:cNvSpPr>
          <p:nvPr/>
        </p:nvSpPr>
        <p:spPr bwMode="auto">
          <a:xfrm>
            <a:off x="7369175" y="3460750"/>
            <a:ext cx="14017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r>
              <a:rPr lang="en-US" sz="2400" i="0">
                <a:solidFill>
                  <a:schemeClr val="accent2"/>
                </a:solidFill>
              </a:rPr>
              <a:t>Recursive</a:t>
            </a:r>
          </a:p>
          <a:p>
            <a:r>
              <a:rPr lang="en-US" sz="2400" i="0">
                <a:solidFill>
                  <a:schemeClr val="accent2"/>
                </a:solidFill>
              </a:rPr>
              <a:t>statistics</a:t>
            </a:r>
          </a:p>
        </p:txBody>
      </p:sp>
      <p:graphicFrame>
        <p:nvGraphicFramePr>
          <p:cNvPr id="3" name="Object 2"/>
          <p:cNvGraphicFramePr>
            <a:graphicFrameLocks noChangeAspect="1"/>
          </p:cNvGraphicFramePr>
          <p:nvPr>
            <p:extLst/>
          </p:nvPr>
        </p:nvGraphicFramePr>
        <p:xfrm>
          <a:off x="5576888" y="3025775"/>
          <a:ext cx="474662" cy="434975"/>
        </p:xfrm>
        <a:graphic>
          <a:graphicData uri="http://schemas.openxmlformats.org/presentationml/2006/ole">
            <mc:AlternateContent xmlns:mc="http://schemas.openxmlformats.org/markup-compatibility/2006">
              <mc:Choice xmlns:v="urn:schemas-microsoft-com:vml" Requires="v">
                <p:oleObj spid="_x0000_s21510" name="Equation" r:id="rId12" imgW="304668" imgH="279279" progId="Equation.DSMT4">
                  <p:embed/>
                </p:oleObj>
              </mc:Choice>
              <mc:Fallback>
                <p:oleObj name="Equation" r:id="rId12" imgW="304668" imgH="279279" progId="Equation.DSMT4">
                  <p:embed/>
                  <p:pic>
                    <p:nvPicPr>
                      <p:cNvPr id="3" name="Object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76888" y="3025775"/>
                        <a:ext cx="47466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nvPr>
        </p:nvGraphicFramePr>
        <p:xfrm>
          <a:off x="2409825" y="2568575"/>
          <a:ext cx="4789488" cy="485775"/>
        </p:xfrm>
        <a:graphic>
          <a:graphicData uri="http://schemas.openxmlformats.org/presentationml/2006/ole">
            <mc:AlternateContent xmlns:mc="http://schemas.openxmlformats.org/markup-compatibility/2006">
              <mc:Choice xmlns:v="urn:schemas-microsoft-com:vml" Requires="v">
                <p:oleObj spid="_x0000_s21511" name="Equation" r:id="rId14" imgW="2755900" imgH="279400" progId="Equation.DSMT4">
                  <p:embed/>
                </p:oleObj>
              </mc:Choice>
              <mc:Fallback>
                <p:oleObj name="Equation" r:id="rId14" imgW="2755900" imgH="279400" progId="Equation.DSMT4">
                  <p:embed/>
                  <p:pic>
                    <p:nvPicPr>
                      <p:cNvPr id="4" name="Object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09825" y="2568575"/>
                        <a:ext cx="4789488"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6"/>
          <p:cNvGraphicFramePr>
            <a:graphicFrameLocks noChangeAspect="1"/>
          </p:cNvGraphicFramePr>
          <p:nvPr/>
        </p:nvGraphicFramePr>
        <p:xfrm>
          <a:off x="3009900" y="2973388"/>
          <a:ext cx="385763" cy="523875"/>
        </p:xfrm>
        <a:graphic>
          <a:graphicData uri="http://schemas.openxmlformats.org/presentationml/2006/ole">
            <mc:AlternateContent xmlns:mc="http://schemas.openxmlformats.org/markup-compatibility/2006">
              <mc:Choice xmlns:v="urn:schemas-microsoft-com:vml" Requires="v">
                <p:oleObj spid="_x0000_s21512" name="Equation" r:id="rId16" imgW="177646" imgH="241091" progId="Equation.DSMT4">
                  <p:embed/>
                </p:oleObj>
              </mc:Choice>
              <mc:Fallback>
                <p:oleObj name="Equation" r:id="rId16" imgW="177646" imgH="241091" progId="Equation.DSMT4">
                  <p:embed/>
                  <p:pic>
                    <p:nvPicPr>
                      <p:cNvPr id="7" name="Object 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09900" y="2973388"/>
                        <a:ext cx="385763"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 2018 Warren B. Powell</a:t>
            </a:r>
          </a:p>
        </p:txBody>
      </p:sp>
    </p:spTree>
    <p:extLst>
      <p:ext uri="{BB962C8B-B14F-4D97-AF65-F5344CB8AC3E}">
        <p14:creationId xmlns:p14="http://schemas.microsoft.com/office/powerpoint/2010/main" val="2822454539"/>
      </p:ext>
    </p:extLst>
  </p:cSld>
  <p:clrMapOvr>
    <a:masterClrMapping/>
  </p:clrMapOvr>
  <p:transition>
    <p:wipe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9" name="Slide Number Placeholder 5"/>
          <p:cNvSpPr txBox="1">
            <a:spLocks noGrp="1"/>
          </p:cNvSpPr>
          <p:nvPr/>
        </p:nvSpPr>
        <p:spPr bwMode="auto">
          <a:xfrm>
            <a:off x="6553200" y="65341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pPr algn="r"/>
            <a:r>
              <a:rPr lang="en-US" altLang="en-US" sz="1400" i="0"/>
              <a:t>Slide </a:t>
            </a:r>
            <a:fld id="{29E7CB50-B084-4D46-B7B1-0C2DE0BCBBC6}" type="slidenum">
              <a:rPr lang="en-US" altLang="en-US" sz="1400" i="0"/>
              <a:pPr algn="r"/>
              <a:t>48</a:t>
            </a:fld>
            <a:endParaRPr lang="en-US" altLang="en-US" sz="1400" i="0"/>
          </a:p>
        </p:txBody>
      </p:sp>
      <p:sp>
        <p:nvSpPr>
          <p:cNvPr id="613380" name="Rectangle 2"/>
          <p:cNvSpPr>
            <a:spLocks noGrp="1" noChangeArrowheads="1"/>
          </p:cNvSpPr>
          <p:nvPr>
            <p:ph type="title" idx="4294967295"/>
          </p:nvPr>
        </p:nvSpPr>
        <p:spPr/>
        <p:txBody>
          <a:bodyPr/>
          <a:lstStyle/>
          <a:p>
            <a:r>
              <a:rPr lang="en-US" altLang="en-US" sz="3200" dirty="0"/>
              <a:t>Approximate value iteration</a:t>
            </a:r>
          </a:p>
        </p:txBody>
      </p:sp>
      <p:sp>
        <p:nvSpPr>
          <p:cNvPr id="613381" name="Rectangle 3"/>
          <p:cNvSpPr>
            <a:spLocks noGrp="1" noChangeArrowheads="1"/>
          </p:cNvSpPr>
          <p:nvPr>
            <p:ph type="body" idx="4294967295"/>
          </p:nvPr>
        </p:nvSpPr>
        <p:spPr>
          <a:xfrm>
            <a:off x="406400" y="1231900"/>
            <a:ext cx="7772400" cy="5321300"/>
          </a:xfrm>
        </p:spPr>
        <p:txBody>
          <a:bodyPr/>
          <a:lstStyle/>
          <a:p>
            <a:pPr lvl="1">
              <a:buFontTx/>
              <a:buNone/>
            </a:pPr>
            <a:r>
              <a:rPr lang="en-US" altLang="en-US" dirty="0"/>
              <a:t>Step 1: Start with a pre-decision state </a:t>
            </a:r>
          </a:p>
          <a:p>
            <a:pPr lvl="1">
              <a:buFontTx/>
              <a:buNone/>
            </a:pPr>
            <a:r>
              <a:rPr lang="en-US" altLang="en-US" dirty="0">
                <a:solidFill>
                  <a:srgbClr val="009900"/>
                </a:solidFill>
              </a:rPr>
              <a:t>Step 2: Solve the deterministic optimization using</a:t>
            </a:r>
          </a:p>
          <a:p>
            <a:pPr lvl="1">
              <a:buFontTx/>
              <a:buNone/>
            </a:pPr>
            <a:r>
              <a:rPr lang="en-US" altLang="en-US" dirty="0">
                <a:solidFill>
                  <a:srgbClr val="009900"/>
                </a:solidFill>
              </a:rPr>
              <a:t>            an approximate value function:</a:t>
            </a:r>
          </a:p>
          <a:p>
            <a:pPr lvl="1">
              <a:buFontTx/>
              <a:buNone/>
            </a:pPr>
            <a:endParaRPr lang="en-US" altLang="en-US" dirty="0">
              <a:solidFill>
                <a:srgbClr val="009900"/>
              </a:solidFill>
            </a:endParaRPr>
          </a:p>
          <a:p>
            <a:pPr lvl="1">
              <a:buFontTx/>
              <a:buNone/>
            </a:pPr>
            <a:r>
              <a:rPr lang="en-US" altLang="en-US" dirty="0">
                <a:solidFill>
                  <a:srgbClr val="009900"/>
                </a:solidFill>
              </a:rPr>
              <a:t>            to obtain      and dual variables     . </a:t>
            </a:r>
          </a:p>
          <a:p>
            <a:pPr lvl="1">
              <a:buFontTx/>
              <a:buNone/>
            </a:pPr>
            <a:r>
              <a:rPr lang="en-US" altLang="en-US" dirty="0">
                <a:solidFill>
                  <a:schemeClr val="accent2"/>
                </a:solidFill>
              </a:rPr>
              <a:t>Step 3: Update the value function approximation</a:t>
            </a:r>
          </a:p>
          <a:p>
            <a:pPr lvl="1">
              <a:buFontTx/>
              <a:buNone/>
            </a:pPr>
            <a:endParaRPr lang="en-US" altLang="en-US" dirty="0">
              <a:solidFill>
                <a:schemeClr val="accent2"/>
              </a:solidFill>
            </a:endParaRPr>
          </a:p>
          <a:p>
            <a:pPr lvl="1">
              <a:buFontTx/>
              <a:buNone/>
            </a:pPr>
            <a:r>
              <a:rPr lang="en-US" altLang="en-US" dirty="0">
                <a:solidFill>
                  <a:srgbClr val="FF0000"/>
                </a:solidFill>
              </a:rPr>
              <a:t>Step 4: Obtain Monte Carlo sample of               and</a:t>
            </a:r>
          </a:p>
          <a:p>
            <a:pPr lvl="1">
              <a:buFontTx/>
              <a:buNone/>
            </a:pPr>
            <a:r>
              <a:rPr lang="en-US" altLang="en-US" dirty="0">
                <a:solidFill>
                  <a:srgbClr val="FF0000"/>
                </a:solidFill>
              </a:rPr>
              <a:t>            compute the next pre-decision state:</a:t>
            </a:r>
          </a:p>
          <a:p>
            <a:pPr lvl="1">
              <a:buFontTx/>
              <a:buNone/>
            </a:pPr>
            <a:endParaRPr lang="en-US" altLang="en-US" dirty="0">
              <a:solidFill>
                <a:srgbClr val="FF0000"/>
              </a:solidFill>
            </a:endParaRPr>
          </a:p>
          <a:p>
            <a:pPr lvl="1">
              <a:buFontTx/>
              <a:buNone/>
            </a:pPr>
            <a:r>
              <a:rPr lang="en-US" altLang="en-US" dirty="0"/>
              <a:t>Step 5: Return to step 1. </a:t>
            </a:r>
          </a:p>
          <a:p>
            <a:pPr lvl="1"/>
            <a:endParaRPr lang="en-US" altLang="en-US" dirty="0"/>
          </a:p>
        </p:txBody>
      </p:sp>
      <p:graphicFrame>
        <p:nvGraphicFramePr>
          <p:cNvPr id="613382" name="Object 4"/>
          <p:cNvGraphicFramePr>
            <a:graphicFrameLocks noChangeAspect="1"/>
          </p:cNvGraphicFramePr>
          <p:nvPr/>
        </p:nvGraphicFramePr>
        <p:xfrm>
          <a:off x="1992313" y="3887788"/>
          <a:ext cx="4108450" cy="419100"/>
        </p:xfrm>
        <a:graphic>
          <a:graphicData uri="http://schemas.openxmlformats.org/presentationml/2006/ole">
            <mc:AlternateContent xmlns:mc="http://schemas.openxmlformats.org/markup-compatibility/2006">
              <mc:Choice xmlns:v="urn:schemas-microsoft-com:vml" Requires="v">
                <p:oleObj spid="_x0000_s22530" name="Equation" r:id="rId4" imgW="2361960" imgH="241200" progId="Equation.DSMT4">
                  <p:embed/>
                </p:oleObj>
              </mc:Choice>
              <mc:Fallback>
                <p:oleObj name="Equation" r:id="rId4" imgW="2361960" imgH="241200" progId="Equation.DSMT4">
                  <p:embed/>
                  <p:pic>
                    <p:nvPicPr>
                      <p:cNvPr id="61338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2313" y="3887788"/>
                        <a:ext cx="4108450"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3385" name="Object 8"/>
          <p:cNvGraphicFramePr>
            <a:graphicFrameLocks noChangeAspect="1"/>
          </p:cNvGraphicFramePr>
          <p:nvPr/>
        </p:nvGraphicFramePr>
        <p:xfrm>
          <a:off x="5553075" y="1250950"/>
          <a:ext cx="373063" cy="476250"/>
        </p:xfrm>
        <a:graphic>
          <a:graphicData uri="http://schemas.openxmlformats.org/presentationml/2006/ole">
            <mc:AlternateContent xmlns:mc="http://schemas.openxmlformats.org/markup-compatibility/2006">
              <mc:Choice xmlns:v="urn:schemas-microsoft-com:vml" Requires="v">
                <p:oleObj spid="_x0000_s22531" name="Equation" r:id="rId6" imgW="190440" imgH="241200" progId="Equation.DSMT4">
                  <p:embed/>
                </p:oleObj>
              </mc:Choice>
              <mc:Fallback>
                <p:oleObj name="Equation" r:id="rId6" imgW="190440" imgH="241200" progId="Equation.DSMT4">
                  <p:embed/>
                  <p:pic>
                    <p:nvPicPr>
                      <p:cNvPr id="613385"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3075" y="1250950"/>
                        <a:ext cx="373063" cy="47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lgn="ctr">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3386" name="Object 9"/>
          <p:cNvGraphicFramePr>
            <a:graphicFrameLocks noChangeAspect="1"/>
          </p:cNvGraphicFramePr>
          <p:nvPr/>
        </p:nvGraphicFramePr>
        <p:xfrm>
          <a:off x="5727700" y="4286250"/>
          <a:ext cx="1016000" cy="508000"/>
        </p:xfrm>
        <a:graphic>
          <a:graphicData uri="http://schemas.openxmlformats.org/presentationml/2006/ole">
            <mc:AlternateContent xmlns:mc="http://schemas.openxmlformats.org/markup-compatibility/2006">
              <mc:Choice xmlns:v="urn:schemas-microsoft-com:vml" Requires="v">
                <p:oleObj spid="_x0000_s22532" name="Equation" r:id="rId8" imgW="482400" imgH="241200" progId="Equation.DSMT4">
                  <p:embed/>
                </p:oleObj>
              </mc:Choice>
              <mc:Fallback>
                <p:oleObj name="Equation" r:id="rId8" imgW="482400" imgH="241200" progId="Equation.DSMT4">
                  <p:embed/>
                  <p:pic>
                    <p:nvPicPr>
                      <p:cNvPr id="613386"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27700" y="4286250"/>
                        <a:ext cx="1016000" cy="508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lgn="ctr">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3387" name="Object 16"/>
          <p:cNvGraphicFramePr>
            <a:graphicFrameLocks noChangeAspect="1"/>
          </p:cNvGraphicFramePr>
          <p:nvPr/>
        </p:nvGraphicFramePr>
        <p:xfrm>
          <a:off x="2095500" y="5162550"/>
          <a:ext cx="3298825" cy="482600"/>
        </p:xfrm>
        <a:graphic>
          <a:graphicData uri="http://schemas.openxmlformats.org/presentationml/2006/ole">
            <mc:AlternateContent xmlns:mc="http://schemas.openxmlformats.org/markup-compatibility/2006">
              <mc:Choice xmlns:v="urn:schemas-microsoft-com:vml" Requires="v">
                <p:oleObj spid="_x0000_s22533" name="Equation" r:id="rId10" imgW="1650960" imgH="241200" progId="Equation.DSMT4">
                  <p:embed/>
                </p:oleObj>
              </mc:Choice>
              <mc:Fallback>
                <p:oleObj name="Equation" r:id="rId10" imgW="1650960" imgH="241200" progId="Equation.DSMT4">
                  <p:embed/>
                  <p:pic>
                    <p:nvPicPr>
                      <p:cNvPr id="613387"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95500" y="5162550"/>
                        <a:ext cx="3298825" cy="482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lgn="ctr">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3388" name="Text Box 18"/>
          <p:cNvSpPr txBox="1">
            <a:spLocks noChangeArrowheads="1"/>
          </p:cNvSpPr>
          <p:nvPr/>
        </p:nvSpPr>
        <p:spPr bwMode="auto">
          <a:xfrm>
            <a:off x="7267575" y="4511675"/>
            <a:ext cx="1519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r>
              <a:rPr lang="en-US" altLang="en-US" sz="2400" i="0">
                <a:solidFill>
                  <a:srgbClr val="FF0000"/>
                </a:solidFill>
              </a:rPr>
              <a:t>Simulation</a:t>
            </a:r>
          </a:p>
        </p:txBody>
      </p:sp>
      <p:sp>
        <p:nvSpPr>
          <p:cNvPr id="613389" name="Text Box 19"/>
          <p:cNvSpPr txBox="1">
            <a:spLocks noChangeArrowheads="1"/>
          </p:cNvSpPr>
          <p:nvPr/>
        </p:nvSpPr>
        <p:spPr bwMode="auto">
          <a:xfrm>
            <a:off x="7165975" y="1909763"/>
            <a:ext cx="18399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r>
              <a:rPr lang="en-US" altLang="en-US" sz="2400" i="0">
                <a:solidFill>
                  <a:srgbClr val="009900"/>
                </a:solidFill>
              </a:rPr>
              <a:t>Deterministic</a:t>
            </a:r>
          </a:p>
          <a:p>
            <a:r>
              <a:rPr lang="en-US" altLang="en-US" sz="2400" i="0">
                <a:solidFill>
                  <a:srgbClr val="009900"/>
                </a:solidFill>
              </a:rPr>
              <a:t>optimization</a:t>
            </a:r>
          </a:p>
        </p:txBody>
      </p:sp>
      <p:sp>
        <p:nvSpPr>
          <p:cNvPr id="613390" name="Text Box 20"/>
          <p:cNvSpPr txBox="1">
            <a:spLocks noChangeArrowheads="1"/>
          </p:cNvSpPr>
          <p:nvPr/>
        </p:nvSpPr>
        <p:spPr bwMode="auto">
          <a:xfrm>
            <a:off x="7369175" y="3460750"/>
            <a:ext cx="14017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r>
              <a:rPr lang="en-US" altLang="en-US" sz="2400" i="0">
                <a:solidFill>
                  <a:schemeClr val="accent2"/>
                </a:solidFill>
              </a:rPr>
              <a:t>Recursive</a:t>
            </a:r>
          </a:p>
          <a:p>
            <a:r>
              <a:rPr lang="en-US" altLang="en-US" sz="2400" i="0">
                <a:solidFill>
                  <a:schemeClr val="accent2"/>
                </a:solidFill>
              </a:rPr>
              <a:t>statistics</a:t>
            </a:r>
          </a:p>
        </p:txBody>
      </p:sp>
      <p:sp>
        <p:nvSpPr>
          <p:cNvPr id="15" name="Rectangle 14"/>
          <p:cNvSpPr>
            <a:spLocks noChangeArrowheads="1"/>
          </p:cNvSpPr>
          <p:nvPr/>
        </p:nvSpPr>
        <p:spPr bwMode="auto">
          <a:xfrm>
            <a:off x="381000" y="3378200"/>
            <a:ext cx="8585200" cy="3200400"/>
          </a:xfrm>
          <a:prstGeom prst="rect">
            <a:avLst/>
          </a:prstGeom>
          <a:solidFill>
            <a:schemeClr val="bg1"/>
          </a:solidFill>
          <a:ln>
            <a:noFill/>
          </a:ln>
          <a:extLst>
            <a:ext uri="{91240B29-F687-4F45-9708-019B960494DF}">
              <a14:hiddenLine xmlns:a14="http://schemas.microsoft.com/office/drawing/2010/main" w="28575" algn="ctr">
                <a:solidFill>
                  <a:srgbClr val="000000"/>
                </a:solidFill>
                <a:round/>
                <a:headEnd/>
                <a:tailEnd type="stealth" w="med" len="lg"/>
              </a14:hiddenLine>
            </a:ext>
          </a:extLst>
        </p:spPr>
        <p:txBody>
          <a:bodyPr wrap="none" anchor="ct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endParaRPr lang="en-US" altLang="en-US"/>
          </a:p>
        </p:txBody>
      </p:sp>
      <p:graphicFrame>
        <p:nvGraphicFramePr>
          <p:cNvPr id="3" name="Object 2"/>
          <p:cNvGraphicFramePr>
            <a:graphicFrameLocks noChangeAspect="1"/>
          </p:cNvGraphicFramePr>
          <p:nvPr>
            <p:extLst/>
          </p:nvPr>
        </p:nvGraphicFramePr>
        <p:xfrm>
          <a:off x="2409825" y="2568575"/>
          <a:ext cx="4789488" cy="485775"/>
        </p:xfrm>
        <a:graphic>
          <a:graphicData uri="http://schemas.openxmlformats.org/presentationml/2006/ole">
            <mc:AlternateContent xmlns:mc="http://schemas.openxmlformats.org/markup-compatibility/2006">
              <mc:Choice xmlns:v="urn:schemas-microsoft-com:vml" Requires="v">
                <p:oleObj spid="_x0000_s22534" name="Equation" r:id="rId12" imgW="2755800" imgH="279360" progId="Equation.DSMT4">
                  <p:embed/>
                </p:oleObj>
              </mc:Choice>
              <mc:Fallback>
                <p:oleObj name="Equation" r:id="rId12" imgW="2755800" imgH="279360" progId="Equation.DSMT4">
                  <p:embed/>
                  <p:pic>
                    <p:nvPicPr>
                      <p:cNvPr id="3" name="Object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09825" y="2568575"/>
                        <a:ext cx="4789488"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nvPr>
        </p:nvGraphicFramePr>
        <p:xfrm>
          <a:off x="5576888" y="3025775"/>
          <a:ext cx="474662" cy="434975"/>
        </p:xfrm>
        <a:graphic>
          <a:graphicData uri="http://schemas.openxmlformats.org/presentationml/2006/ole">
            <mc:AlternateContent xmlns:mc="http://schemas.openxmlformats.org/markup-compatibility/2006">
              <mc:Choice xmlns:v="urn:schemas-microsoft-com:vml" Requires="v">
                <p:oleObj spid="_x0000_s22535" name="Equation" r:id="rId14" imgW="304560" imgH="279360" progId="Equation.DSMT4">
                  <p:embed/>
                </p:oleObj>
              </mc:Choice>
              <mc:Fallback>
                <p:oleObj name="Equation" r:id="rId14" imgW="304560" imgH="279360" progId="Equation.DSMT4">
                  <p:embed/>
                  <p:pic>
                    <p:nvPicPr>
                      <p:cNvPr id="4" name="Object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76888" y="3025775"/>
                        <a:ext cx="47466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3384" name="Object 6"/>
          <p:cNvGraphicFramePr>
            <a:graphicFrameLocks noChangeAspect="1"/>
          </p:cNvGraphicFramePr>
          <p:nvPr>
            <p:extLst/>
          </p:nvPr>
        </p:nvGraphicFramePr>
        <p:xfrm>
          <a:off x="3009900" y="2973388"/>
          <a:ext cx="385763" cy="523875"/>
        </p:xfrm>
        <a:graphic>
          <a:graphicData uri="http://schemas.openxmlformats.org/presentationml/2006/ole">
            <mc:AlternateContent xmlns:mc="http://schemas.openxmlformats.org/markup-compatibility/2006">
              <mc:Choice xmlns:v="urn:schemas-microsoft-com:vml" Requires="v">
                <p:oleObj spid="_x0000_s22536" name="Equation" r:id="rId16" imgW="177480" imgH="241200" progId="Equation.DSMT4">
                  <p:embed/>
                </p:oleObj>
              </mc:Choice>
              <mc:Fallback>
                <p:oleObj name="Equation" r:id="rId16" imgW="177480" imgH="241200" progId="Equation.DSMT4">
                  <p:embed/>
                  <p:pic>
                    <p:nvPicPr>
                      <p:cNvPr id="613384" name="Object 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09900" y="2973388"/>
                        <a:ext cx="385763"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 2018 Warren B. Powell</a:t>
            </a:r>
          </a:p>
        </p:txBody>
      </p:sp>
    </p:spTree>
    <p:extLst>
      <p:ext uri="{BB962C8B-B14F-4D97-AF65-F5344CB8AC3E}">
        <p14:creationId xmlns:p14="http://schemas.microsoft.com/office/powerpoint/2010/main" val="2292237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2" name="Rectangle 2"/>
          <p:cNvSpPr>
            <a:spLocks noGrp="1" noChangeArrowheads="1"/>
          </p:cNvSpPr>
          <p:nvPr>
            <p:ph type="title"/>
          </p:nvPr>
        </p:nvSpPr>
        <p:spPr/>
        <p:txBody>
          <a:bodyPr/>
          <a:lstStyle/>
          <a:p>
            <a:r>
              <a:rPr lang="en-US" altLang="en-US" sz="3200" dirty="0"/>
              <a:t>Approximate value iteration</a:t>
            </a:r>
          </a:p>
        </p:txBody>
      </p:sp>
      <p:sp>
        <p:nvSpPr>
          <p:cNvPr id="33803" name="Rectangle 3"/>
          <p:cNvSpPr>
            <a:spLocks noGrp="1" noChangeArrowheads="1"/>
          </p:cNvSpPr>
          <p:nvPr>
            <p:ph type="body" idx="1"/>
          </p:nvPr>
        </p:nvSpPr>
        <p:spPr>
          <a:xfrm>
            <a:off x="406400" y="1231900"/>
            <a:ext cx="7772400" cy="5321300"/>
          </a:xfrm>
        </p:spPr>
        <p:txBody>
          <a:bodyPr/>
          <a:lstStyle/>
          <a:p>
            <a:pPr lvl="1">
              <a:buFontTx/>
              <a:buNone/>
            </a:pPr>
            <a:r>
              <a:rPr lang="en-US" altLang="en-US" dirty="0"/>
              <a:t>Step 1: Start with a pre-decision state </a:t>
            </a:r>
          </a:p>
          <a:p>
            <a:pPr lvl="1">
              <a:buFontTx/>
              <a:buNone/>
            </a:pPr>
            <a:r>
              <a:rPr lang="en-US" altLang="en-US" dirty="0">
                <a:solidFill>
                  <a:srgbClr val="009900"/>
                </a:solidFill>
              </a:rPr>
              <a:t>Step 2: Solve the deterministic optimization using</a:t>
            </a:r>
          </a:p>
          <a:p>
            <a:pPr lvl="1">
              <a:buFontTx/>
              <a:buNone/>
            </a:pPr>
            <a:r>
              <a:rPr lang="en-US" altLang="en-US" dirty="0">
                <a:solidFill>
                  <a:srgbClr val="009900"/>
                </a:solidFill>
              </a:rPr>
              <a:t>            an approximate value function:</a:t>
            </a:r>
          </a:p>
          <a:p>
            <a:pPr lvl="1">
              <a:buFontTx/>
              <a:buNone/>
            </a:pPr>
            <a:endParaRPr lang="en-US" altLang="en-US" dirty="0">
              <a:solidFill>
                <a:srgbClr val="009900"/>
              </a:solidFill>
            </a:endParaRPr>
          </a:p>
          <a:p>
            <a:pPr lvl="1">
              <a:buFontTx/>
              <a:buNone/>
            </a:pPr>
            <a:r>
              <a:rPr lang="en-US" altLang="en-US" dirty="0">
                <a:solidFill>
                  <a:srgbClr val="009900"/>
                </a:solidFill>
              </a:rPr>
              <a:t>            to obtain      and dual variables     . </a:t>
            </a:r>
          </a:p>
          <a:p>
            <a:pPr lvl="1">
              <a:buFontTx/>
              <a:buNone/>
            </a:pPr>
            <a:r>
              <a:rPr lang="en-US" altLang="en-US" dirty="0">
                <a:solidFill>
                  <a:schemeClr val="accent2"/>
                </a:solidFill>
              </a:rPr>
              <a:t>Step 3: Update the value function approximation</a:t>
            </a:r>
          </a:p>
          <a:p>
            <a:pPr lvl="1">
              <a:buFontTx/>
              <a:buNone/>
            </a:pPr>
            <a:endParaRPr lang="en-US" altLang="en-US" dirty="0">
              <a:solidFill>
                <a:schemeClr val="accent2"/>
              </a:solidFill>
            </a:endParaRPr>
          </a:p>
          <a:p>
            <a:pPr lvl="1">
              <a:buFontTx/>
              <a:buNone/>
            </a:pPr>
            <a:endParaRPr lang="en-US" altLang="en-US" dirty="0">
              <a:solidFill>
                <a:schemeClr val="accent2"/>
              </a:solidFill>
            </a:endParaRPr>
          </a:p>
          <a:p>
            <a:pPr lvl="1">
              <a:buFontTx/>
              <a:buNone/>
            </a:pPr>
            <a:r>
              <a:rPr lang="en-US" altLang="en-US" dirty="0">
                <a:solidFill>
                  <a:srgbClr val="FF0000"/>
                </a:solidFill>
              </a:rPr>
              <a:t>Step 4: Obtain Monte Carlo sample of               and</a:t>
            </a:r>
          </a:p>
          <a:p>
            <a:pPr lvl="1">
              <a:buFontTx/>
              <a:buNone/>
            </a:pPr>
            <a:r>
              <a:rPr lang="en-US" altLang="en-US" dirty="0">
                <a:solidFill>
                  <a:srgbClr val="FF0000"/>
                </a:solidFill>
              </a:rPr>
              <a:t>            compute the next pre-decision state:</a:t>
            </a:r>
          </a:p>
          <a:p>
            <a:pPr lvl="1">
              <a:buFontTx/>
              <a:buNone/>
            </a:pPr>
            <a:endParaRPr lang="en-US" altLang="en-US" dirty="0">
              <a:solidFill>
                <a:srgbClr val="FF0000"/>
              </a:solidFill>
            </a:endParaRPr>
          </a:p>
          <a:p>
            <a:pPr lvl="1">
              <a:buFontTx/>
              <a:buNone/>
            </a:pPr>
            <a:r>
              <a:rPr lang="en-US" altLang="en-US" dirty="0"/>
              <a:t>Step 5: Return to step 1. </a:t>
            </a:r>
          </a:p>
          <a:p>
            <a:pPr lvl="1"/>
            <a:endParaRPr lang="en-US" altLang="en-US" dirty="0"/>
          </a:p>
        </p:txBody>
      </p:sp>
      <p:graphicFrame>
        <p:nvGraphicFramePr>
          <p:cNvPr id="33795" name="Object 5"/>
          <p:cNvGraphicFramePr>
            <a:graphicFrameLocks noChangeAspect="1"/>
          </p:cNvGraphicFramePr>
          <p:nvPr>
            <p:extLst/>
          </p:nvPr>
        </p:nvGraphicFramePr>
        <p:xfrm>
          <a:off x="2409825" y="2568575"/>
          <a:ext cx="4789488" cy="485775"/>
        </p:xfrm>
        <a:graphic>
          <a:graphicData uri="http://schemas.openxmlformats.org/presentationml/2006/ole">
            <mc:AlternateContent xmlns:mc="http://schemas.openxmlformats.org/markup-compatibility/2006">
              <mc:Choice xmlns:v="urn:schemas-microsoft-com:vml" Requires="v">
                <p:oleObj spid="_x0000_s23554" name="Equation" r:id="rId4" imgW="2755800" imgH="279360" progId="Equation.DSMT4">
                  <p:embed/>
                </p:oleObj>
              </mc:Choice>
              <mc:Fallback>
                <p:oleObj name="Equation" r:id="rId4" imgW="2755800" imgH="279360" progId="Equation.DSMT4">
                  <p:embed/>
                  <p:pic>
                    <p:nvPicPr>
                      <p:cNvPr id="33795" name="Object 5"/>
                      <p:cNvPicPr>
                        <a:picLocks noChangeAspect="1" noChangeArrowheads="1"/>
                      </p:cNvPicPr>
                      <p:nvPr/>
                    </p:nvPicPr>
                    <p:blipFill>
                      <a:blip r:embed="rId5"/>
                      <a:srcRect/>
                      <a:stretch>
                        <a:fillRect/>
                      </a:stretch>
                    </p:blipFill>
                    <p:spPr bwMode="auto">
                      <a:xfrm>
                        <a:off x="2409825" y="2568575"/>
                        <a:ext cx="4789488"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797" name="Object 8"/>
          <p:cNvGraphicFramePr>
            <a:graphicFrameLocks noChangeAspect="1"/>
          </p:cNvGraphicFramePr>
          <p:nvPr/>
        </p:nvGraphicFramePr>
        <p:xfrm>
          <a:off x="5553075" y="1250950"/>
          <a:ext cx="373063" cy="476250"/>
        </p:xfrm>
        <a:graphic>
          <a:graphicData uri="http://schemas.openxmlformats.org/presentationml/2006/ole">
            <mc:AlternateContent xmlns:mc="http://schemas.openxmlformats.org/markup-compatibility/2006">
              <mc:Choice xmlns:v="urn:schemas-microsoft-com:vml" Requires="v">
                <p:oleObj spid="_x0000_s23555" name="Equation" r:id="rId6" imgW="190440" imgH="241200" progId="Equation.DSMT4">
                  <p:embed/>
                </p:oleObj>
              </mc:Choice>
              <mc:Fallback>
                <p:oleObj name="Equation" r:id="rId6" imgW="190440" imgH="241200" progId="Equation.DSMT4">
                  <p:embed/>
                  <p:pic>
                    <p:nvPicPr>
                      <p:cNvPr id="33797"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3075" y="1250950"/>
                        <a:ext cx="373063" cy="47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lgn="ctr">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8" name="Object 9"/>
          <p:cNvGraphicFramePr>
            <a:graphicFrameLocks noChangeAspect="1"/>
          </p:cNvGraphicFramePr>
          <p:nvPr>
            <p:extLst/>
          </p:nvPr>
        </p:nvGraphicFramePr>
        <p:xfrm>
          <a:off x="5727700" y="4719402"/>
          <a:ext cx="1016000" cy="508000"/>
        </p:xfrm>
        <a:graphic>
          <a:graphicData uri="http://schemas.openxmlformats.org/presentationml/2006/ole">
            <mc:AlternateContent xmlns:mc="http://schemas.openxmlformats.org/markup-compatibility/2006">
              <mc:Choice xmlns:v="urn:schemas-microsoft-com:vml" Requires="v">
                <p:oleObj spid="_x0000_s23556" name="Equation" r:id="rId8" imgW="482400" imgH="241200" progId="Equation.DSMT4">
                  <p:embed/>
                </p:oleObj>
              </mc:Choice>
              <mc:Fallback>
                <p:oleObj name="Equation" r:id="rId8" imgW="482400" imgH="241200" progId="Equation.DSMT4">
                  <p:embed/>
                  <p:pic>
                    <p:nvPicPr>
                      <p:cNvPr id="33798"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27700" y="4719402"/>
                        <a:ext cx="1016000" cy="508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lgn="ctr">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9" name="Object 16"/>
          <p:cNvGraphicFramePr>
            <a:graphicFrameLocks noChangeAspect="1"/>
          </p:cNvGraphicFramePr>
          <p:nvPr>
            <p:extLst/>
          </p:nvPr>
        </p:nvGraphicFramePr>
        <p:xfrm>
          <a:off x="2095500" y="5595702"/>
          <a:ext cx="3298825" cy="482600"/>
        </p:xfrm>
        <a:graphic>
          <a:graphicData uri="http://schemas.openxmlformats.org/presentationml/2006/ole">
            <mc:AlternateContent xmlns:mc="http://schemas.openxmlformats.org/markup-compatibility/2006">
              <mc:Choice xmlns:v="urn:schemas-microsoft-com:vml" Requires="v">
                <p:oleObj spid="_x0000_s23557" name="Equation" r:id="rId10" imgW="1650960" imgH="241200" progId="Equation.DSMT4">
                  <p:embed/>
                </p:oleObj>
              </mc:Choice>
              <mc:Fallback>
                <p:oleObj name="Equation" r:id="rId10" imgW="1650960" imgH="241200" progId="Equation.DSMT4">
                  <p:embed/>
                  <p:pic>
                    <p:nvPicPr>
                      <p:cNvPr id="33799"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95500" y="5595702"/>
                        <a:ext cx="3298825" cy="482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lgn="ctr">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804" name="Text Box 18"/>
          <p:cNvSpPr txBox="1">
            <a:spLocks noChangeArrowheads="1"/>
          </p:cNvSpPr>
          <p:nvPr/>
        </p:nvSpPr>
        <p:spPr bwMode="auto">
          <a:xfrm>
            <a:off x="7267575" y="5209531"/>
            <a:ext cx="1519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r>
              <a:rPr lang="en-US" altLang="en-US" sz="2400" i="0" dirty="0">
                <a:solidFill>
                  <a:srgbClr val="FF0000"/>
                </a:solidFill>
              </a:rPr>
              <a:t>Simulation</a:t>
            </a:r>
          </a:p>
        </p:txBody>
      </p:sp>
      <p:sp>
        <p:nvSpPr>
          <p:cNvPr id="33805" name="Text Box 19"/>
          <p:cNvSpPr txBox="1">
            <a:spLocks noChangeArrowheads="1"/>
          </p:cNvSpPr>
          <p:nvPr/>
        </p:nvSpPr>
        <p:spPr bwMode="auto">
          <a:xfrm>
            <a:off x="7165975" y="1909763"/>
            <a:ext cx="18399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r>
              <a:rPr lang="en-US" altLang="en-US" sz="2400" i="0">
                <a:solidFill>
                  <a:srgbClr val="009900"/>
                </a:solidFill>
              </a:rPr>
              <a:t>Deterministic</a:t>
            </a:r>
          </a:p>
          <a:p>
            <a:r>
              <a:rPr lang="en-US" altLang="en-US" sz="2400" i="0">
                <a:solidFill>
                  <a:srgbClr val="009900"/>
                </a:solidFill>
              </a:rPr>
              <a:t>optimization</a:t>
            </a:r>
          </a:p>
        </p:txBody>
      </p:sp>
      <p:sp>
        <p:nvSpPr>
          <p:cNvPr id="33806" name="Text Box 20"/>
          <p:cNvSpPr txBox="1">
            <a:spLocks noChangeArrowheads="1"/>
          </p:cNvSpPr>
          <p:nvPr/>
        </p:nvSpPr>
        <p:spPr bwMode="auto">
          <a:xfrm>
            <a:off x="7369175" y="3460750"/>
            <a:ext cx="14017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r>
              <a:rPr lang="en-US" altLang="en-US" sz="2400" i="0">
                <a:solidFill>
                  <a:schemeClr val="accent2"/>
                </a:solidFill>
              </a:rPr>
              <a:t>Recursive</a:t>
            </a:r>
          </a:p>
          <a:p>
            <a:r>
              <a:rPr lang="en-US" altLang="en-US" sz="2400" i="0">
                <a:solidFill>
                  <a:schemeClr val="accent2"/>
                </a:solidFill>
              </a:rPr>
              <a:t>statistics</a:t>
            </a:r>
          </a:p>
        </p:txBody>
      </p:sp>
      <p:graphicFrame>
        <p:nvGraphicFramePr>
          <p:cNvPr id="2" name="Object 1"/>
          <p:cNvGraphicFramePr>
            <a:graphicFrameLocks noChangeAspect="1"/>
          </p:cNvGraphicFramePr>
          <p:nvPr>
            <p:extLst/>
          </p:nvPr>
        </p:nvGraphicFramePr>
        <p:xfrm>
          <a:off x="5577305" y="3025719"/>
          <a:ext cx="474579" cy="435031"/>
        </p:xfrm>
        <a:graphic>
          <a:graphicData uri="http://schemas.openxmlformats.org/presentationml/2006/ole">
            <mc:AlternateContent xmlns:mc="http://schemas.openxmlformats.org/markup-compatibility/2006">
              <mc:Choice xmlns:v="urn:schemas-microsoft-com:vml" Requires="v">
                <p:oleObj spid="_x0000_s23558" name="Equation" r:id="rId12" imgW="304560" imgH="279360" progId="Equation.DSMT4">
                  <p:embed/>
                </p:oleObj>
              </mc:Choice>
              <mc:Fallback>
                <p:oleObj name="Equation" r:id="rId12" imgW="304560" imgH="279360" progId="Equation.DSMT4">
                  <p:embed/>
                  <p:pic>
                    <p:nvPicPr>
                      <p:cNvPr id="2" name="Object 1"/>
                      <p:cNvPicPr/>
                      <p:nvPr/>
                    </p:nvPicPr>
                    <p:blipFill>
                      <a:blip r:embed="rId13"/>
                      <a:stretch>
                        <a:fillRect/>
                      </a:stretch>
                    </p:blipFill>
                    <p:spPr>
                      <a:xfrm>
                        <a:off x="5577305" y="3025719"/>
                        <a:ext cx="474579" cy="435031"/>
                      </a:xfrm>
                      <a:prstGeom prst="rect">
                        <a:avLst/>
                      </a:prstGeom>
                    </p:spPr>
                  </p:pic>
                </p:oleObj>
              </mc:Fallback>
            </mc:AlternateContent>
          </a:graphicData>
        </a:graphic>
      </p:graphicFrame>
      <p:pic>
        <p:nvPicPr>
          <p:cNvPr id="819281" name="Picture 8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832204" y="3871912"/>
            <a:ext cx="1848099" cy="623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a:spLocks noChangeArrowheads="1"/>
          </p:cNvSpPr>
          <p:nvPr/>
        </p:nvSpPr>
        <p:spPr bwMode="auto">
          <a:xfrm>
            <a:off x="440199" y="3378200"/>
            <a:ext cx="8585200" cy="3200400"/>
          </a:xfrm>
          <a:prstGeom prst="rect">
            <a:avLst/>
          </a:prstGeom>
          <a:solidFill>
            <a:schemeClr val="bg1"/>
          </a:solidFill>
          <a:ln>
            <a:noFill/>
          </a:ln>
          <a:extLst>
            <a:ext uri="{91240B29-F687-4F45-9708-019B960494DF}">
              <a14:hiddenLine xmlns:a14="http://schemas.microsoft.com/office/drawing/2010/main" w="28575" algn="ctr">
                <a:solidFill>
                  <a:srgbClr val="000000"/>
                </a:solidFill>
                <a:round/>
                <a:headEnd/>
                <a:tailEnd type="stealth" w="med" len="lg"/>
              </a14:hiddenLine>
            </a:ext>
          </a:extLst>
        </p:spPr>
        <p:txBody>
          <a:bodyPr wrap="none" anchor="ct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endParaRPr lang="en-US" altLang="en-US"/>
          </a:p>
        </p:txBody>
      </p:sp>
      <p:grpSp>
        <p:nvGrpSpPr>
          <p:cNvPr id="17" name="Group 15"/>
          <p:cNvGrpSpPr>
            <a:grpSpLocks/>
          </p:cNvGrpSpPr>
          <p:nvPr/>
        </p:nvGrpSpPr>
        <p:grpSpPr bwMode="auto">
          <a:xfrm>
            <a:off x="3200400" y="3530600"/>
            <a:ext cx="3481388" cy="2971800"/>
            <a:chOff x="1943100" y="2463800"/>
            <a:chExt cx="3481388" cy="4038600"/>
          </a:xfrm>
        </p:grpSpPr>
        <p:sp>
          <p:nvSpPr>
            <p:cNvPr id="18" name="Line 1226"/>
            <p:cNvSpPr>
              <a:spLocks noChangeShapeType="1"/>
            </p:cNvSpPr>
            <p:nvPr/>
          </p:nvSpPr>
          <p:spPr bwMode="auto">
            <a:xfrm flipV="1">
              <a:off x="2381250" y="3443288"/>
              <a:ext cx="1544638" cy="496887"/>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9" name="Line 1227"/>
            <p:cNvSpPr>
              <a:spLocks noChangeShapeType="1"/>
            </p:cNvSpPr>
            <p:nvPr/>
          </p:nvSpPr>
          <p:spPr bwMode="auto">
            <a:xfrm flipV="1">
              <a:off x="2381250" y="3983038"/>
              <a:ext cx="2568575" cy="2120900"/>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20" name="Line 1228"/>
            <p:cNvSpPr>
              <a:spLocks noChangeShapeType="1"/>
            </p:cNvSpPr>
            <p:nvPr/>
          </p:nvSpPr>
          <p:spPr bwMode="auto">
            <a:xfrm>
              <a:off x="2381250" y="2886075"/>
              <a:ext cx="1701800" cy="2713038"/>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21" name="Rectangle 1229"/>
            <p:cNvSpPr>
              <a:spLocks noChangeArrowheads="1"/>
            </p:cNvSpPr>
            <p:nvPr/>
          </p:nvSpPr>
          <p:spPr bwMode="auto">
            <a:xfrm>
              <a:off x="1943100" y="2463800"/>
              <a:ext cx="736600" cy="4038600"/>
            </a:xfrm>
            <a:prstGeom prst="rect">
              <a:avLst/>
            </a:prstGeom>
            <a:solidFill>
              <a:srgbClr val="477BFD">
                <a:alpha val="50195"/>
              </a:srgbClr>
            </a:solidFill>
            <a:ln>
              <a:noFill/>
            </a:ln>
            <a:extLst>
              <a:ext uri="{91240B29-F687-4F45-9708-019B960494DF}">
                <a14:hiddenLine xmlns:a14="http://schemas.microsoft.com/office/drawing/2010/main" w="38100">
                  <a:solidFill>
                    <a:srgbClr val="000000"/>
                  </a:solidFill>
                  <a:miter lim="800000"/>
                  <a:headEnd type="none" w="lg" len="lg"/>
                  <a:tailEnd type="none" w="lg" len="lg"/>
                </a14:hiddenLine>
              </a:ext>
            </a:extLst>
          </p:spPr>
          <p:txBody>
            <a:bodyPr wrap="none" anchor="ct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endParaRPr lang="en-US" altLang="en-US"/>
            </a:p>
          </p:txBody>
        </p:sp>
        <p:grpSp>
          <p:nvGrpSpPr>
            <p:cNvPr id="22" name="Group 1230"/>
            <p:cNvGrpSpPr>
              <a:grpSpLocks/>
            </p:cNvGrpSpPr>
            <p:nvPr/>
          </p:nvGrpSpPr>
          <p:grpSpPr bwMode="auto">
            <a:xfrm>
              <a:off x="3663950" y="3000375"/>
              <a:ext cx="985838" cy="811213"/>
              <a:chOff x="2700" y="1858"/>
              <a:chExt cx="948" cy="780"/>
            </a:xfrm>
          </p:grpSpPr>
          <p:sp>
            <p:nvSpPr>
              <p:cNvPr id="35" name="Rectangle 1231"/>
              <p:cNvSpPr>
                <a:spLocks noChangeArrowheads="1"/>
              </p:cNvSpPr>
              <p:nvPr/>
            </p:nvSpPr>
            <p:spPr bwMode="auto">
              <a:xfrm>
                <a:off x="2700" y="1858"/>
                <a:ext cx="948" cy="780"/>
              </a:xfrm>
              <a:prstGeom prst="rect">
                <a:avLst/>
              </a:prstGeom>
              <a:solidFill>
                <a:srgbClr val="3770FD">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endParaRPr lang="en-US" altLang="en-US"/>
              </a:p>
            </p:txBody>
          </p:sp>
          <p:grpSp>
            <p:nvGrpSpPr>
              <p:cNvPr id="36" name="Group 1232"/>
              <p:cNvGrpSpPr>
                <a:grpSpLocks/>
              </p:cNvGrpSpPr>
              <p:nvPr/>
            </p:nvGrpSpPr>
            <p:grpSpPr bwMode="auto">
              <a:xfrm>
                <a:off x="2931" y="2061"/>
                <a:ext cx="506" cy="416"/>
                <a:chOff x="4101" y="2013"/>
                <a:chExt cx="506" cy="416"/>
              </a:xfrm>
            </p:grpSpPr>
            <p:sp>
              <p:nvSpPr>
                <p:cNvPr id="37" name="Line 1233"/>
                <p:cNvSpPr>
                  <a:spLocks noChangeShapeType="1"/>
                </p:cNvSpPr>
                <p:nvPr/>
              </p:nvSpPr>
              <p:spPr bwMode="auto">
                <a:xfrm flipV="1">
                  <a:off x="4101" y="2013"/>
                  <a:ext cx="0" cy="4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 name="Line 1234"/>
                <p:cNvSpPr>
                  <a:spLocks noChangeShapeType="1"/>
                </p:cNvSpPr>
                <p:nvPr/>
              </p:nvSpPr>
              <p:spPr bwMode="auto">
                <a:xfrm>
                  <a:off x="4107" y="2423"/>
                  <a:ext cx="5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 name="Arc 1235"/>
                <p:cNvSpPr>
                  <a:spLocks/>
                </p:cNvSpPr>
                <p:nvPr/>
              </p:nvSpPr>
              <p:spPr bwMode="auto">
                <a:xfrm flipH="1" flipV="1">
                  <a:off x="4109" y="2068"/>
                  <a:ext cx="379" cy="33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endParaRPr lang="en-US" altLang="en-US"/>
                </a:p>
              </p:txBody>
            </p:sp>
          </p:grpSp>
        </p:grpSp>
        <p:grpSp>
          <p:nvGrpSpPr>
            <p:cNvPr id="23" name="Group 1236"/>
            <p:cNvGrpSpPr>
              <a:grpSpLocks/>
            </p:cNvGrpSpPr>
            <p:nvPr/>
          </p:nvGrpSpPr>
          <p:grpSpPr bwMode="auto">
            <a:xfrm>
              <a:off x="4438650" y="3621088"/>
              <a:ext cx="985838" cy="811212"/>
              <a:chOff x="2700" y="1858"/>
              <a:chExt cx="948" cy="780"/>
            </a:xfrm>
          </p:grpSpPr>
          <p:sp>
            <p:nvSpPr>
              <p:cNvPr id="30" name="Rectangle 1237"/>
              <p:cNvSpPr>
                <a:spLocks noChangeArrowheads="1"/>
              </p:cNvSpPr>
              <p:nvPr/>
            </p:nvSpPr>
            <p:spPr bwMode="auto">
              <a:xfrm>
                <a:off x="2700" y="1858"/>
                <a:ext cx="948" cy="780"/>
              </a:xfrm>
              <a:prstGeom prst="rect">
                <a:avLst/>
              </a:prstGeom>
              <a:solidFill>
                <a:srgbClr val="3770FD">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endParaRPr lang="en-US" altLang="en-US"/>
              </a:p>
            </p:txBody>
          </p:sp>
          <p:grpSp>
            <p:nvGrpSpPr>
              <p:cNvPr id="31" name="Group 1238"/>
              <p:cNvGrpSpPr>
                <a:grpSpLocks/>
              </p:cNvGrpSpPr>
              <p:nvPr/>
            </p:nvGrpSpPr>
            <p:grpSpPr bwMode="auto">
              <a:xfrm>
                <a:off x="2931" y="2061"/>
                <a:ext cx="506" cy="416"/>
                <a:chOff x="4101" y="2013"/>
                <a:chExt cx="506" cy="416"/>
              </a:xfrm>
            </p:grpSpPr>
            <p:sp>
              <p:nvSpPr>
                <p:cNvPr id="32" name="Line 1239"/>
                <p:cNvSpPr>
                  <a:spLocks noChangeShapeType="1"/>
                </p:cNvSpPr>
                <p:nvPr/>
              </p:nvSpPr>
              <p:spPr bwMode="auto">
                <a:xfrm flipV="1">
                  <a:off x="4101" y="2013"/>
                  <a:ext cx="0" cy="4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1240"/>
                <p:cNvSpPr>
                  <a:spLocks noChangeShapeType="1"/>
                </p:cNvSpPr>
                <p:nvPr/>
              </p:nvSpPr>
              <p:spPr bwMode="auto">
                <a:xfrm>
                  <a:off x="4107" y="2423"/>
                  <a:ext cx="5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Arc 1241"/>
                <p:cNvSpPr>
                  <a:spLocks/>
                </p:cNvSpPr>
                <p:nvPr/>
              </p:nvSpPr>
              <p:spPr bwMode="auto">
                <a:xfrm flipH="1" flipV="1">
                  <a:off x="4109" y="2068"/>
                  <a:ext cx="379" cy="33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endParaRPr lang="en-US" altLang="en-US"/>
                </a:p>
              </p:txBody>
            </p:sp>
          </p:grpSp>
        </p:grpSp>
        <p:grpSp>
          <p:nvGrpSpPr>
            <p:cNvPr id="24" name="Group 1242"/>
            <p:cNvGrpSpPr>
              <a:grpSpLocks/>
            </p:cNvGrpSpPr>
            <p:nvPr/>
          </p:nvGrpSpPr>
          <p:grpSpPr bwMode="auto">
            <a:xfrm>
              <a:off x="3529013" y="5065713"/>
              <a:ext cx="985837" cy="811212"/>
              <a:chOff x="2700" y="1858"/>
              <a:chExt cx="948" cy="780"/>
            </a:xfrm>
          </p:grpSpPr>
          <p:sp>
            <p:nvSpPr>
              <p:cNvPr id="25" name="Rectangle 1243"/>
              <p:cNvSpPr>
                <a:spLocks noChangeArrowheads="1"/>
              </p:cNvSpPr>
              <p:nvPr/>
            </p:nvSpPr>
            <p:spPr bwMode="auto">
              <a:xfrm>
                <a:off x="2700" y="1858"/>
                <a:ext cx="948" cy="780"/>
              </a:xfrm>
              <a:prstGeom prst="rect">
                <a:avLst/>
              </a:prstGeom>
              <a:solidFill>
                <a:srgbClr val="3770FD">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endParaRPr lang="en-US" altLang="en-US"/>
              </a:p>
            </p:txBody>
          </p:sp>
          <p:grpSp>
            <p:nvGrpSpPr>
              <p:cNvPr id="26" name="Group 1244"/>
              <p:cNvGrpSpPr>
                <a:grpSpLocks/>
              </p:cNvGrpSpPr>
              <p:nvPr/>
            </p:nvGrpSpPr>
            <p:grpSpPr bwMode="auto">
              <a:xfrm>
                <a:off x="2931" y="2061"/>
                <a:ext cx="506" cy="416"/>
                <a:chOff x="4101" y="2013"/>
                <a:chExt cx="506" cy="416"/>
              </a:xfrm>
            </p:grpSpPr>
            <p:sp>
              <p:nvSpPr>
                <p:cNvPr id="27" name="Line 1245"/>
                <p:cNvSpPr>
                  <a:spLocks noChangeShapeType="1"/>
                </p:cNvSpPr>
                <p:nvPr/>
              </p:nvSpPr>
              <p:spPr bwMode="auto">
                <a:xfrm flipV="1">
                  <a:off x="4101" y="2013"/>
                  <a:ext cx="0" cy="4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1246"/>
                <p:cNvSpPr>
                  <a:spLocks noChangeShapeType="1"/>
                </p:cNvSpPr>
                <p:nvPr/>
              </p:nvSpPr>
              <p:spPr bwMode="auto">
                <a:xfrm>
                  <a:off x="4107" y="2423"/>
                  <a:ext cx="5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 name="Arc 1247"/>
                <p:cNvSpPr>
                  <a:spLocks/>
                </p:cNvSpPr>
                <p:nvPr/>
              </p:nvSpPr>
              <p:spPr bwMode="auto">
                <a:xfrm flipH="1" flipV="1">
                  <a:off x="4109" y="2068"/>
                  <a:ext cx="379" cy="33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endParaRPr lang="en-US" altLang="en-US"/>
                </a:p>
              </p:txBody>
            </p:sp>
          </p:grpSp>
        </p:grpSp>
      </p:grpSp>
      <p:sp>
        <p:nvSpPr>
          <p:cNvPr id="40" name="Oval 39"/>
          <p:cNvSpPr>
            <a:spLocks noChangeArrowheads="1"/>
          </p:cNvSpPr>
          <p:nvPr/>
        </p:nvSpPr>
        <p:spPr bwMode="auto">
          <a:xfrm>
            <a:off x="2872196" y="2540000"/>
            <a:ext cx="1397000" cy="558800"/>
          </a:xfrm>
          <a:prstGeom prst="ellipse">
            <a:avLst/>
          </a:prstGeom>
          <a:noFill/>
          <a:ln w="28575" algn="ctr">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endParaRPr lang="en-US" altLang="en-US"/>
          </a:p>
        </p:txBody>
      </p:sp>
      <p:sp>
        <p:nvSpPr>
          <p:cNvPr id="41" name="Oval 40"/>
          <p:cNvSpPr>
            <a:spLocks noChangeArrowheads="1"/>
          </p:cNvSpPr>
          <p:nvPr/>
        </p:nvSpPr>
        <p:spPr bwMode="auto">
          <a:xfrm>
            <a:off x="2895600" y="3340100"/>
            <a:ext cx="1397000" cy="3517900"/>
          </a:xfrm>
          <a:prstGeom prst="ellipse">
            <a:avLst/>
          </a:prstGeom>
          <a:noFill/>
          <a:ln w="28575" algn="ctr">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endParaRPr lang="en-US" altLang="en-US"/>
          </a:p>
        </p:txBody>
      </p:sp>
      <p:sp>
        <p:nvSpPr>
          <p:cNvPr id="42" name="Oval 41"/>
          <p:cNvSpPr>
            <a:spLocks noChangeArrowheads="1"/>
          </p:cNvSpPr>
          <p:nvPr/>
        </p:nvSpPr>
        <p:spPr bwMode="auto">
          <a:xfrm>
            <a:off x="4483100" y="2514600"/>
            <a:ext cx="2082800" cy="558800"/>
          </a:xfrm>
          <a:prstGeom prst="ellipse">
            <a:avLst/>
          </a:prstGeom>
          <a:noFill/>
          <a:ln w="28575" algn="ctr">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endParaRPr lang="en-US" altLang="en-US"/>
          </a:p>
        </p:txBody>
      </p:sp>
      <p:cxnSp>
        <p:nvCxnSpPr>
          <p:cNvPr id="43" name="Straight Arrow Connector 42"/>
          <p:cNvCxnSpPr>
            <a:cxnSpLocks noChangeShapeType="1"/>
            <a:stCxn id="40" idx="4"/>
            <a:endCxn id="41" idx="0"/>
          </p:cNvCxnSpPr>
          <p:nvPr/>
        </p:nvCxnSpPr>
        <p:spPr bwMode="auto">
          <a:xfrm>
            <a:off x="3570696" y="3098800"/>
            <a:ext cx="23404" cy="241300"/>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4" name="Straight Arrow Connector 43"/>
          <p:cNvCxnSpPr>
            <a:cxnSpLocks noChangeShapeType="1"/>
            <a:stCxn id="42" idx="4"/>
          </p:cNvCxnSpPr>
          <p:nvPr/>
        </p:nvCxnSpPr>
        <p:spPr bwMode="auto">
          <a:xfrm rot="16200000" flipH="1">
            <a:off x="5349875" y="3248025"/>
            <a:ext cx="495300" cy="146050"/>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5" name="Oval 44"/>
          <p:cNvSpPr>
            <a:spLocks noChangeArrowheads="1"/>
          </p:cNvSpPr>
          <p:nvPr/>
        </p:nvSpPr>
        <p:spPr bwMode="auto">
          <a:xfrm>
            <a:off x="4483100" y="3568700"/>
            <a:ext cx="2374900" cy="2806700"/>
          </a:xfrm>
          <a:prstGeom prst="ellipse">
            <a:avLst/>
          </a:prstGeom>
          <a:noFill/>
          <a:ln w="28575" algn="ctr">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endParaRPr lang="en-US" altLang="en-US"/>
          </a:p>
        </p:txBody>
      </p:sp>
      <p:graphicFrame>
        <p:nvGraphicFramePr>
          <p:cNvPr id="33796" name="Object 6"/>
          <p:cNvGraphicFramePr>
            <a:graphicFrameLocks noChangeAspect="1"/>
          </p:cNvGraphicFramePr>
          <p:nvPr>
            <p:extLst/>
          </p:nvPr>
        </p:nvGraphicFramePr>
        <p:xfrm>
          <a:off x="3009900" y="2973388"/>
          <a:ext cx="385763" cy="523875"/>
        </p:xfrm>
        <a:graphic>
          <a:graphicData uri="http://schemas.openxmlformats.org/presentationml/2006/ole">
            <mc:AlternateContent xmlns:mc="http://schemas.openxmlformats.org/markup-compatibility/2006">
              <mc:Choice xmlns:v="urn:schemas-microsoft-com:vml" Requires="v">
                <p:oleObj spid="_x0000_s23559" name="Equation" r:id="rId15" imgW="177480" imgH="241200" progId="Equation.DSMT4">
                  <p:embed/>
                </p:oleObj>
              </mc:Choice>
              <mc:Fallback>
                <p:oleObj name="Equation" r:id="rId15" imgW="177480" imgH="241200" progId="Equation.DSMT4">
                  <p:embed/>
                  <p:pic>
                    <p:nvPicPr>
                      <p:cNvPr id="33796" name="Object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09900" y="2973388"/>
                        <a:ext cx="385763"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Footer Placeholder 2"/>
          <p:cNvSpPr>
            <a:spLocks noGrp="1"/>
          </p:cNvSpPr>
          <p:nvPr>
            <p:ph type="ftr" sz="quarter" idx="11"/>
          </p:nvPr>
        </p:nvSpPr>
        <p:spPr/>
        <p:txBody>
          <a:bodyPr/>
          <a:lstStyle/>
          <a:p>
            <a:pPr>
              <a:defRPr/>
            </a:pPr>
            <a:r>
              <a:rPr lang="en-US"/>
              <a:t>© 2018 Warren B. Powell</a:t>
            </a:r>
            <a:endParaRPr lang="en-US" dirty="0"/>
          </a:p>
        </p:txBody>
      </p:sp>
    </p:spTree>
    <p:extLst>
      <p:ext uri="{BB962C8B-B14F-4D97-AF65-F5344CB8AC3E}">
        <p14:creationId xmlns:p14="http://schemas.microsoft.com/office/powerpoint/2010/main" val="187281592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par>
                          <p:cTn id="15" fill="hold">
                            <p:stCondLst>
                              <p:cond delay="0"/>
                            </p:stCondLst>
                            <p:childTnLst>
                              <p:par>
                                <p:cTn id="16" presetID="22" presetClass="entr" presetSubtype="1"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up)">
                                      <p:cBhvr>
                                        <p:cTn id="18" dur="500"/>
                                        <p:tgtEl>
                                          <p:spTgt spid="43"/>
                                        </p:tgtEl>
                                      </p:cBhvr>
                                    </p:animEffect>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up)">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par>
                          <p:cTn id="27" fill="hold">
                            <p:stCondLst>
                              <p:cond delay="0"/>
                            </p:stCondLst>
                            <p:childTnLst>
                              <p:par>
                                <p:cTn id="28" presetID="22" presetClass="entr" presetSubtype="1"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wipe(up)">
                                      <p:cBhvr>
                                        <p:cTn id="30" dur="500"/>
                                        <p:tgtEl>
                                          <p:spTgt spid="44"/>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ipe(up)">
                                      <p:cBhvr>
                                        <p:cTn id="3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0" grpId="0" animBg="1"/>
      <p:bldP spid="41" grpId="0" animBg="1"/>
      <p:bldP spid="42" grpId="0" animBg="1"/>
      <p:bldP spid="4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p:cNvSpPr>
            <a:spLocks noGrp="1"/>
          </p:cNvSpPr>
          <p:nvPr>
            <p:ph type="ftr" sz="quarter" idx="429496729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a:t>© 2012 W.B. Powell</a:t>
            </a:r>
          </a:p>
        </p:txBody>
      </p:sp>
      <p:sp>
        <p:nvSpPr>
          <p:cNvPr id="47107" name="Slide Number Placeholder 4"/>
          <p:cNvSpPr>
            <a:spLocks noGrp="1"/>
          </p:cNvSpPr>
          <p:nvPr>
            <p:ph type="sldNum" sz="quarter" idx="429496729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6B150017-1F8A-41C1-BAC4-76A54A0A870D}" type="slidenum">
              <a:rPr lang="en-US" sz="1400" smtClean="0"/>
              <a:pPr/>
              <a:t>5</a:t>
            </a:fld>
            <a:endParaRPr lang="en-US" sz="1400"/>
          </a:p>
        </p:txBody>
      </p:sp>
      <p:sp>
        <p:nvSpPr>
          <p:cNvPr id="47108" name="Rectangle 2"/>
          <p:cNvSpPr>
            <a:spLocks noGrp="1" noChangeArrowheads="1"/>
          </p:cNvSpPr>
          <p:nvPr>
            <p:ph type="title"/>
          </p:nvPr>
        </p:nvSpPr>
        <p:spPr/>
        <p:txBody>
          <a:bodyPr/>
          <a:lstStyle/>
          <a:p>
            <a:r>
              <a:rPr lang="en-US" sz="3200"/>
              <a:t>Blood management</a:t>
            </a:r>
          </a:p>
        </p:txBody>
      </p:sp>
      <p:sp>
        <p:nvSpPr>
          <p:cNvPr id="47109" name="Rectangle 3"/>
          <p:cNvSpPr>
            <a:spLocks noGrp="1" noChangeArrowheads="1"/>
          </p:cNvSpPr>
          <p:nvPr>
            <p:ph type="body" idx="4294967295"/>
          </p:nvPr>
        </p:nvSpPr>
        <p:spPr>
          <a:xfrm>
            <a:off x="508000" y="1346200"/>
            <a:ext cx="4572000" cy="4953000"/>
          </a:xfrm>
        </p:spPr>
        <p:txBody>
          <a:bodyPr/>
          <a:lstStyle/>
          <a:p>
            <a:r>
              <a:rPr lang="en-US" sz="2400"/>
              <a:t>Donation Process </a:t>
            </a:r>
          </a:p>
          <a:p>
            <a:pPr lvl="1"/>
            <a:r>
              <a:rPr lang="en-US" sz="2000"/>
              <a:t>Eligibility Requirements</a:t>
            </a:r>
          </a:p>
          <a:p>
            <a:pPr lvl="1"/>
            <a:r>
              <a:rPr lang="en-US" sz="2000"/>
              <a:t>Blood donors vary by race, which affects the distribution of blood types.</a:t>
            </a:r>
          </a:p>
          <a:p>
            <a:pPr lvl="1"/>
            <a:r>
              <a:rPr lang="en-US" sz="2000"/>
              <a:t>Some donated blood is lost due to contamination.</a:t>
            </a:r>
          </a:p>
          <a:p>
            <a:pPr lvl="1"/>
            <a:endParaRPr lang="en-US" sz="2000"/>
          </a:p>
          <a:p>
            <a:pPr lvl="1"/>
            <a:endParaRPr lang="en-US" sz="2000"/>
          </a:p>
          <a:p>
            <a:r>
              <a:rPr lang="en-US" sz="2400"/>
              <a:t>Transfusion Process</a:t>
            </a:r>
            <a:endParaRPr lang="en-US" sz="2200"/>
          </a:p>
          <a:p>
            <a:pPr lvl="1"/>
            <a:r>
              <a:rPr lang="en-US" sz="2000"/>
              <a:t>Community blood centers distribute to hospitals</a:t>
            </a:r>
          </a:p>
          <a:p>
            <a:pPr lvl="1"/>
            <a:r>
              <a:rPr lang="en-US" sz="2000"/>
              <a:t>Crossmatching process</a:t>
            </a:r>
          </a:p>
        </p:txBody>
      </p:sp>
      <p:sp>
        <p:nvSpPr>
          <p:cNvPr id="47110" name="Text Box 5"/>
          <p:cNvSpPr txBox="1">
            <a:spLocks noChangeArrowheads="1"/>
          </p:cNvSpPr>
          <p:nvPr/>
        </p:nvSpPr>
        <p:spPr bwMode="auto">
          <a:xfrm>
            <a:off x="6629400" y="3657600"/>
            <a:ext cx="838200" cy="495300"/>
          </a:xfrm>
          <a:prstGeom prst="rect">
            <a:avLst/>
          </a:prstGeom>
          <a:noFill/>
          <a:ln w="38100">
            <a:solidFill>
              <a:srgbClr val="0000FF"/>
            </a:solidFill>
            <a:miter lim="800000"/>
            <a:headEnd/>
            <a:tailEnd/>
          </a:ln>
          <a:extLst>
            <a:ext uri="{909E8E84-426E-40DD-AFC4-6F175D3DCCD1}">
              <a14:hiddenFill xmlns:a14="http://schemas.microsoft.com/office/drawing/2010/main">
                <a:solidFill>
                  <a:schemeClr val="accent1"/>
                </a:solidFill>
              </a14:hiddenFill>
            </a:ext>
          </a:extLst>
        </p:spPr>
        <p:txBody>
          <a:bodyPr lIns="45720" rIns="4572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atin typeface="Arial" charset="0"/>
                <a:ea typeface="MS PGothic" pitchFamily="34" charset="-128"/>
              </a:rPr>
              <a:t>CBC</a:t>
            </a:r>
            <a:endParaRPr lang="en-US" sz="4000">
              <a:latin typeface="Arial" charset="0"/>
              <a:ea typeface="MS PGothic" pitchFamily="34" charset="-128"/>
            </a:endParaRPr>
          </a:p>
        </p:txBody>
      </p:sp>
      <p:sp>
        <p:nvSpPr>
          <p:cNvPr id="47111" name="Text Box 6"/>
          <p:cNvSpPr txBox="1">
            <a:spLocks noChangeArrowheads="1"/>
          </p:cNvSpPr>
          <p:nvPr/>
        </p:nvSpPr>
        <p:spPr bwMode="auto">
          <a:xfrm>
            <a:off x="5715000" y="5029200"/>
            <a:ext cx="838200" cy="495300"/>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accent1"/>
                </a:solidFill>
              </a14:hiddenFill>
            </a:ext>
          </a:extLst>
        </p:spPr>
        <p:txBody>
          <a:bodyPr lIns="45720" rIns="4572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atin typeface="Arial" charset="0"/>
                <a:ea typeface="MS PGothic" pitchFamily="34" charset="-128"/>
              </a:rPr>
              <a:t>HBB</a:t>
            </a:r>
            <a:endParaRPr lang="en-US" sz="4000">
              <a:latin typeface="Arial" charset="0"/>
              <a:ea typeface="MS PGothic" pitchFamily="34" charset="-128"/>
            </a:endParaRPr>
          </a:p>
        </p:txBody>
      </p:sp>
      <p:sp>
        <p:nvSpPr>
          <p:cNvPr id="47112" name="Text Box 7"/>
          <p:cNvSpPr txBox="1">
            <a:spLocks noChangeArrowheads="1"/>
          </p:cNvSpPr>
          <p:nvPr/>
        </p:nvSpPr>
        <p:spPr bwMode="auto">
          <a:xfrm>
            <a:off x="7543800" y="5715000"/>
            <a:ext cx="838200" cy="495300"/>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accent1"/>
                </a:solidFill>
              </a14:hiddenFill>
            </a:ext>
          </a:extLst>
        </p:spPr>
        <p:txBody>
          <a:bodyPr lIns="45720" rIns="4572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atin typeface="Arial" charset="0"/>
                <a:ea typeface="MS PGothic" pitchFamily="34" charset="-128"/>
              </a:rPr>
              <a:t>HBB</a:t>
            </a:r>
            <a:endParaRPr lang="en-US" sz="4000">
              <a:latin typeface="Arial" charset="0"/>
              <a:ea typeface="MS PGothic" pitchFamily="34" charset="-128"/>
            </a:endParaRPr>
          </a:p>
        </p:txBody>
      </p:sp>
      <p:sp>
        <p:nvSpPr>
          <p:cNvPr id="47113" name="Text Box 8"/>
          <p:cNvSpPr txBox="1">
            <a:spLocks noChangeArrowheads="1"/>
          </p:cNvSpPr>
          <p:nvPr/>
        </p:nvSpPr>
        <p:spPr bwMode="auto">
          <a:xfrm>
            <a:off x="7315200" y="1905000"/>
            <a:ext cx="838200" cy="495300"/>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accent1"/>
                </a:solidFill>
              </a14:hiddenFill>
            </a:ext>
          </a:extLst>
        </p:spPr>
        <p:txBody>
          <a:bodyPr lIns="45720" rIns="4572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atin typeface="Arial" charset="0"/>
                <a:ea typeface="MS PGothic" pitchFamily="34" charset="-128"/>
              </a:rPr>
              <a:t>HBB</a:t>
            </a:r>
            <a:endParaRPr lang="en-US" sz="4000">
              <a:latin typeface="Arial" charset="0"/>
              <a:ea typeface="MS PGothic" pitchFamily="34" charset="-128"/>
            </a:endParaRPr>
          </a:p>
        </p:txBody>
      </p:sp>
      <p:sp>
        <p:nvSpPr>
          <p:cNvPr id="47114" name="Text Box 9"/>
          <p:cNvSpPr txBox="1">
            <a:spLocks noChangeArrowheads="1"/>
          </p:cNvSpPr>
          <p:nvPr/>
        </p:nvSpPr>
        <p:spPr bwMode="auto">
          <a:xfrm>
            <a:off x="7924800" y="4267200"/>
            <a:ext cx="838200" cy="495300"/>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accent1"/>
                </a:solidFill>
              </a14:hiddenFill>
            </a:ext>
          </a:extLst>
        </p:spPr>
        <p:txBody>
          <a:bodyPr lIns="45720" rIns="4572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atin typeface="Arial" charset="0"/>
                <a:ea typeface="MS PGothic" pitchFamily="34" charset="-128"/>
              </a:rPr>
              <a:t>HBB</a:t>
            </a:r>
            <a:endParaRPr lang="en-US" sz="4000">
              <a:latin typeface="Arial" charset="0"/>
              <a:ea typeface="MS PGothic" pitchFamily="34" charset="-128"/>
            </a:endParaRPr>
          </a:p>
        </p:txBody>
      </p:sp>
      <p:cxnSp>
        <p:nvCxnSpPr>
          <p:cNvPr id="47115" name="AutoShape 10"/>
          <p:cNvCxnSpPr>
            <a:cxnSpLocks noChangeShapeType="1"/>
            <a:stCxn id="47110" idx="3"/>
            <a:endCxn id="47114" idx="0"/>
          </p:cNvCxnSpPr>
          <p:nvPr/>
        </p:nvCxnSpPr>
        <p:spPr bwMode="auto">
          <a:xfrm>
            <a:off x="7486650" y="3905250"/>
            <a:ext cx="857250" cy="342900"/>
          </a:xfrm>
          <a:prstGeom prst="straightConnector1">
            <a:avLst/>
          </a:prstGeom>
          <a:noFill/>
          <a:ln w="25400">
            <a:solidFill>
              <a:schemeClr val="tx1"/>
            </a:solidFill>
            <a:round/>
            <a:headEnd type="none" w="sm" len="sm"/>
            <a:tailEnd type="stealth" w="lg" len="lg"/>
          </a:ln>
          <a:extLst>
            <a:ext uri="{909E8E84-426E-40DD-AFC4-6F175D3DCCD1}">
              <a14:hiddenFill xmlns:a14="http://schemas.microsoft.com/office/drawing/2010/main">
                <a:noFill/>
              </a14:hiddenFill>
            </a:ext>
          </a:extLst>
        </p:spPr>
      </p:cxnSp>
      <p:cxnSp>
        <p:nvCxnSpPr>
          <p:cNvPr id="47116" name="AutoShape 11"/>
          <p:cNvCxnSpPr>
            <a:cxnSpLocks noChangeShapeType="1"/>
            <a:stCxn id="47110" idx="0"/>
            <a:endCxn id="47113" idx="2"/>
          </p:cNvCxnSpPr>
          <p:nvPr/>
        </p:nvCxnSpPr>
        <p:spPr bwMode="auto">
          <a:xfrm flipV="1">
            <a:off x="7048500" y="2419350"/>
            <a:ext cx="685800" cy="1219200"/>
          </a:xfrm>
          <a:prstGeom prst="straightConnector1">
            <a:avLst/>
          </a:prstGeom>
          <a:noFill/>
          <a:ln w="25400">
            <a:solidFill>
              <a:schemeClr val="tx1"/>
            </a:solidFill>
            <a:round/>
            <a:headEnd type="none" w="sm" len="sm"/>
            <a:tailEnd type="stealth" w="lg" len="lg"/>
          </a:ln>
          <a:extLst>
            <a:ext uri="{909E8E84-426E-40DD-AFC4-6F175D3DCCD1}">
              <a14:hiddenFill xmlns:a14="http://schemas.microsoft.com/office/drawing/2010/main">
                <a:noFill/>
              </a14:hiddenFill>
            </a:ext>
          </a:extLst>
        </p:spPr>
      </p:cxnSp>
      <p:cxnSp>
        <p:nvCxnSpPr>
          <p:cNvPr id="47117" name="AutoShape 12"/>
          <p:cNvCxnSpPr>
            <a:cxnSpLocks noChangeShapeType="1"/>
            <a:stCxn id="47110" idx="2"/>
            <a:endCxn id="47111" idx="0"/>
          </p:cNvCxnSpPr>
          <p:nvPr/>
        </p:nvCxnSpPr>
        <p:spPr bwMode="auto">
          <a:xfrm flipH="1">
            <a:off x="6134100" y="4171950"/>
            <a:ext cx="914400" cy="838200"/>
          </a:xfrm>
          <a:prstGeom prst="straightConnector1">
            <a:avLst/>
          </a:prstGeom>
          <a:noFill/>
          <a:ln w="25400">
            <a:solidFill>
              <a:schemeClr val="tx1"/>
            </a:solidFill>
            <a:round/>
            <a:headEnd type="none" w="sm" len="sm"/>
            <a:tailEnd type="stealth" w="lg" len="lg"/>
          </a:ln>
          <a:extLst>
            <a:ext uri="{909E8E84-426E-40DD-AFC4-6F175D3DCCD1}">
              <a14:hiddenFill xmlns:a14="http://schemas.microsoft.com/office/drawing/2010/main">
                <a:noFill/>
              </a14:hiddenFill>
            </a:ext>
          </a:extLst>
        </p:spPr>
      </p:cxnSp>
      <p:cxnSp>
        <p:nvCxnSpPr>
          <p:cNvPr id="47118" name="AutoShape 13"/>
          <p:cNvCxnSpPr>
            <a:cxnSpLocks noChangeShapeType="1"/>
            <a:stCxn id="47110" idx="2"/>
            <a:endCxn id="47112" idx="0"/>
          </p:cNvCxnSpPr>
          <p:nvPr/>
        </p:nvCxnSpPr>
        <p:spPr bwMode="auto">
          <a:xfrm>
            <a:off x="7048500" y="4171950"/>
            <a:ext cx="914400" cy="1524000"/>
          </a:xfrm>
          <a:prstGeom prst="straightConnector1">
            <a:avLst/>
          </a:prstGeom>
          <a:noFill/>
          <a:ln w="25400">
            <a:solidFill>
              <a:schemeClr val="tx1"/>
            </a:solidFill>
            <a:round/>
            <a:headEnd type="none" w="sm" len="sm"/>
            <a:tailEnd type="stealth" w="lg" len="lg"/>
          </a:ln>
          <a:extLst>
            <a:ext uri="{909E8E84-426E-40DD-AFC4-6F175D3DCCD1}">
              <a14:hiddenFill xmlns:a14="http://schemas.microsoft.com/office/drawing/2010/main">
                <a:noFill/>
              </a14:hiddenFill>
            </a:ext>
          </a:extLst>
        </p:spPr>
      </p:cxnSp>
      <p:sp>
        <p:nvSpPr>
          <p:cNvPr id="47119" name="Text Box 14"/>
          <p:cNvSpPr txBox="1">
            <a:spLocks noChangeArrowheads="1"/>
          </p:cNvSpPr>
          <p:nvPr/>
        </p:nvSpPr>
        <p:spPr bwMode="auto">
          <a:xfrm>
            <a:off x="4953000" y="3429000"/>
            <a:ext cx="838200" cy="495300"/>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accent1"/>
                </a:solidFill>
              </a14:hiddenFill>
            </a:ext>
          </a:extLst>
        </p:spPr>
        <p:txBody>
          <a:bodyPr lIns="45720" rIns="4572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atin typeface="Arial" charset="0"/>
                <a:ea typeface="MS PGothic" pitchFamily="34" charset="-128"/>
              </a:rPr>
              <a:t>HBB</a:t>
            </a:r>
            <a:endParaRPr lang="en-US" sz="4000">
              <a:latin typeface="Arial" charset="0"/>
              <a:ea typeface="MS PGothic" pitchFamily="34" charset="-128"/>
            </a:endParaRPr>
          </a:p>
        </p:txBody>
      </p:sp>
      <p:cxnSp>
        <p:nvCxnSpPr>
          <p:cNvPr id="47120" name="AutoShape 15"/>
          <p:cNvCxnSpPr>
            <a:cxnSpLocks noChangeShapeType="1"/>
            <a:stCxn id="47110" idx="1"/>
            <a:endCxn id="47119" idx="3"/>
          </p:cNvCxnSpPr>
          <p:nvPr/>
        </p:nvCxnSpPr>
        <p:spPr bwMode="auto">
          <a:xfrm flipH="1" flipV="1">
            <a:off x="5810250" y="3676650"/>
            <a:ext cx="800100" cy="228600"/>
          </a:xfrm>
          <a:prstGeom prst="straightConnector1">
            <a:avLst/>
          </a:prstGeom>
          <a:noFill/>
          <a:ln w="25400">
            <a:solidFill>
              <a:schemeClr val="tx1"/>
            </a:solidFill>
            <a:round/>
            <a:headEnd type="none" w="sm" len="sm"/>
            <a:tailEnd type="stealth" w="lg" len="lg"/>
          </a:ln>
          <a:extLst>
            <a:ext uri="{909E8E84-426E-40DD-AFC4-6F175D3DCCD1}">
              <a14:hiddenFill xmlns:a14="http://schemas.microsoft.com/office/drawing/2010/main">
                <a:noFill/>
              </a14:hiddenFill>
            </a:ext>
          </a:extLst>
        </p:spPr>
      </p:cxnSp>
      <p:sp>
        <p:nvSpPr>
          <p:cNvPr id="47121" name="Text Box 16"/>
          <p:cNvSpPr txBox="1">
            <a:spLocks noChangeArrowheads="1"/>
          </p:cNvSpPr>
          <p:nvPr/>
        </p:nvSpPr>
        <p:spPr bwMode="auto">
          <a:xfrm>
            <a:off x="5029200" y="1524000"/>
            <a:ext cx="838200" cy="495300"/>
          </a:xfrm>
          <a:prstGeom prst="rect">
            <a:avLst/>
          </a:prstGeom>
          <a:noFill/>
          <a:ln w="38100">
            <a:solidFill>
              <a:srgbClr val="0000FF"/>
            </a:solidFill>
            <a:miter lim="800000"/>
            <a:headEnd/>
            <a:tailEnd/>
          </a:ln>
          <a:extLst>
            <a:ext uri="{909E8E84-426E-40DD-AFC4-6F175D3DCCD1}">
              <a14:hiddenFill xmlns:a14="http://schemas.microsoft.com/office/drawing/2010/main">
                <a:solidFill>
                  <a:schemeClr val="accent1"/>
                </a:solidFill>
              </a14:hiddenFill>
            </a:ext>
          </a:extLst>
        </p:spPr>
        <p:txBody>
          <a:bodyPr lIns="45720" rIns="4572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atin typeface="Arial" charset="0"/>
                <a:ea typeface="MS PGothic" pitchFamily="34" charset="-128"/>
              </a:rPr>
              <a:t>CBC</a:t>
            </a:r>
            <a:endParaRPr lang="en-US" sz="4000">
              <a:latin typeface="Arial" charset="0"/>
              <a:ea typeface="MS PGothic" pitchFamily="34" charset="-128"/>
            </a:endParaRPr>
          </a:p>
        </p:txBody>
      </p:sp>
      <p:cxnSp>
        <p:nvCxnSpPr>
          <p:cNvPr id="47122" name="AutoShape 17"/>
          <p:cNvCxnSpPr>
            <a:cxnSpLocks noChangeShapeType="1"/>
            <a:stCxn id="47121" idx="2"/>
            <a:endCxn id="47110" idx="0"/>
          </p:cNvCxnSpPr>
          <p:nvPr/>
        </p:nvCxnSpPr>
        <p:spPr bwMode="auto">
          <a:xfrm>
            <a:off x="5448300" y="2038350"/>
            <a:ext cx="1600200" cy="1600200"/>
          </a:xfrm>
          <a:prstGeom prst="straightConnector1">
            <a:avLst/>
          </a:prstGeom>
          <a:noFill/>
          <a:ln w="25400">
            <a:solidFill>
              <a:schemeClr val="tx1"/>
            </a:solidFill>
            <a:prstDash val="dash"/>
            <a:round/>
            <a:headEnd type="arrow" w="lg" len="med"/>
            <a:tailEnd type="arrow" w="lg" len="med"/>
          </a:ln>
          <a:extLst>
            <a:ext uri="{909E8E84-426E-40DD-AFC4-6F175D3DCCD1}">
              <a14:hiddenFill xmlns:a14="http://schemas.microsoft.com/office/drawing/2010/main">
                <a:noFill/>
              </a14:hiddenFill>
            </a:ext>
          </a:extLst>
        </p:spPr>
      </p:cxnSp>
      <p:sp>
        <p:nvSpPr>
          <p:cNvPr id="47123" name="Text Box 18"/>
          <p:cNvSpPr txBox="1">
            <a:spLocks noChangeArrowheads="1"/>
          </p:cNvSpPr>
          <p:nvPr/>
        </p:nvSpPr>
        <p:spPr bwMode="auto">
          <a:xfrm>
            <a:off x="5797550" y="1120775"/>
            <a:ext cx="3346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Community blood centers</a:t>
            </a:r>
          </a:p>
        </p:txBody>
      </p:sp>
      <p:sp>
        <p:nvSpPr>
          <p:cNvPr id="47124" name="Text Box 19"/>
          <p:cNvSpPr txBox="1">
            <a:spLocks noChangeArrowheads="1"/>
          </p:cNvSpPr>
          <p:nvPr/>
        </p:nvSpPr>
        <p:spPr bwMode="auto">
          <a:xfrm>
            <a:off x="4159250" y="5781675"/>
            <a:ext cx="2773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solidFill>
                  <a:srgbClr val="FF0000"/>
                </a:solidFill>
              </a:rPr>
              <a:t>Hospital blood banks</a:t>
            </a:r>
          </a:p>
        </p:txBody>
      </p:sp>
    </p:spTree>
    <p:extLst>
      <p:ext uri="{BB962C8B-B14F-4D97-AF65-F5344CB8AC3E}">
        <p14:creationId xmlns:p14="http://schemas.microsoft.com/office/powerpoint/2010/main" val="32393842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2" name="Rectangle 2"/>
          <p:cNvSpPr>
            <a:spLocks noGrp="1" noChangeArrowheads="1"/>
          </p:cNvSpPr>
          <p:nvPr>
            <p:ph type="title"/>
          </p:nvPr>
        </p:nvSpPr>
        <p:spPr/>
        <p:txBody>
          <a:bodyPr/>
          <a:lstStyle/>
          <a:p>
            <a:r>
              <a:rPr lang="en-US" altLang="en-US" sz="3200" dirty="0"/>
              <a:t>Approximate value iteration</a:t>
            </a:r>
          </a:p>
        </p:txBody>
      </p:sp>
      <p:sp>
        <p:nvSpPr>
          <p:cNvPr id="33803" name="Rectangle 3"/>
          <p:cNvSpPr>
            <a:spLocks noGrp="1" noChangeArrowheads="1"/>
          </p:cNvSpPr>
          <p:nvPr>
            <p:ph type="body" idx="1"/>
          </p:nvPr>
        </p:nvSpPr>
        <p:spPr>
          <a:xfrm>
            <a:off x="406400" y="1231900"/>
            <a:ext cx="7772400" cy="5321300"/>
          </a:xfrm>
        </p:spPr>
        <p:txBody>
          <a:bodyPr/>
          <a:lstStyle/>
          <a:p>
            <a:pPr lvl="1">
              <a:buFontTx/>
              <a:buNone/>
            </a:pPr>
            <a:r>
              <a:rPr lang="en-US" altLang="en-US" dirty="0"/>
              <a:t>Step 1: Start with a pre-decision state </a:t>
            </a:r>
          </a:p>
          <a:p>
            <a:pPr lvl="1">
              <a:buFontTx/>
              <a:buNone/>
            </a:pPr>
            <a:r>
              <a:rPr lang="en-US" altLang="en-US" dirty="0">
                <a:solidFill>
                  <a:srgbClr val="009900"/>
                </a:solidFill>
              </a:rPr>
              <a:t>Step 2: Solve the deterministic optimization using</a:t>
            </a:r>
          </a:p>
          <a:p>
            <a:pPr lvl="1">
              <a:buFontTx/>
              <a:buNone/>
            </a:pPr>
            <a:r>
              <a:rPr lang="en-US" altLang="en-US" dirty="0">
                <a:solidFill>
                  <a:srgbClr val="009900"/>
                </a:solidFill>
              </a:rPr>
              <a:t>            an approximate value function:</a:t>
            </a:r>
          </a:p>
          <a:p>
            <a:pPr lvl="1">
              <a:buFontTx/>
              <a:buNone/>
            </a:pPr>
            <a:endParaRPr lang="en-US" altLang="en-US" dirty="0">
              <a:solidFill>
                <a:srgbClr val="009900"/>
              </a:solidFill>
            </a:endParaRPr>
          </a:p>
          <a:p>
            <a:pPr lvl="1">
              <a:buFontTx/>
              <a:buNone/>
            </a:pPr>
            <a:r>
              <a:rPr lang="en-US" altLang="en-US" dirty="0">
                <a:solidFill>
                  <a:srgbClr val="009900"/>
                </a:solidFill>
              </a:rPr>
              <a:t>            to obtain      and dual variables     . </a:t>
            </a:r>
          </a:p>
          <a:p>
            <a:pPr lvl="1">
              <a:buFontTx/>
              <a:buNone/>
            </a:pPr>
            <a:r>
              <a:rPr lang="en-US" altLang="en-US" dirty="0">
                <a:solidFill>
                  <a:schemeClr val="accent2"/>
                </a:solidFill>
              </a:rPr>
              <a:t>Step 3: Update the value function approximation</a:t>
            </a:r>
          </a:p>
          <a:p>
            <a:pPr lvl="1">
              <a:buFontTx/>
              <a:buNone/>
            </a:pPr>
            <a:endParaRPr lang="en-US" altLang="en-US" dirty="0">
              <a:solidFill>
                <a:schemeClr val="accent2"/>
              </a:solidFill>
            </a:endParaRPr>
          </a:p>
          <a:p>
            <a:pPr lvl="1">
              <a:buFontTx/>
              <a:buNone/>
            </a:pPr>
            <a:endParaRPr lang="en-US" altLang="en-US" dirty="0">
              <a:solidFill>
                <a:schemeClr val="accent2"/>
              </a:solidFill>
            </a:endParaRPr>
          </a:p>
          <a:p>
            <a:pPr lvl="1">
              <a:buFontTx/>
              <a:buNone/>
            </a:pPr>
            <a:r>
              <a:rPr lang="en-US" altLang="en-US" dirty="0">
                <a:solidFill>
                  <a:srgbClr val="FF0000"/>
                </a:solidFill>
              </a:rPr>
              <a:t>Step 4: Obtain Monte Carlo sample of               and</a:t>
            </a:r>
          </a:p>
          <a:p>
            <a:pPr lvl="1">
              <a:buFontTx/>
              <a:buNone/>
            </a:pPr>
            <a:r>
              <a:rPr lang="en-US" altLang="en-US" dirty="0">
                <a:solidFill>
                  <a:srgbClr val="FF0000"/>
                </a:solidFill>
              </a:rPr>
              <a:t>            compute the next pre-decision state:</a:t>
            </a:r>
          </a:p>
          <a:p>
            <a:pPr lvl="1">
              <a:buFontTx/>
              <a:buNone/>
            </a:pPr>
            <a:endParaRPr lang="en-US" altLang="en-US" dirty="0">
              <a:solidFill>
                <a:srgbClr val="FF0000"/>
              </a:solidFill>
            </a:endParaRPr>
          </a:p>
          <a:p>
            <a:pPr lvl="1">
              <a:buFontTx/>
              <a:buNone/>
            </a:pPr>
            <a:r>
              <a:rPr lang="en-US" altLang="en-US" dirty="0"/>
              <a:t>Step 5: Return to step 1. </a:t>
            </a:r>
          </a:p>
          <a:p>
            <a:pPr lvl="1"/>
            <a:endParaRPr lang="en-US" altLang="en-US" dirty="0"/>
          </a:p>
        </p:txBody>
      </p:sp>
      <p:graphicFrame>
        <p:nvGraphicFramePr>
          <p:cNvPr id="33796" name="Object 6"/>
          <p:cNvGraphicFramePr>
            <a:graphicFrameLocks noChangeAspect="1"/>
          </p:cNvGraphicFramePr>
          <p:nvPr/>
        </p:nvGraphicFramePr>
        <p:xfrm>
          <a:off x="3009900" y="2973388"/>
          <a:ext cx="385763" cy="523875"/>
        </p:xfrm>
        <a:graphic>
          <a:graphicData uri="http://schemas.openxmlformats.org/presentationml/2006/ole">
            <mc:AlternateContent xmlns:mc="http://schemas.openxmlformats.org/markup-compatibility/2006">
              <mc:Choice xmlns:v="urn:schemas-microsoft-com:vml" Requires="v">
                <p:oleObj spid="_x0000_s24578" name="Equation" r:id="rId4" imgW="177480" imgH="241200" progId="Equation.DSMT4">
                  <p:embed/>
                </p:oleObj>
              </mc:Choice>
              <mc:Fallback>
                <p:oleObj name="Equation" r:id="rId4" imgW="177480" imgH="241200" progId="Equation.DSMT4">
                  <p:embed/>
                  <p:pic>
                    <p:nvPicPr>
                      <p:cNvPr id="3379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9900" y="2973388"/>
                        <a:ext cx="385763"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797" name="Object 8"/>
          <p:cNvGraphicFramePr>
            <a:graphicFrameLocks noChangeAspect="1"/>
          </p:cNvGraphicFramePr>
          <p:nvPr/>
        </p:nvGraphicFramePr>
        <p:xfrm>
          <a:off x="5553075" y="1250950"/>
          <a:ext cx="373063" cy="476250"/>
        </p:xfrm>
        <a:graphic>
          <a:graphicData uri="http://schemas.openxmlformats.org/presentationml/2006/ole">
            <mc:AlternateContent xmlns:mc="http://schemas.openxmlformats.org/markup-compatibility/2006">
              <mc:Choice xmlns:v="urn:schemas-microsoft-com:vml" Requires="v">
                <p:oleObj spid="_x0000_s24579" name="Equation" r:id="rId6" imgW="190440" imgH="241200" progId="Equation.DSMT4">
                  <p:embed/>
                </p:oleObj>
              </mc:Choice>
              <mc:Fallback>
                <p:oleObj name="Equation" r:id="rId6" imgW="190440" imgH="241200" progId="Equation.DSMT4">
                  <p:embed/>
                  <p:pic>
                    <p:nvPicPr>
                      <p:cNvPr id="33797"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3075" y="1250950"/>
                        <a:ext cx="373063" cy="47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lgn="ctr">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8" name="Object 9"/>
          <p:cNvGraphicFramePr>
            <a:graphicFrameLocks noChangeAspect="1"/>
          </p:cNvGraphicFramePr>
          <p:nvPr>
            <p:extLst/>
          </p:nvPr>
        </p:nvGraphicFramePr>
        <p:xfrm>
          <a:off x="5727700" y="4719402"/>
          <a:ext cx="1016000" cy="508000"/>
        </p:xfrm>
        <a:graphic>
          <a:graphicData uri="http://schemas.openxmlformats.org/presentationml/2006/ole">
            <mc:AlternateContent xmlns:mc="http://schemas.openxmlformats.org/markup-compatibility/2006">
              <mc:Choice xmlns:v="urn:schemas-microsoft-com:vml" Requires="v">
                <p:oleObj spid="_x0000_s24580" name="Equation" r:id="rId8" imgW="482400" imgH="241200" progId="Equation.DSMT4">
                  <p:embed/>
                </p:oleObj>
              </mc:Choice>
              <mc:Fallback>
                <p:oleObj name="Equation" r:id="rId8" imgW="482400" imgH="241200" progId="Equation.DSMT4">
                  <p:embed/>
                  <p:pic>
                    <p:nvPicPr>
                      <p:cNvPr id="33798"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27700" y="4719402"/>
                        <a:ext cx="1016000" cy="508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lgn="ctr">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9" name="Object 16"/>
          <p:cNvGraphicFramePr>
            <a:graphicFrameLocks noChangeAspect="1"/>
          </p:cNvGraphicFramePr>
          <p:nvPr>
            <p:extLst/>
          </p:nvPr>
        </p:nvGraphicFramePr>
        <p:xfrm>
          <a:off x="2095500" y="5595702"/>
          <a:ext cx="3298825" cy="482600"/>
        </p:xfrm>
        <a:graphic>
          <a:graphicData uri="http://schemas.openxmlformats.org/presentationml/2006/ole">
            <mc:AlternateContent xmlns:mc="http://schemas.openxmlformats.org/markup-compatibility/2006">
              <mc:Choice xmlns:v="urn:schemas-microsoft-com:vml" Requires="v">
                <p:oleObj spid="_x0000_s24581" name="Equation" r:id="rId10" imgW="1650960" imgH="241200" progId="Equation.DSMT4">
                  <p:embed/>
                </p:oleObj>
              </mc:Choice>
              <mc:Fallback>
                <p:oleObj name="Equation" r:id="rId10" imgW="1650960" imgH="241200" progId="Equation.DSMT4">
                  <p:embed/>
                  <p:pic>
                    <p:nvPicPr>
                      <p:cNvPr id="33799"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95500" y="5595702"/>
                        <a:ext cx="3298825" cy="482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lgn="ctr">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804" name="Text Box 18"/>
          <p:cNvSpPr txBox="1">
            <a:spLocks noChangeArrowheads="1"/>
          </p:cNvSpPr>
          <p:nvPr/>
        </p:nvSpPr>
        <p:spPr bwMode="auto">
          <a:xfrm>
            <a:off x="7267575" y="5209531"/>
            <a:ext cx="1519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r>
              <a:rPr lang="en-US" altLang="en-US" sz="2400" i="0" dirty="0">
                <a:solidFill>
                  <a:srgbClr val="FF0000"/>
                </a:solidFill>
              </a:rPr>
              <a:t>Simulation</a:t>
            </a:r>
          </a:p>
        </p:txBody>
      </p:sp>
      <p:sp>
        <p:nvSpPr>
          <p:cNvPr id="33805" name="Text Box 19"/>
          <p:cNvSpPr txBox="1">
            <a:spLocks noChangeArrowheads="1"/>
          </p:cNvSpPr>
          <p:nvPr/>
        </p:nvSpPr>
        <p:spPr bwMode="auto">
          <a:xfrm>
            <a:off x="7165975" y="1909763"/>
            <a:ext cx="18399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r>
              <a:rPr lang="en-US" altLang="en-US" sz="2400" i="0">
                <a:solidFill>
                  <a:srgbClr val="009900"/>
                </a:solidFill>
              </a:rPr>
              <a:t>Deterministic</a:t>
            </a:r>
          </a:p>
          <a:p>
            <a:r>
              <a:rPr lang="en-US" altLang="en-US" sz="2400" i="0">
                <a:solidFill>
                  <a:srgbClr val="009900"/>
                </a:solidFill>
              </a:rPr>
              <a:t>optimization</a:t>
            </a:r>
          </a:p>
        </p:txBody>
      </p:sp>
      <p:sp>
        <p:nvSpPr>
          <p:cNvPr id="33806" name="Text Box 20"/>
          <p:cNvSpPr txBox="1">
            <a:spLocks noChangeArrowheads="1"/>
          </p:cNvSpPr>
          <p:nvPr/>
        </p:nvSpPr>
        <p:spPr bwMode="auto">
          <a:xfrm>
            <a:off x="7369175" y="3460750"/>
            <a:ext cx="14017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r>
              <a:rPr lang="en-US" altLang="en-US" sz="2400" i="0">
                <a:solidFill>
                  <a:schemeClr val="accent2"/>
                </a:solidFill>
              </a:rPr>
              <a:t>Recursive</a:t>
            </a:r>
          </a:p>
          <a:p>
            <a:r>
              <a:rPr lang="en-US" altLang="en-US" sz="2400" i="0">
                <a:solidFill>
                  <a:schemeClr val="accent2"/>
                </a:solidFill>
              </a:rPr>
              <a:t>statistics</a:t>
            </a:r>
          </a:p>
        </p:txBody>
      </p:sp>
      <p:sp>
        <p:nvSpPr>
          <p:cNvPr id="33810" name="Rectangle 18"/>
          <p:cNvSpPr>
            <a:spLocks noChangeArrowheads="1"/>
          </p:cNvSpPr>
          <p:nvPr/>
        </p:nvSpPr>
        <p:spPr bwMode="auto">
          <a:xfrm>
            <a:off x="512008" y="4658914"/>
            <a:ext cx="8559800" cy="1993900"/>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2" name="Object 1"/>
          <p:cNvGraphicFramePr>
            <a:graphicFrameLocks noChangeAspect="1"/>
          </p:cNvGraphicFramePr>
          <p:nvPr>
            <p:extLst/>
          </p:nvPr>
        </p:nvGraphicFramePr>
        <p:xfrm>
          <a:off x="5577305" y="3025719"/>
          <a:ext cx="474579" cy="435031"/>
        </p:xfrm>
        <a:graphic>
          <a:graphicData uri="http://schemas.openxmlformats.org/presentationml/2006/ole">
            <mc:AlternateContent xmlns:mc="http://schemas.openxmlformats.org/markup-compatibility/2006">
              <mc:Choice xmlns:v="urn:schemas-microsoft-com:vml" Requires="v">
                <p:oleObj spid="_x0000_s24582" name="Equation" r:id="rId12" imgW="304560" imgH="279360" progId="Equation.DSMT4">
                  <p:embed/>
                </p:oleObj>
              </mc:Choice>
              <mc:Fallback>
                <p:oleObj name="Equation" r:id="rId12" imgW="304560" imgH="279360" progId="Equation.DSMT4">
                  <p:embed/>
                  <p:pic>
                    <p:nvPicPr>
                      <p:cNvPr id="2" name="Object 1"/>
                      <p:cNvPicPr/>
                      <p:nvPr/>
                    </p:nvPicPr>
                    <p:blipFill>
                      <a:blip r:embed="rId13"/>
                      <a:stretch>
                        <a:fillRect/>
                      </a:stretch>
                    </p:blipFill>
                    <p:spPr>
                      <a:xfrm>
                        <a:off x="5577305" y="3025719"/>
                        <a:ext cx="474579" cy="435031"/>
                      </a:xfrm>
                      <a:prstGeom prst="rect">
                        <a:avLst/>
                      </a:prstGeom>
                    </p:spPr>
                  </p:pic>
                </p:oleObj>
              </mc:Fallback>
            </mc:AlternateContent>
          </a:graphicData>
        </a:graphic>
      </p:graphicFrame>
      <p:pic>
        <p:nvPicPr>
          <p:cNvPr id="819281" name="Picture 8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832204" y="3871912"/>
            <a:ext cx="1848099" cy="623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Object 2"/>
          <p:cNvGraphicFramePr>
            <a:graphicFrameLocks noChangeAspect="1"/>
          </p:cNvGraphicFramePr>
          <p:nvPr>
            <p:extLst/>
          </p:nvPr>
        </p:nvGraphicFramePr>
        <p:xfrm>
          <a:off x="2409825" y="2568575"/>
          <a:ext cx="4789488" cy="485775"/>
        </p:xfrm>
        <a:graphic>
          <a:graphicData uri="http://schemas.openxmlformats.org/presentationml/2006/ole">
            <mc:AlternateContent xmlns:mc="http://schemas.openxmlformats.org/markup-compatibility/2006">
              <mc:Choice xmlns:v="urn:schemas-microsoft-com:vml" Requires="v">
                <p:oleObj spid="_x0000_s24583" name="Equation" r:id="rId15" imgW="2755800" imgH="279360" progId="Equation.DSMT4">
                  <p:embed/>
                </p:oleObj>
              </mc:Choice>
              <mc:Fallback>
                <p:oleObj name="Equation" r:id="rId15" imgW="2755800" imgH="279360" progId="Equation.DSMT4">
                  <p:embed/>
                  <p:pic>
                    <p:nvPicPr>
                      <p:cNvPr id="3" name="Object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09825" y="2568575"/>
                        <a:ext cx="4789488"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Footer Placeholder 3"/>
          <p:cNvSpPr>
            <a:spLocks noGrp="1"/>
          </p:cNvSpPr>
          <p:nvPr>
            <p:ph type="ftr" sz="quarter" idx="11"/>
          </p:nvPr>
        </p:nvSpPr>
        <p:spPr/>
        <p:txBody>
          <a:bodyPr/>
          <a:lstStyle/>
          <a:p>
            <a:pPr>
              <a:defRPr/>
            </a:pPr>
            <a:r>
              <a:rPr lang="en-US"/>
              <a:t>© 2018 Warren B. Powell</a:t>
            </a:r>
            <a:endParaRPr lang="en-US" dirty="0"/>
          </a:p>
        </p:txBody>
      </p:sp>
    </p:spTree>
    <p:extLst>
      <p:ext uri="{BB962C8B-B14F-4D97-AF65-F5344CB8AC3E}">
        <p14:creationId xmlns:p14="http://schemas.microsoft.com/office/powerpoint/2010/main" val="372808150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1" fill="hold" grpId="0" nodeType="clickEffect">
                                  <p:stCondLst>
                                    <p:cond delay="0"/>
                                  </p:stCondLst>
                                  <p:childTnLst>
                                    <p:animEffect transition="out" filter="wipe(up)">
                                      <p:cBhvr>
                                        <p:cTn id="6" dur="500"/>
                                        <p:tgtEl>
                                          <p:spTgt spid="33810"/>
                                        </p:tgtEl>
                                      </p:cBhvr>
                                    </p:animEffect>
                                    <p:set>
                                      <p:cBhvr>
                                        <p:cTn id="7" dur="1" fill="hold">
                                          <p:stCondLst>
                                            <p:cond delay="499"/>
                                          </p:stCondLst>
                                        </p:cTn>
                                        <p:tgtEl>
                                          <p:spTgt spid="338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428" name="Group 2"/>
          <p:cNvGrpSpPr>
            <a:grpSpLocks/>
          </p:cNvGrpSpPr>
          <p:nvPr/>
        </p:nvGrpSpPr>
        <p:grpSpPr bwMode="auto">
          <a:xfrm>
            <a:off x="1487488" y="2598738"/>
            <a:ext cx="6081712" cy="3332162"/>
            <a:chOff x="1449" y="1725"/>
            <a:chExt cx="3265" cy="1898"/>
          </a:xfrm>
        </p:grpSpPr>
        <p:grpSp>
          <p:nvGrpSpPr>
            <p:cNvPr id="103453" name="Group 3"/>
            <p:cNvGrpSpPr>
              <a:grpSpLocks/>
            </p:cNvGrpSpPr>
            <p:nvPr/>
          </p:nvGrpSpPr>
          <p:grpSpPr bwMode="auto">
            <a:xfrm>
              <a:off x="3772" y="2690"/>
              <a:ext cx="894" cy="596"/>
              <a:chOff x="3772" y="2690"/>
              <a:chExt cx="894" cy="596"/>
            </a:xfrm>
          </p:grpSpPr>
          <p:sp>
            <p:nvSpPr>
              <p:cNvPr id="104673" name="Freeform 4"/>
              <p:cNvSpPr>
                <a:spLocks/>
              </p:cNvSpPr>
              <p:nvPr/>
            </p:nvSpPr>
            <p:spPr bwMode="auto">
              <a:xfrm>
                <a:off x="4538" y="2690"/>
                <a:ext cx="128" cy="104"/>
              </a:xfrm>
              <a:custGeom>
                <a:avLst/>
                <a:gdLst>
                  <a:gd name="T0" fmla="*/ 128 w 128"/>
                  <a:gd name="T1" fmla="*/ 0 h 104"/>
                  <a:gd name="T2" fmla="*/ 40 w 128"/>
                  <a:gd name="T3" fmla="*/ 104 h 104"/>
                  <a:gd name="T4" fmla="*/ 16 w 128"/>
                  <a:gd name="T5" fmla="*/ 72 h 104"/>
                  <a:gd name="T6" fmla="*/ 0 w 128"/>
                  <a:gd name="T7" fmla="*/ 48 h 104"/>
                  <a:gd name="T8" fmla="*/ 128 w 128"/>
                  <a:gd name="T9" fmla="*/ 0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128" y="0"/>
                    </a:moveTo>
                    <a:lnTo>
                      <a:pt x="40" y="104"/>
                    </a:lnTo>
                    <a:lnTo>
                      <a:pt x="16" y="72"/>
                    </a:lnTo>
                    <a:lnTo>
                      <a:pt x="0" y="48"/>
                    </a:lnTo>
                    <a:lnTo>
                      <a:pt x="128" y="0"/>
                    </a:lnTo>
                    <a:close/>
                  </a:path>
                </a:pathLst>
              </a:custGeom>
              <a:solidFill>
                <a:schemeClr val="bg2"/>
              </a:solidFill>
              <a:ln w="9525">
                <a:solidFill>
                  <a:schemeClr val="bg2"/>
                </a:solidFill>
                <a:round/>
                <a:headEnd/>
                <a:tailEnd/>
              </a:ln>
            </p:spPr>
            <p:txBody>
              <a:bodyPr/>
              <a:lstStyle/>
              <a:p>
                <a:endParaRPr lang="en-US"/>
              </a:p>
            </p:txBody>
          </p:sp>
          <p:sp>
            <p:nvSpPr>
              <p:cNvPr id="104674" name="Line 5"/>
              <p:cNvSpPr>
                <a:spLocks noChangeShapeType="1"/>
              </p:cNvSpPr>
              <p:nvPr/>
            </p:nvSpPr>
            <p:spPr bwMode="auto">
              <a:xfrm flipV="1">
                <a:off x="3772" y="2757"/>
                <a:ext cx="790" cy="52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454" name="Group 6"/>
            <p:cNvGrpSpPr>
              <a:grpSpLocks/>
            </p:cNvGrpSpPr>
            <p:nvPr/>
          </p:nvGrpSpPr>
          <p:grpSpPr bwMode="auto">
            <a:xfrm>
              <a:off x="1944" y="2690"/>
              <a:ext cx="894" cy="596"/>
              <a:chOff x="1944" y="2690"/>
              <a:chExt cx="894" cy="596"/>
            </a:xfrm>
          </p:grpSpPr>
          <p:sp>
            <p:nvSpPr>
              <p:cNvPr id="104671" name="Freeform 7"/>
              <p:cNvSpPr>
                <a:spLocks/>
              </p:cNvSpPr>
              <p:nvPr/>
            </p:nvSpPr>
            <p:spPr bwMode="auto">
              <a:xfrm>
                <a:off x="2702" y="2690"/>
                <a:ext cx="136" cy="104"/>
              </a:xfrm>
              <a:custGeom>
                <a:avLst/>
                <a:gdLst>
                  <a:gd name="T0" fmla="*/ 136 w 136"/>
                  <a:gd name="T1" fmla="*/ 0 h 104"/>
                  <a:gd name="T2" fmla="*/ 40 w 136"/>
                  <a:gd name="T3" fmla="*/ 104 h 104"/>
                  <a:gd name="T4" fmla="*/ 24 w 136"/>
                  <a:gd name="T5" fmla="*/ 72 h 104"/>
                  <a:gd name="T6" fmla="*/ 0 w 136"/>
                  <a:gd name="T7" fmla="*/ 48 h 104"/>
                  <a:gd name="T8" fmla="*/ 136 w 136"/>
                  <a:gd name="T9" fmla="*/ 0 h 104"/>
                  <a:gd name="T10" fmla="*/ 0 60000 65536"/>
                  <a:gd name="T11" fmla="*/ 0 60000 65536"/>
                  <a:gd name="T12" fmla="*/ 0 60000 65536"/>
                  <a:gd name="T13" fmla="*/ 0 60000 65536"/>
                  <a:gd name="T14" fmla="*/ 0 60000 65536"/>
                  <a:gd name="T15" fmla="*/ 0 w 136"/>
                  <a:gd name="T16" fmla="*/ 0 h 104"/>
                  <a:gd name="T17" fmla="*/ 136 w 136"/>
                  <a:gd name="T18" fmla="*/ 104 h 104"/>
                </a:gdLst>
                <a:ahLst/>
                <a:cxnLst>
                  <a:cxn ang="T10">
                    <a:pos x="T0" y="T1"/>
                  </a:cxn>
                  <a:cxn ang="T11">
                    <a:pos x="T2" y="T3"/>
                  </a:cxn>
                  <a:cxn ang="T12">
                    <a:pos x="T4" y="T5"/>
                  </a:cxn>
                  <a:cxn ang="T13">
                    <a:pos x="T6" y="T7"/>
                  </a:cxn>
                  <a:cxn ang="T14">
                    <a:pos x="T8" y="T9"/>
                  </a:cxn>
                </a:cxnLst>
                <a:rect l="T15" t="T16" r="T17" b="T18"/>
                <a:pathLst>
                  <a:path w="136" h="104">
                    <a:moveTo>
                      <a:pt x="136" y="0"/>
                    </a:moveTo>
                    <a:lnTo>
                      <a:pt x="40" y="104"/>
                    </a:lnTo>
                    <a:lnTo>
                      <a:pt x="24" y="72"/>
                    </a:lnTo>
                    <a:lnTo>
                      <a:pt x="0" y="48"/>
                    </a:lnTo>
                    <a:lnTo>
                      <a:pt x="136" y="0"/>
                    </a:lnTo>
                    <a:close/>
                  </a:path>
                </a:pathLst>
              </a:custGeom>
              <a:solidFill>
                <a:schemeClr val="bg2"/>
              </a:solidFill>
              <a:ln w="9525">
                <a:solidFill>
                  <a:schemeClr val="bg2"/>
                </a:solidFill>
                <a:round/>
                <a:headEnd/>
                <a:tailEnd/>
              </a:ln>
            </p:spPr>
            <p:txBody>
              <a:bodyPr/>
              <a:lstStyle/>
              <a:p>
                <a:endParaRPr lang="en-US"/>
              </a:p>
            </p:txBody>
          </p:sp>
          <p:sp>
            <p:nvSpPr>
              <p:cNvPr id="104672" name="Line 8"/>
              <p:cNvSpPr>
                <a:spLocks noChangeShapeType="1"/>
              </p:cNvSpPr>
              <p:nvPr/>
            </p:nvSpPr>
            <p:spPr bwMode="auto">
              <a:xfrm flipV="1">
                <a:off x="1944" y="2758"/>
                <a:ext cx="790" cy="528"/>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455" name="Group 9"/>
            <p:cNvGrpSpPr>
              <a:grpSpLocks/>
            </p:cNvGrpSpPr>
            <p:nvPr/>
          </p:nvGrpSpPr>
          <p:grpSpPr bwMode="auto">
            <a:xfrm>
              <a:off x="1483" y="2379"/>
              <a:ext cx="429" cy="598"/>
              <a:chOff x="1483" y="2379"/>
              <a:chExt cx="429" cy="598"/>
            </a:xfrm>
          </p:grpSpPr>
          <p:sp>
            <p:nvSpPr>
              <p:cNvPr id="104669" name="Freeform 10"/>
              <p:cNvSpPr>
                <a:spLocks/>
              </p:cNvSpPr>
              <p:nvPr/>
            </p:nvSpPr>
            <p:spPr bwMode="auto">
              <a:xfrm>
                <a:off x="1808" y="2379"/>
                <a:ext cx="104" cy="136"/>
              </a:xfrm>
              <a:custGeom>
                <a:avLst/>
                <a:gdLst>
                  <a:gd name="T0" fmla="*/ 104 w 104"/>
                  <a:gd name="T1" fmla="*/ 0 h 136"/>
                  <a:gd name="T2" fmla="*/ 56 w 104"/>
                  <a:gd name="T3" fmla="*/ 136 h 136"/>
                  <a:gd name="T4" fmla="*/ 32 w 104"/>
                  <a:gd name="T5" fmla="*/ 112 h 136"/>
                  <a:gd name="T6" fmla="*/ 0 w 104"/>
                  <a:gd name="T7" fmla="*/ 96 h 136"/>
                  <a:gd name="T8" fmla="*/ 104 w 104"/>
                  <a:gd name="T9" fmla="*/ 0 h 136"/>
                  <a:gd name="T10" fmla="*/ 0 60000 65536"/>
                  <a:gd name="T11" fmla="*/ 0 60000 65536"/>
                  <a:gd name="T12" fmla="*/ 0 60000 65536"/>
                  <a:gd name="T13" fmla="*/ 0 60000 65536"/>
                  <a:gd name="T14" fmla="*/ 0 60000 65536"/>
                  <a:gd name="T15" fmla="*/ 0 w 104"/>
                  <a:gd name="T16" fmla="*/ 0 h 136"/>
                  <a:gd name="T17" fmla="*/ 104 w 104"/>
                  <a:gd name="T18" fmla="*/ 136 h 136"/>
                </a:gdLst>
                <a:ahLst/>
                <a:cxnLst>
                  <a:cxn ang="T10">
                    <a:pos x="T0" y="T1"/>
                  </a:cxn>
                  <a:cxn ang="T11">
                    <a:pos x="T2" y="T3"/>
                  </a:cxn>
                  <a:cxn ang="T12">
                    <a:pos x="T4" y="T5"/>
                  </a:cxn>
                  <a:cxn ang="T13">
                    <a:pos x="T6" y="T7"/>
                  </a:cxn>
                  <a:cxn ang="T14">
                    <a:pos x="T8" y="T9"/>
                  </a:cxn>
                </a:cxnLst>
                <a:rect l="T15" t="T16" r="T17" b="T18"/>
                <a:pathLst>
                  <a:path w="104" h="136">
                    <a:moveTo>
                      <a:pt x="104" y="0"/>
                    </a:moveTo>
                    <a:lnTo>
                      <a:pt x="56" y="136"/>
                    </a:lnTo>
                    <a:lnTo>
                      <a:pt x="32" y="112"/>
                    </a:lnTo>
                    <a:lnTo>
                      <a:pt x="0" y="96"/>
                    </a:lnTo>
                    <a:lnTo>
                      <a:pt x="104" y="0"/>
                    </a:lnTo>
                    <a:close/>
                  </a:path>
                </a:pathLst>
              </a:custGeom>
              <a:solidFill>
                <a:schemeClr val="bg2"/>
              </a:solidFill>
              <a:ln w="9525">
                <a:solidFill>
                  <a:schemeClr val="bg2"/>
                </a:solidFill>
                <a:round/>
                <a:headEnd/>
                <a:tailEnd/>
              </a:ln>
            </p:spPr>
            <p:txBody>
              <a:bodyPr/>
              <a:lstStyle/>
              <a:p>
                <a:endParaRPr lang="en-US"/>
              </a:p>
            </p:txBody>
          </p:sp>
          <p:sp>
            <p:nvSpPr>
              <p:cNvPr id="104670" name="Line 11"/>
              <p:cNvSpPr>
                <a:spLocks noChangeShapeType="1"/>
              </p:cNvSpPr>
              <p:nvPr/>
            </p:nvSpPr>
            <p:spPr bwMode="auto">
              <a:xfrm flipV="1">
                <a:off x="1483" y="2483"/>
                <a:ext cx="362" cy="49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456" name="Group 12"/>
            <p:cNvGrpSpPr>
              <a:grpSpLocks/>
            </p:cNvGrpSpPr>
            <p:nvPr/>
          </p:nvGrpSpPr>
          <p:grpSpPr bwMode="auto">
            <a:xfrm>
              <a:off x="1936" y="2379"/>
              <a:ext cx="894" cy="604"/>
              <a:chOff x="1936" y="2379"/>
              <a:chExt cx="894" cy="604"/>
            </a:xfrm>
          </p:grpSpPr>
          <p:sp>
            <p:nvSpPr>
              <p:cNvPr id="104667" name="Freeform 13"/>
              <p:cNvSpPr>
                <a:spLocks/>
              </p:cNvSpPr>
              <p:nvPr/>
            </p:nvSpPr>
            <p:spPr bwMode="auto">
              <a:xfrm>
                <a:off x="2702" y="2379"/>
                <a:ext cx="128" cy="104"/>
              </a:xfrm>
              <a:custGeom>
                <a:avLst/>
                <a:gdLst>
                  <a:gd name="T0" fmla="*/ 128 w 128"/>
                  <a:gd name="T1" fmla="*/ 0 h 104"/>
                  <a:gd name="T2" fmla="*/ 40 w 128"/>
                  <a:gd name="T3" fmla="*/ 104 h 104"/>
                  <a:gd name="T4" fmla="*/ 16 w 128"/>
                  <a:gd name="T5" fmla="*/ 80 h 104"/>
                  <a:gd name="T6" fmla="*/ 0 w 128"/>
                  <a:gd name="T7" fmla="*/ 48 h 104"/>
                  <a:gd name="T8" fmla="*/ 128 w 128"/>
                  <a:gd name="T9" fmla="*/ 0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128" y="0"/>
                    </a:moveTo>
                    <a:lnTo>
                      <a:pt x="40" y="104"/>
                    </a:lnTo>
                    <a:lnTo>
                      <a:pt x="16" y="80"/>
                    </a:lnTo>
                    <a:lnTo>
                      <a:pt x="0" y="48"/>
                    </a:lnTo>
                    <a:lnTo>
                      <a:pt x="128" y="0"/>
                    </a:lnTo>
                    <a:close/>
                  </a:path>
                </a:pathLst>
              </a:custGeom>
              <a:solidFill>
                <a:schemeClr val="bg2"/>
              </a:solidFill>
              <a:ln w="9525">
                <a:solidFill>
                  <a:schemeClr val="bg2"/>
                </a:solidFill>
                <a:round/>
                <a:headEnd/>
                <a:tailEnd/>
              </a:ln>
            </p:spPr>
            <p:txBody>
              <a:bodyPr/>
              <a:lstStyle/>
              <a:p>
                <a:endParaRPr lang="en-US"/>
              </a:p>
            </p:txBody>
          </p:sp>
          <p:sp>
            <p:nvSpPr>
              <p:cNvPr id="104668" name="Line 14"/>
              <p:cNvSpPr>
                <a:spLocks noChangeShapeType="1"/>
              </p:cNvSpPr>
              <p:nvPr/>
            </p:nvSpPr>
            <p:spPr bwMode="auto">
              <a:xfrm flipV="1">
                <a:off x="1936" y="2455"/>
                <a:ext cx="790" cy="528"/>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457" name="Group 15"/>
            <p:cNvGrpSpPr>
              <a:grpSpLocks/>
            </p:cNvGrpSpPr>
            <p:nvPr/>
          </p:nvGrpSpPr>
          <p:grpSpPr bwMode="auto">
            <a:xfrm>
              <a:off x="1952" y="2076"/>
              <a:ext cx="886" cy="290"/>
              <a:chOff x="1952" y="2076"/>
              <a:chExt cx="886" cy="290"/>
            </a:xfrm>
          </p:grpSpPr>
          <p:sp>
            <p:nvSpPr>
              <p:cNvPr id="104665" name="Freeform 16"/>
              <p:cNvSpPr>
                <a:spLocks/>
              </p:cNvSpPr>
              <p:nvPr/>
            </p:nvSpPr>
            <p:spPr bwMode="auto">
              <a:xfrm>
                <a:off x="2702" y="2076"/>
                <a:ext cx="136" cy="72"/>
              </a:xfrm>
              <a:custGeom>
                <a:avLst/>
                <a:gdLst>
                  <a:gd name="T0" fmla="*/ 136 w 136"/>
                  <a:gd name="T1" fmla="*/ 0 h 72"/>
                  <a:gd name="T2" fmla="*/ 16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16"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04666" name="Line 17"/>
              <p:cNvSpPr>
                <a:spLocks noChangeShapeType="1"/>
              </p:cNvSpPr>
              <p:nvPr/>
            </p:nvSpPr>
            <p:spPr bwMode="auto">
              <a:xfrm flipV="1">
                <a:off x="1952" y="2114"/>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458" name="Group 18"/>
            <p:cNvGrpSpPr>
              <a:grpSpLocks/>
            </p:cNvGrpSpPr>
            <p:nvPr/>
          </p:nvGrpSpPr>
          <p:grpSpPr bwMode="auto">
            <a:xfrm>
              <a:off x="1481" y="1769"/>
              <a:ext cx="894" cy="283"/>
              <a:chOff x="1481" y="1769"/>
              <a:chExt cx="894" cy="283"/>
            </a:xfrm>
          </p:grpSpPr>
          <p:sp>
            <p:nvSpPr>
              <p:cNvPr id="104663" name="Freeform 19"/>
              <p:cNvSpPr>
                <a:spLocks/>
              </p:cNvSpPr>
              <p:nvPr/>
            </p:nvSpPr>
            <p:spPr bwMode="auto">
              <a:xfrm>
                <a:off x="2231" y="1980"/>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72"/>
                    </a:moveTo>
                    <a:lnTo>
                      <a:pt x="0" y="64"/>
                    </a:lnTo>
                    <a:lnTo>
                      <a:pt x="16" y="32"/>
                    </a:lnTo>
                    <a:lnTo>
                      <a:pt x="24" y="0"/>
                    </a:lnTo>
                    <a:lnTo>
                      <a:pt x="144" y="72"/>
                    </a:lnTo>
                    <a:close/>
                  </a:path>
                </a:pathLst>
              </a:custGeom>
              <a:solidFill>
                <a:schemeClr val="bg2"/>
              </a:solidFill>
              <a:ln w="9525">
                <a:solidFill>
                  <a:schemeClr val="bg2"/>
                </a:solidFill>
                <a:round/>
                <a:headEnd/>
                <a:tailEnd/>
              </a:ln>
            </p:spPr>
            <p:txBody>
              <a:bodyPr/>
              <a:lstStyle/>
              <a:p>
                <a:endParaRPr lang="en-US"/>
              </a:p>
            </p:txBody>
          </p:sp>
          <p:sp>
            <p:nvSpPr>
              <p:cNvPr id="104664" name="Line 20"/>
              <p:cNvSpPr>
                <a:spLocks noChangeShapeType="1"/>
              </p:cNvSpPr>
              <p:nvPr/>
            </p:nvSpPr>
            <p:spPr bwMode="auto">
              <a:xfrm>
                <a:off x="1481" y="1769"/>
                <a:ext cx="774"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3459" name="Oval 21"/>
            <p:cNvSpPr>
              <a:spLocks noChangeArrowheads="1"/>
            </p:cNvSpPr>
            <p:nvPr/>
          </p:nvSpPr>
          <p:spPr bwMode="auto">
            <a:xfrm>
              <a:off x="1457" y="1741"/>
              <a:ext cx="32" cy="40"/>
            </a:xfrm>
            <a:prstGeom prst="ellipse">
              <a:avLst/>
            </a:prstGeom>
            <a:solidFill>
              <a:schemeClr val="bg2"/>
            </a:solidFill>
            <a:ln w="9525">
              <a:solidFill>
                <a:schemeClr val="bg2"/>
              </a:solidFill>
              <a:round/>
              <a:headEnd/>
              <a:tailEnd/>
            </a:ln>
          </p:spPr>
          <p:txBody>
            <a:bodyPr/>
            <a:lstStyle/>
            <a:p>
              <a:endParaRPr lang="en-US"/>
            </a:p>
          </p:txBody>
        </p:sp>
        <p:sp>
          <p:nvSpPr>
            <p:cNvPr id="103460" name="Oval 22"/>
            <p:cNvSpPr>
              <a:spLocks noChangeArrowheads="1"/>
            </p:cNvSpPr>
            <p:nvPr/>
          </p:nvSpPr>
          <p:spPr bwMode="auto">
            <a:xfrm>
              <a:off x="1457" y="1741"/>
              <a:ext cx="32" cy="40"/>
            </a:xfrm>
            <a:prstGeom prst="ellipse">
              <a:avLst/>
            </a:prstGeom>
            <a:solidFill>
              <a:schemeClr val="bg2"/>
            </a:solidFill>
            <a:ln w="25400">
              <a:solidFill>
                <a:schemeClr val="bg2"/>
              </a:solidFill>
              <a:round/>
              <a:headEnd/>
              <a:tailEnd/>
            </a:ln>
          </p:spPr>
          <p:txBody>
            <a:bodyPr/>
            <a:lstStyle/>
            <a:p>
              <a:endParaRPr lang="en-US"/>
            </a:p>
          </p:txBody>
        </p:sp>
        <p:sp>
          <p:nvSpPr>
            <p:cNvPr id="103461" name="Oval 23"/>
            <p:cNvSpPr>
              <a:spLocks noChangeArrowheads="1"/>
            </p:cNvSpPr>
            <p:nvPr/>
          </p:nvSpPr>
          <p:spPr bwMode="auto">
            <a:xfrm>
              <a:off x="1457" y="2044"/>
              <a:ext cx="40" cy="40"/>
            </a:xfrm>
            <a:prstGeom prst="ellipse">
              <a:avLst/>
            </a:prstGeom>
            <a:solidFill>
              <a:schemeClr val="bg2"/>
            </a:solidFill>
            <a:ln w="9525">
              <a:solidFill>
                <a:schemeClr val="bg2"/>
              </a:solidFill>
              <a:round/>
              <a:headEnd/>
              <a:tailEnd/>
            </a:ln>
          </p:spPr>
          <p:txBody>
            <a:bodyPr/>
            <a:lstStyle/>
            <a:p>
              <a:endParaRPr lang="en-US"/>
            </a:p>
          </p:txBody>
        </p:sp>
        <p:sp>
          <p:nvSpPr>
            <p:cNvPr id="103462" name="Oval 24"/>
            <p:cNvSpPr>
              <a:spLocks noChangeArrowheads="1"/>
            </p:cNvSpPr>
            <p:nvPr/>
          </p:nvSpPr>
          <p:spPr bwMode="auto">
            <a:xfrm>
              <a:off x="1457" y="2044"/>
              <a:ext cx="40" cy="40"/>
            </a:xfrm>
            <a:prstGeom prst="ellipse">
              <a:avLst/>
            </a:prstGeom>
            <a:solidFill>
              <a:schemeClr val="bg2"/>
            </a:solidFill>
            <a:ln w="25400">
              <a:solidFill>
                <a:schemeClr val="bg2"/>
              </a:solidFill>
              <a:round/>
              <a:headEnd/>
              <a:tailEnd/>
            </a:ln>
          </p:spPr>
          <p:txBody>
            <a:bodyPr/>
            <a:lstStyle/>
            <a:p>
              <a:endParaRPr lang="en-US"/>
            </a:p>
          </p:txBody>
        </p:sp>
        <p:sp>
          <p:nvSpPr>
            <p:cNvPr id="103463" name="Oval 25"/>
            <p:cNvSpPr>
              <a:spLocks noChangeArrowheads="1"/>
            </p:cNvSpPr>
            <p:nvPr/>
          </p:nvSpPr>
          <p:spPr bwMode="auto">
            <a:xfrm>
              <a:off x="1457" y="2355"/>
              <a:ext cx="40" cy="32"/>
            </a:xfrm>
            <a:prstGeom prst="ellipse">
              <a:avLst/>
            </a:prstGeom>
            <a:solidFill>
              <a:schemeClr val="bg2"/>
            </a:solidFill>
            <a:ln w="9525">
              <a:solidFill>
                <a:schemeClr val="bg2"/>
              </a:solidFill>
              <a:round/>
              <a:headEnd/>
              <a:tailEnd/>
            </a:ln>
          </p:spPr>
          <p:txBody>
            <a:bodyPr/>
            <a:lstStyle/>
            <a:p>
              <a:endParaRPr lang="en-US"/>
            </a:p>
          </p:txBody>
        </p:sp>
        <p:sp>
          <p:nvSpPr>
            <p:cNvPr id="103464" name="Oval 26"/>
            <p:cNvSpPr>
              <a:spLocks noChangeArrowheads="1"/>
            </p:cNvSpPr>
            <p:nvPr/>
          </p:nvSpPr>
          <p:spPr bwMode="auto">
            <a:xfrm>
              <a:off x="1457" y="2355"/>
              <a:ext cx="40" cy="32"/>
            </a:xfrm>
            <a:prstGeom prst="ellipse">
              <a:avLst/>
            </a:prstGeom>
            <a:solidFill>
              <a:schemeClr val="bg2"/>
            </a:solidFill>
            <a:ln w="25400">
              <a:solidFill>
                <a:schemeClr val="bg2"/>
              </a:solidFill>
              <a:round/>
              <a:headEnd/>
              <a:tailEnd/>
            </a:ln>
          </p:spPr>
          <p:txBody>
            <a:bodyPr/>
            <a:lstStyle/>
            <a:p>
              <a:endParaRPr lang="en-US"/>
            </a:p>
          </p:txBody>
        </p:sp>
        <p:sp>
          <p:nvSpPr>
            <p:cNvPr id="103465" name="Oval 27"/>
            <p:cNvSpPr>
              <a:spLocks noChangeArrowheads="1"/>
            </p:cNvSpPr>
            <p:nvPr/>
          </p:nvSpPr>
          <p:spPr bwMode="auto">
            <a:xfrm>
              <a:off x="1457" y="2658"/>
              <a:ext cx="32" cy="32"/>
            </a:xfrm>
            <a:prstGeom prst="ellipse">
              <a:avLst/>
            </a:prstGeom>
            <a:solidFill>
              <a:schemeClr val="bg2"/>
            </a:solidFill>
            <a:ln w="9525">
              <a:solidFill>
                <a:schemeClr val="bg2"/>
              </a:solidFill>
              <a:round/>
              <a:headEnd/>
              <a:tailEnd/>
            </a:ln>
          </p:spPr>
          <p:txBody>
            <a:bodyPr/>
            <a:lstStyle/>
            <a:p>
              <a:endParaRPr lang="en-US"/>
            </a:p>
          </p:txBody>
        </p:sp>
        <p:sp>
          <p:nvSpPr>
            <p:cNvPr id="103466" name="Oval 28"/>
            <p:cNvSpPr>
              <a:spLocks noChangeArrowheads="1"/>
            </p:cNvSpPr>
            <p:nvPr/>
          </p:nvSpPr>
          <p:spPr bwMode="auto">
            <a:xfrm>
              <a:off x="1457" y="2658"/>
              <a:ext cx="32" cy="32"/>
            </a:xfrm>
            <a:prstGeom prst="ellipse">
              <a:avLst/>
            </a:prstGeom>
            <a:solidFill>
              <a:schemeClr val="bg2"/>
            </a:solidFill>
            <a:ln w="25400">
              <a:solidFill>
                <a:schemeClr val="bg2"/>
              </a:solidFill>
              <a:round/>
              <a:headEnd/>
              <a:tailEnd/>
            </a:ln>
          </p:spPr>
          <p:txBody>
            <a:bodyPr/>
            <a:lstStyle/>
            <a:p>
              <a:endParaRPr lang="en-US"/>
            </a:p>
          </p:txBody>
        </p:sp>
        <p:sp>
          <p:nvSpPr>
            <p:cNvPr id="103467" name="Oval 29"/>
            <p:cNvSpPr>
              <a:spLocks noChangeArrowheads="1"/>
            </p:cNvSpPr>
            <p:nvPr/>
          </p:nvSpPr>
          <p:spPr bwMode="auto">
            <a:xfrm>
              <a:off x="1449" y="2969"/>
              <a:ext cx="40" cy="32"/>
            </a:xfrm>
            <a:prstGeom prst="ellipse">
              <a:avLst/>
            </a:prstGeom>
            <a:solidFill>
              <a:schemeClr val="bg2"/>
            </a:solidFill>
            <a:ln w="9525">
              <a:solidFill>
                <a:schemeClr val="bg2"/>
              </a:solidFill>
              <a:round/>
              <a:headEnd/>
              <a:tailEnd/>
            </a:ln>
          </p:spPr>
          <p:txBody>
            <a:bodyPr/>
            <a:lstStyle/>
            <a:p>
              <a:endParaRPr lang="en-US"/>
            </a:p>
          </p:txBody>
        </p:sp>
        <p:sp>
          <p:nvSpPr>
            <p:cNvPr id="103468" name="Oval 30"/>
            <p:cNvSpPr>
              <a:spLocks noChangeArrowheads="1"/>
            </p:cNvSpPr>
            <p:nvPr/>
          </p:nvSpPr>
          <p:spPr bwMode="auto">
            <a:xfrm>
              <a:off x="1449" y="2969"/>
              <a:ext cx="40" cy="32"/>
            </a:xfrm>
            <a:prstGeom prst="ellipse">
              <a:avLst/>
            </a:prstGeom>
            <a:solidFill>
              <a:schemeClr val="bg2"/>
            </a:solidFill>
            <a:ln w="25400">
              <a:solidFill>
                <a:schemeClr val="bg2"/>
              </a:solidFill>
              <a:round/>
              <a:headEnd/>
              <a:tailEnd/>
            </a:ln>
          </p:spPr>
          <p:txBody>
            <a:bodyPr/>
            <a:lstStyle/>
            <a:p>
              <a:endParaRPr lang="en-US"/>
            </a:p>
          </p:txBody>
        </p:sp>
        <p:grpSp>
          <p:nvGrpSpPr>
            <p:cNvPr id="103469" name="Group 31"/>
            <p:cNvGrpSpPr>
              <a:grpSpLocks/>
            </p:cNvGrpSpPr>
            <p:nvPr/>
          </p:nvGrpSpPr>
          <p:grpSpPr bwMode="auto">
            <a:xfrm>
              <a:off x="1912" y="1741"/>
              <a:ext cx="40" cy="1260"/>
              <a:chOff x="1912" y="1741"/>
              <a:chExt cx="40" cy="1260"/>
            </a:xfrm>
          </p:grpSpPr>
          <p:sp>
            <p:nvSpPr>
              <p:cNvPr id="104653" name="Oval 32"/>
              <p:cNvSpPr>
                <a:spLocks noChangeArrowheads="1"/>
              </p:cNvSpPr>
              <p:nvPr/>
            </p:nvSpPr>
            <p:spPr bwMode="auto">
              <a:xfrm>
                <a:off x="1920" y="1741"/>
                <a:ext cx="32" cy="32"/>
              </a:xfrm>
              <a:prstGeom prst="ellipse">
                <a:avLst/>
              </a:prstGeom>
              <a:solidFill>
                <a:schemeClr val="bg2"/>
              </a:solidFill>
              <a:ln w="9525">
                <a:solidFill>
                  <a:schemeClr val="bg2"/>
                </a:solidFill>
                <a:round/>
                <a:headEnd/>
                <a:tailEnd/>
              </a:ln>
            </p:spPr>
            <p:txBody>
              <a:bodyPr/>
              <a:lstStyle/>
              <a:p>
                <a:endParaRPr lang="en-US"/>
              </a:p>
            </p:txBody>
          </p:sp>
          <p:sp>
            <p:nvSpPr>
              <p:cNvPr id="104654" name="Oval 33"/>
              <p:cNvSpPr>
                <a:spLocks noChangeArrowheads="1"/>
              </p:cNvSpPr>
              <p:nvPr/>
            </p:nvSpPr>
            <p:spPr bwMode="auto">
              <a:xfrm>
                <a:off x="1920" y="1741"/>
                <a:ext cx="32" cy="32"/>
              </a:xfrm>
              <a:prstGeom prst="ellipse">
                <a:avLst/>
              </a:prstGeom>
              <a:solidFill>
                <a:schemeClr val="bg2"/>
              </a:solidFill>
              <a:ln w="25400">
                <a:solidFill>
                  <a:schemeClr val="bg2"/>
                </a:solidFill>
                <a:round/>
                <a:headEnd/>
                <a:tailEnd/>
              </a:ln>
            </p:spPr>
            <p:txBody>
              <a:bodyPr/>
              <a:lstStyle/>
              <a:p>
                <a:endParaRPr lang="en-US"/>
              </a:p>
            </p:txBody>
          </p:sp>
          <p:sp>
            <p:nvSpPr>
              <p:cNvPr id="104655" name="Oval 34"/>
              <p:cNvSpPr>
                <a:spLocks noChangeArrowheads="1"/>
              </p:cNvSpPr>
              <p:nvPr/>
            </p:nvSpPr>
            <p:spPr bwMode="auto">
              <a:xfrm>
                <a:off x="1920" y="2044"/>
                <a:ext cx="32" cy="32"/>
              </a:xfrm>
              <a:prstGeom prst="ellipse">
                <a:avLst/>
              </a:prstGeom>
              <a:solidFill>
                <a:schemeClr val="bg2"/>
              </a:solidFill>
              <a:ln w="9525">
                <a:solidFill>
                  <a:schemeClr val="bg2"/>
                </a:solidFill>
                <a:round/>
                <a:headEnd/>
                <a:tailEnd/>
              </a:ln>
            </p:spPr>
            <p:txBody>
              <a:bodyPr/>
              <a:lstStyle/>
              <a:p>
                <a:endParaRPr lang="en-US"/>
              </a:p>
            </p:txBody>
          </p:sp>
          <p:sp>
            <p:nvSpPr>
              <p:cNvPr id="104656" name="Oval 35"/>
              <p:cNvSpPr>
                <a:spLocks noChangeArrowheads="1"/>
              </p:cNvSpPr>
              <p:nvPr/>
            </p:nvSpPr>
            <p:spPr bwMode="auto">
              <a:xfrm>
                <a:off x="1920"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04657" name="Oval 36"/>
              <p:cNvSpPr>
                <a:spLocks noChangeArrowheads="1"/>
              </p:cNvSpPr>
              <p:nvPr/>
            </p:nvSpPr>
            <p:spPr bwMode="auto">
              <a:xfrm>
                <a:off x="1920" y="2347"/>
                <a:ext cx="32" cy="40"/>
              </a:xfrm>
              <a:prstGeom prst="ellipse">
                <a:avLst/>
              </a:prstGeom>
              <a:solidFill>
                <a:schemeClr val="bg2"/>
              </a:solidFill>
              <a:ln w="9525">
                <a:solidFill>
                  <a:schemeClr val="bg2"/>
                </a:solidFill>
                <a:round/>
                <a:headEnd/>
                <a:tailEnd/>
              </a:ln>
            </p:spPr>
            <p:txBody>
              <a:bodyPr/>
              <a:lstStyle/>
              <a:p>
                <a:endParaRPr lang="en-US"/>
              </a:p>
            </p:txBody>
          </p:sp>
          <p:sp>
            <p:nvSpPr>
              <p:cNvPr id="104658" name="Oval 37"/>
              <p:cNvSpPr>
                <a:spLocks noChangeArrowheads="1"/>
              </p:cNvSpPr>
              <p:nvPr/>
            </p:nvSpPr>
            <p:spPr bwMode="auto">
              <a:xfrm>
                <a:off x="1920" y="2347"/>
                <a:ext cx="32" cy="40"/>
              </a:xfrm>
              <a:prstGeom prst="ellipse">
                <a:avLst/>
              </a:prstGeom>
              <a:solidFill>
                <a:schemeClr val="bg2"/>
              </a:solidFill>
              <a:ln w="25400">
                <a:solidFill>
                  <a:schemeClr val="bg2"/>
                </a:solidFill>
                <a:round/>
                <a:headEnd/>
                <a:tailEnd/>
              </a:ln>
            </p:spPr>
            <p:txBody>
              <a:bodyPr/>
              <a:lstStyle/>
              <a:p>
                <a:endParaRPr lang="en-US"/>
              </a:p>
            </p:txBody>
          </p:sp>
          <p:sp>
            <p:nvSpPr>
              <p:cNvPr id="104659" name="Oval 38"/>
              <p:cNvSpPr>
                <a:spLocks noChangeArrowheads="1"/>
              </p:cNvSpPr>
              <p:nvPr/>
            </p:nvSpPr>
            <p:spPr bwMode="auto">
              <a:xfrm>
                <a:off x="1920" y="2658"/>
                <a:ext cx="32" cy="32"/>
              </a:xfrm>
              <a:prstGeom prst="ellipse">
                <a:avLst/>
              </a:prstGeom>
              <a:solidFill>
                <a:schemeClr val="bg2"/>
              </a:solidFill>
              <a:ln w="9525">
                <a:solidFill>
                  <a:schemeClr val="bg2"/>
                </a:solidFill>
                <a:round/>
                <a:headEnd/>
                <a:tailEnd/>
              </a:ln>
            </p:spPr>
            <p:txBody>
              <a:bodyPr/>
              <a:lstStyle/>
              <a:p>
                <a:endParaRPr lang="en-US"/>
              </a:p>
            </p:txBody>
          </p:sp>
          <p:sp>
            <p:nvSpPr>
              <p:cNvPr id="104660" name="Oval 39"/>
              <p:cNvSpPr>
                <a:spLocks noChangeArrowheads="1"/>
              </p:cNvSpPr>
              <p:nvPr/>
            </p:nvSpPr>
            <p:spPr bwMode="auto">
              <a:xfrm>
                <a:off x="1920" y="2658"/>
                <a:ext cx="32" cy="32"/>
              </a:xfrm>
              <a:prstGeom prst="ellipse">
                <a:avLst/>
              </a:prstGeom>
              <a:solidFill>
                <a:schemeClr val="bg2"/>
              </a:solidFill>
              <a:ln w="25400">
                <a:solidFill>
                  <a:schemeClr val="bg2"/>
                </a:solidFill>
                <a:round/>
                <a:headEnd/>
                <a:tailEnd/>
              </a:ln>
            </p:spPr>
            <p:txBody>
              <a:bodyPr/>
              <a:lstStyle/>
              <a:p>
                <a:endParaRPr lang="en-US"/>
              </a:p>
            </p:txBody>
          </p:sp>
          <p:sp>
            <p:nvSpPr>
              <p:cNvPr id="104661" name="Oval 40"/>
              <p:cNvSpPr>
                <a:spLocks noChangeArrowheads="1"/>
              </p:cNvSpPr>
              <p:nvPr/>
            </p:nvSpPr>
            <p:spPr bwMode="auto">
              <a:xfrm>
                <a:off x="1912" y="2961"/>
                <a:ext cx="32" cy="40"/>
              </a:xfrm>
              <a:prstGeom prst="ellipse">
                <a:avLst/>
              </a:prstGeom>
              <a:solidFill>
                <a:schemeClr val="bg2"/>
              </a:solidFill>
              <a:ln w="9525">
                <a:solidFill>
                  <a:schemeClr val="bg2"/>
                </a:solidFill>
                <a:round/>
                <a:headEnd/>
                <a:tailEnd/>
              </a:ln>
            </p:spPr>
            <p:txBody>
              <a:bodyPr/>
              <a:lstStyle/>
              <a:p>
                <a:endParaRPr lang="en-US"/>
              </a:p>
            </p:txBody>
          </p:sp>
          <p:sp>
            <p:nvSpPr>
              <p:cNvPr id="104662" name="Oval 41"/>
              <p:cNvSpPr>
                <a:spLocks noChangeArrowheads="1"/>
              </p:cNvSpPr>
              <p:nvPr/>
            </p:nvSpPr>
            <p:spPr bwMode="auto">
              <a:xfrm>
                <a:off x="1912" y="2961"/>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03470" name="Group 42"/>
            <p:cNvGrpSpPr>
              <a:grpSpLocks/>
            </p:cNvGrpSpPr>
            <p:nvPr/>
          </p:nvGrpSpPr>
          <p:grpSpPr bwMode="auto">
            <a:xfrm>
              <a:off x="2375" y="1749"/>
              <a:ext cx="40" cy="1252"/>
              <a:chOff x="2375" y="1749"/>
              <a:chExt cx="40" cy="1252"/>
            </a:xfrm>
          </p:grpSpPr>
          <p:sp>
            <p:nvSpPr>
              <p:cNvPr id="104643" name="Oval 43"/>
              <p:cNvSpPr>
                <a:spLocks noChangeArrowheads="1"/>
              </p:cNvSpPr>
              <p:nvPr/>
            </p:nvSpPr>
            <p:spPr bwMode="auto">
              <a:xfrm>
                <a:off x="2375" y="1749"/>
                <a:ext cx="32" cy="32"/>
              </a:xfrm>
              <a:prstGeom prst="ellipse">
                <a:avLst/>
              </a:prstGeom>
              <a:solidFill>
                <a:schemeClr val="bg2"/>
              </a:solidFill>
              <a:ln w="9525">
                <a:solidFill>
                  <a:schemeClr val="bg2"/>
                </a:solidFill>
                <a:round/>
                <a:headEnd/>
                <a:tailEnd/>
              </a:ln>
            </p:spPr>
            <p:txBody>
              <a:bodyPr/>
              <a:lstStyle/>
              <a:p>
                <a:endParaRPr lang="en-US"/>
              </a:p>
            </p:txBody>
          </p:sp>
          <p:sp>
            <p:nvSpPr>
              <p:cNvPr id="104644" name="Oval 44"/>
              <p:cNvSpPr>
                <a:spLocks noChangeArrowheads="1"/>
              </p:cNvSpPr>
              <p:nvPr/>
            </p:nvSpPr>
            <p:spPr bwMode="auto">
              <a:xfrm>
                <a:off x="2375" y="1749"/>
                <a:ext cx="32" cy="32"/>
              </a:xfrm>
              <a:prstGeom prst="ellipse">
                <a:avLst/>
              </a:prstGeom>
              <a:solidFill>
                <a:schemeClr val="bg2"/>
              </a:solidFill>
              <a:ln w="25400">
                <a:solidFill>
                  <a:schemeClr val="bg2"/>
                </a:solidFill>
                <a:round/>
                <a:headEnd/>
                <a:tailEnd/>
              </a:ln>
            </p:spPr>
            <p:txBody>
              <a:bodyPr/>
              <a:lstStyle/>
              <a:p>
                <a:endParaRPr lang="en-US"/>
              </a:p>
            </p:txBody>
          </p:sp>
          <p:sp>
            <p:nvSpPr>
              <p:cNvPr id="104645" name="Oval 45"/>
              <p:cNvSpPr>
                <a:spLocks noChangeArrowheads="1"/>
              </p:cNvSpPr>
              <p:nvPr/>
            </p:nvSpPr>
            <p:spPr bwMode="auto">
              <a:xfrm>
                <a:off x="2383" y="2052"/>
                <a:ext cx="32" cy="32"/>
              </a:xfrm>
              <a:prstGeom prst="ellipse">
                <a:avLst/>
              </a:prstGeom>
              <a:solidFill>
                <a:schemeClr val="bg2"/>
              </a:solidFill>
              <a:ln w="9525">
                <a:solidFill>
                  <a:schemeClr val="bg2"/>
                </a:solidFill>
                <a:round/>
                <a:headEnd/>
                <a:tailEnd/>
              </a:ln>
            </p:spPr>
            <p:txBody>
              <a:bodyPr/>
              <a:lstStyle/>
              <a:p>
                <a:endParaRPr lang="en-US"/>
              </a:p>
            </p:txBody>
          </p:sp>
          <p:sp>
            <p:nvSpPr>
              <p:cNvPr id="104646" name="Oval 46"/>
              <p:cNvSpPr>
                <a:spLocks noChangeArrowheads="1"/>
              </p:cNvSpPr>
              <p:nvPr/>
            </p:nvSpPr>
            <p:spPr bwMode="auto">
              <a:xfrm>
                <a:off x="2383" y="2052"/>
                <a:ext cx="32" cy="32"/>
              </a:xfrm>
              <a:prstGeom prst="ellipse">
                <a:avLst/>
              </a:prstGeom>
              <a:solidFill>
                <a:schemeClr val="bg2"/>
              </a:solidFill>
              <a:ln w="25400">
                <a:solidFill>
                  <a:schemeClr val="bg2"/>
                </a:solidFill>
                <a:round/>
                <a:headEnd/>
                <a:tailEnd/>
              </a:ln>
            </p:spPr>
            <p:txBody>
              <a:bodyPr/>
              <a:lstStyle/>
              <a:p>
                <a:endParaRPr lang="en-US"/>
              </a:p>
            </p:txBody>
          </p:sp>
          <p:sp>
            <p:nvSpPr>
              <p:cNvPr id="104647" name="Oval 47"/>
              <p:cNvSpPr>
                <a:spLocks noChangeArrowheads="1"/>
              </p:cNvSpPr>
              <p:nvPr/>
            </p:nvSpPr>
            <p:spPr bwMode="auto">
              <a:xfrm>
                <a:off x="2383" y="2355"/>
                <a:ext cx="32" cy="32"/>
              </a:xfrm>
              <a:prstGeom prst="ellipse">
                <a:avLst/>
              </a:prstGeom>
              <a:solidFill>
                <a:schemeClr val="bg2"/>
              </a:solidFill>
              <a:ln w="9525">
                <a:solidFill>
                  <a:schemeClr val="bg2"/>
                </a:solidFill>
                <a:round/>
                <a:headEnd/>
                <a:tailEnd/>
              </a:ln>
            </p:spPr>
            <p:txBody>
              <a:bodyPr/>
              <a:lstStyle/>
              <a:p>
                <a:endParaRPr lang="en-US"/>
              </a:p>
            </p:txBody>
          </p:sp>
          <p:sp>
            <p:nvSpPr>
              <p:cNvPr id="104648" name="Oval 48"/>
              <p:cNvSpPr>
                <a:spLocks noChangeArrowheads="1"/>
              </p:cNvSpPr>
              <p:nvPr/>
            </p:nvSpPr>
            <p:spPr bwMode="auto">
              <a:xfrm>
                <a:off x="2383"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04649" name="Oval 49"/>
              <p:cNvSpPr>
                <a:spLocks noChangeArrowheads="1"/>
              </p:cNvSpPr>
              <p:nvPr/>
            </p:nvSpPr>
            <p:spPr bwMode="auto">
              <a:xfrm>
                <a:off x="2375" y="2658"/>
                <a:ext cx="32" cy="40"/>
              </a:xfrm>
              <a:prstGeom prst="ellipse">
                <a:avLst/>
              </a:prstGeom>
              <a:solidFill>
                <a:schemeClr val="bg2"/>
              </a:solidFill>
              <a:ln w="9525">
                <a:solidFill>
                  <a:schemeClr val="bg2"/>
                </a:solidFill>
                <a:round/>
                <a:headEnd/>
                <a:tailEnd/>
              </a:ln>
            </p:spPr>
            <p:txBody>
              <a:bodyPr/>
              <a:lstStyle/>
              <a:p>
                <a:endParaRPr lang="en-US"/>
              </a:p>
            </p:txBody>
          </p:sp>
          <p:sp>
            <p:nvSpPr>
              <p:cNvPr id="104650" name="Oval 50"/>
              <p:cNvSpPr>
                <a:spLocks noChangeArrowheads="1"/>
              </p:cNvSpPr>
              <p:nvPr/>
            </p:nvSpPr>
            <p:spPr bwMode="auto">
              <a:xfrm>
                <a:off x="2375" y="2658"/>
                <a:ext cx="32" cy="40"/>
              </a:xfrm>
              <a:prstGeom prst="ellipse">
                <a:avLst/>
              </a:prstGeom>
              <a:solidFill>
                <a:schemeClr val="bg2"/>
              </a:solidFill>
              <a:ln w="25400">
                <a:solidFill>
                  <a:schemeClr val="bg2"/>
                </a:solidFill>
                <a:round/>
                <a:headEnd/>
                <a:tailEnd/>
              </a:ln>
            </p:spPr>
            <p:txBody>
              <a:bodyPr/>
              <a:lstStyle/>
              <a:p>
                <a:endParaRPr lang="en-US"/>
              </a:p>
            </p:txBody>
          </p:sp>
          <p:sp>
            <p:nvSpPr>
              <p:cNvPr id="104651" name="Oval 51"/>
              <p:cNvSpPr>
                <a:spLocks noChangeArrowheads="1"/>
              </p:cNvSpPr>
              <p:nvPr/>
            </p:nvSpPr>
            <p:spPr bwMode="auto">
              <a:xfrm>
                <a:off x="2375" y="2969"/>
                <a:ext cx="32" cy="32"/>
              </a:xfrm>
              <a:prstGeom prst="ellipse">
                <a:avLst/>
              </a:prstGeom>
              <a:solidFill>
                <a:schemeClr val="bg2"/>
              </a:solidFill>
              <a:ln w="9525">
                <a:solidFill>
                  <a:schemeClr val="bg2"/>
                </a:solidFill>
                <a:round/>
                <a:headEnd/>
                <a:tailEnd/>
              </a:ln>
            </p:spPr>
            <p:txBody>
              <a:bodyPr/>
              <a:lstStyle/>
              <a:p>
                <a:endParaRPr lang="en-US"/>
              </a:p>
            </p:txBody>
          </p:sp>
          <p:sp>
            <p:nvSpPr>
              <p:cNvPr id="104652" name="Oval 52"/>
              <p:cNvSpPr>
                <a:spLocks noChangeArrowheads="1"/>
              </p:cNvSpPr>
              <p:nvPr/>
            </p:nvSpPr>
            <p:spPr bwMode="auto">
              <a:xfrm>
                <a:off x="2375"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03471" name="Group 53"/>
            <p:cNvGrpSpPr>
              <a:grpSpLocks/>
            </p:cNvGrpSpPr>
            <p:nvPr/>
          </p:nvGrpSpPr>
          <p:grpSpPr bwMode="auto">
            <a:xfrm>
              <a:off x="1489" y="2076"/>
              <a:ext cx="431" cy="284"/>
              <a:chOff x="1489" y="2076"/>
              <a:chExt cx="431" cy="284"/>
            </a:xfrm>
          </p:grpSpPr>
          <p:sp>
            <p:nvSpPr>
              <p:cNvPr id="104641" name="Freeform 54"/>
              <p:cNvSpPr>
                <a:spLocks/>
              </p:cNvSpPr>
              <p:nvPr/>
            </p:nvSpPr>
            <p:spPr bwMode="auto">
              <a:xfrm>
                <a:off x="1784" y="2076"/>
                <a:ext cx="136" cy="96"/>
              </a:xfrm>
              <a:custGeom>
                <a:avLst/>
                <a:gdLst>
                  <a:gd name="T0" fmla="*/ 136 w 136"/>
                  <a:gd name="T1" fmla="*/ 0 h 96"/>
                  <a:gd name="T2" fmla="*/ 40 w 136"/>
                  <a:gd name="T3" fmla="*/ 96 h 96"/>
                  <a:gd name="T4" fmla="*/ 24 w 136"/>
                  <a:gd name="T5" fmla="*/ 72 h 96"/>
                  <a:gd name="T6" fmla="*/ 0 w 136"/>
                  <a:gd name="T7" fmla="*/ 40 h 96"/>
                  <a:gd name="T8" fmla="*/ 136 w 136"/>
                  <a:gd name="T9" fmla="*/ 0 h 96"/>
                  <a:gd name="T10" fmla="*/ 0 60000 65536"/>
                  <a:gd name="T11" fmla="*/ 0 60000 65536"/>
                  <a:gd name="T12" fmla="*/ 0 60000 65536"/>
                  <a:gd name="T13" fmla="*/ 0 60000 65536"/>
                  <a:gd name="T14" fmla="*/ 0 60000 65536"/>
                  <a:gd name="T15" fmla="*/ 0 w 136"/>
                  <a:gd name="T16" fmla="*/ 0 h 96"/>
                  <a:gd name="T17" fmla="*/ 136 w 136"/>
                  <a:gd name="T18" fmla="*/ 96 h 96"/>
                </a:gdLst>
                <a:ahLst/>
                <a:cxnLst>
                  <a:cxn ang="T10">
                    <a:pos x="T0" y="T1"/>
                  </a:cxn>
                  <a:cxn ang="T11">
                    <a:pos x="T2" y="T3"/>
                  </a:cxn>
                  <a:cxn ang="T12">
                    <a:pos x="T4" y="T5"/>
                  </a:cxn>
                  <a:cxn ang="T13">
                    <a:pos x="T6" y="T7"/>
                  </a:cxn>
                  <a:cxn ang="T14">
                    <a:pos x="T8" y="T9"/>
                  </a:cxn>
                </a:cxnLst>
                <a:rect l="T15" t="T16" r="T17" b="T18"/>
                <a:pathLst>
                  <a:path w="136" h="96">
                    <a:moveTo>
                      <a:pt x="136" y="0"/>
                    </a:moveTo>
                    <a:lnTo>
                      <a:pt x="40" y="96"/>
                    </a:lnTo>
                    <a:lnTo>
                      <a:pt x="24" y="72"/>
                    </a:lnTo>
                    <a:lnTo>
                      <a:pt x="0" y="40"/>
                    </a:lnTo>
                    <a:lnTo>
                      <a:pt x="136" y="0"/>
                    </a:lnTo>
                    <a:close/>
                  </a:path>
                </a:pathLst>
              </a:custGeom>
              <a:solidFill>
                <a:schemeClr val="bg2"/>
              </a:solidFill>
              <a:ln w="9525">
                <a:solidFill>
                  <a:schemeClr val="bg2"/>
                </a:solidFill>
                <a:round/>
                <a:headEnd/>
                <a:tailEnd/>
              </a:ln>
            </p:spPr>
            <p:txBody>
              <a:bodyPr/>
              <a:lstStyle/>
              <a:p>
                <a:endParaRPr lang="en-US"/>
              </a:p>
            </p:txBody>
          </p:sp>
          <p:sp>
            <p:nvSpPr>
              <p:cNvPr id="104642" name="Line 55"/>
              <p:cNvSpPr>
                <a:spLocks noChangeShapeType="1"/>
              </p:cNvSpPr>
              <p:nvPr/>
            </p:nvSpPr>
            <p:spPr bwMode="auto">
              <a:xfrm flipV="1">
                <a:off x="1489" y="2143"/>
                <a:ext cx="327" cy="217"/>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472" name="Group 56"/>
            <p:cNvGrpSpPr>
              <a:grpSpLocks/>
            </p:cNvGrpSpPr>
            <p:nvPr/>
          </p:nvGrpSpPr>
          <p:grpSpPr bwMode="auto">
            <a:xfrm>
              <a:off x="1489" y="1733"/>
              <a:ext cx="423" cy="56"/>
              <a:chOff x="1489" y="1733"/>
              <a:chExt cx="423" cy="56"/>
            </a:xfrm>
          </p:grpSpPr>
          <p:sp>
            <p:nvSpPr>
              <p:cNvPr id="104633" name="Freeform 57"/>
              <p:cNvSpPr>
                <a:spLocks/>
              </p:cNvSpPr>
              <p:nvPr/>
            </p:nvSpPr>
            <p:spPr bwMode="auto">
              <a:xfrm>
                <a:off x="1792" y="1733"/>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04634" name="Group 58"/>
              <p:cNvGrpSpPr>
                <a:grpSpLocks/>
              </p:cNvGrpSpPr>
              <p:nvPr/>
            </p:nvGrpSpPr>
            <p:grpSpPr bwMode="auto">
              <a:xfrm>
                <a:off x="1489" y="1757"/>
                <a:ext cx="295" cy="1"/>
                <a:chOff x="1489" y="1757"/>
                <a:chExt cx="295" cy="1"/>
              </a:xfrm>
            </p:grpSpPr>
            <p:sp>
              <p:nvSpPr>
                <p:cNvPr id="104635" name="Line 59"/>
                <p:cNvSpPr>
                  <a:spLocks noChangeShapeType="1"/>
                </p:cNvSpPr>
                <p:nvPr/>
              </p:nvSpPr>
              <p:spPr bwMode="auto">
                <a:xfrm>
                  <a:off x="148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36" name="Line 60"/>
                <p:cNvSpPr>
                  <a:spLocks noChangeShapeType="1"/>
                </p:cNvSpPr>
                <p:nvPr/>
              </p:nvSpPr>
              <p:spPr bwMode="auto">
                <a:xfrm>
                  <a:off x="1544"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37" name="Line 61"/>
                <p:cNvSpPr>
                  <a:spLocks noChangeShapeType="1"/>
                </p:cNvSpPr>
                <p:nvPr/>
              </p:nvSpPr>
              <p:spPr bwMode="auto">
                <a:xfrm>
                  <a:off x="1600"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38" name="Line 62"/>
                <p:cNvSpPr>
                  <a:spLocks noChangeShapeType="1"/>
                </p:cNvSpPr>
                <p:nvPr/>
              </p:nvSpPr>
              <p:spPr bwMode="auto">
                <a:xfrm>
                  <a:off x="165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39" name="Line 63"/>
                <p:cNvSpPr>
                  <a:spLocks noChangeShapeType="1"/>
                </p:cNvSpPr>
                <p:nvPr/>
              </p:nvSpPr>
              <p:spPr bwMode="auto">
                <a:xfrm>
                  <a:off x="171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40" name="Line 64"/>
                <p:cNvSpPr>
                  <a:spLocks noChangeShapeType="1"/>
                </p:cNvSpPr>
                <p:nvPr/>
              </p:nvSpPr>
              <p:spPr bwMode="auto">
                <a:xfrm>
                  <a:off x="1768"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473" name="Group 65"/>
            <p:cNvGrpSpPr>
              <a:grpSpLocks/>
            </p:cNvGrpSpPr>
            <p:nvPr/>
          </p:nvGrpSpPr>
          <p:grpSpPr bwMode="auto">
            <a:xfrm>
              <a:off x="1952" y="1725"/>
              <a:ext cx="415" cy="56"/>
              <a:chOff x="1952" y="1725"/>
              <a:chExt cx="415" cy="56"/>
            </a:xfrm>
          </p:grpSpPr>
          <p:sp>
            <p:nvSpPr>
              <p:cNvPr id="104625" name="Freeform 66"/>
              <p:cNvSpPr>
                <a:spLocks/>
              </p:cNvSpPr>
              <p:nvPr/>
            </p:nvSpPr>
            <p:spPr bwMode="auto">
              <a:xfrm>
                <a:off x="2255" y="1725"/>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4626" name="Group 67"/>
              <p:cNvGrpSpPr>
                <a:grpSpLocks/>
              </p:cNvGrpSpPr>
              <p:nvPr/>
            </p:nvGrpSpPr>
            <p:grpSpPr bwMode="auto">
              <a:xfrm>
                <a:off x="1952" y="1757"/>
                <a:ext cx="295" cy="1"/>
                <a:chOff x="1952" y="1757"/>
                <a:chExt cx="295" cy="1"/>
              </a:xfrm>
            </p:grpSpPr>
            <p:sp>
              <p:nvSpPr>
                <p:cNvPr id="104627" name="Line 68"/>
                <p:cNvSpPr>
                  <a:spLocks noChangeShapeType="1"/>
                </p:cNvSpPr>
                <p:nvPr/>
              </p:nvSpPr>
              <p:spPr bwMode="auto">
                <a:xfrm>
                  <a:off x="195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28" name="Line 69"/>
                <p:cNvSpPr>
                  <a:spLocks noChangeShapeType="1"/>
                </p:cNvSpPr>
                <p:nvPr/>
              </p:nvSpPr>
              <p:spPr bwMode="auto">
                <a:xfrm>
                  <a:off x="2008" y="1757"/>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29" name="Line 70"/>
                <p:cNvSpPr>
                  <a:spLocks noChangeShapeType="1"/>
                </p:cNvSpPr>
                <p:nvPr/>
              </p:nvSpPr>
              <p:spPr bwMode="auto">
                <a:xfrm>
                  <a:off x="2063"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30" name="Line 71"/>
                <p:cNvSpPr>
                  <a:spLocks noChangeShapeType="1"/>
                </p:cNvSpPr>
                <p:nvPr/>
              </p:nvSpPr>
              <p:spPr bwMode="auto">
                <a:xfrm>
                  <a:off x="211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31" name="Line 72"/>
                <p:cNvSpPr>
                  <a:spLocks noChangeShapeType="1"/>
                </p:cNvSpPr>
                <p:nvPr/>
              </p:nvSpPr>
              <p:spPr bwMode="auto">
                <a:xfrm>
                  <a:off x="217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32" name="Line 73"/>
                <p:cNvSpPr>
                  <a:spLocks noChangeShapeType="1"/>
                </p:cNvSpPr>
                <p:nvPr/>
              </p:nvSpPr>
              <p:spPr bwMode="auto">
                <a:xfrm>
                  <a:off x="2231"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474" name="Group 74"/>
            <p:cNvGrpSpPr>
              <a:grpSpLocks/>
            </p:cNvGrpSpPr>
            <p:nvPr/>
          </p:nvGrpSpPr>
          <p:grpSpPr bwMode="auto">
            <a:xfrm>
              <a:off x="1497" y="2036"/>
              <a:ext cx="415" cy="56"/>
              <a:chOff x="1497" y="2036"/>
              <a:chExt cx="415" cy="56"/>
            </a:xfrm>
          </p:grpSpPr>
          <p:sp>
            <p:nvSpPr>
              <p:cNvPr id="104617" name="Freeform 75"/>
              <p:cNvSpPr>
                <a:spLocks/>
              </p:cNvSpPr>
              <p:nvPr/>
            </p:nvSpPr>
            <p:spPr bwMode="auto">
              <a:xfrm>
                <a:off x="1800"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4618" name="Group 76"/>
              <p:cNvGrpSpPr>
                <a:grpSpLocks/>
              </p:cNvGrpSpPr>
              <p:nvPr/>
            </p:nvGrpSpPr>
            <p:grpSpPr bwMode="auto">
              <a:xfrm>
                <a:off x="1497" y="2068"/>
                <a:ext cx="295" cy="1"/>
                <a:chOff x="1497" y="2068"/>
                <a:chExt cx="295" cy="1"/>
              </a:xfrm>
            </p:grpSpPr>
            <p:sp>
              <p:nvSpPr>
                <p:cNvPr id="104619" name="Line 77"/>
                <p:cNvSpPr>
                  <a:spLocks noChangeShapeType="1"/>
                </p:cNvSpPr>
                <p:nvPr/>
              </p:nvSpPr>
              <p:spPr bwMode="auto">
                <a:xfrm>
                  <a:off x="1497" y="206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20" name="Line 78"/>
                <p:cNvSpPr>
                  <a:spLocks noChangeShapeType="1"/>
                </p:cNvSpPr>
                <p:nvPr/>
              </p:nvSpPr>
              <p:spPr bwMode="auto">
                <a:xfrm>
                  <a:off x="155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21" name="Line 79"/>
                <p:cNvSpPr>
                  <a:spLocks noChangeShapeType="1"/>
                </p:cNvSpPr>
                <p:nvPr/>
              </p:nvSpPr>
              <p:spPr bwMode="auto">
                <a:xfrm>
                  <a:off x="160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22" name="Line 80"/>
                <p:cNvSpPr>
                  <a:spLocks noChangeShapeType="1"/>
                </p:cNvSpPr>
                <p:nvPr/>
              </p:nvSpPr>
              <p:spPr bwMode="auto">
                <a:xfrm>
                  <a:off x="166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23" name="Line 81"/>
                <p:cNvSpPr>
                  <a:spLocks noChangeShapeType="1"/>
                </p:cNvSpPr>
                <p:nvPr/>
              </p:nvSpPr>
              <p:spPr bwMode="auto">
                <a:xfrm>
                  <a:off x="1720"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24" name="Line 82"/>
                <p:cNvSpPr>
                  <a:spLocks noChangeShapeType="1"/>
                </p:cNvSpPr>
                <p:nvPr/>
              </p:nvSpPr>
              <p:spPr bwMode="auto">
                <a:xfrm>
                  <a:off x="1776"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475" name="Group 83"/>
            <p:cNvGrpSpPr>
              <a:grpSpLocks/>
            </p:cNvGrpSpPr>
            <p:nvPr/>
          </p:nvGrpSpPr>
          <p:grpSpPr bwMode="auto">
            <a:xfrm>
              <a:off x="1960" y="2036"/>
              <a:ext cx="423" cy="56"/>
              <a:chOff x="1960" y="2036"/>
              <a:chExt cx="423" cy="56"/>
            </a:xfrm>
          </p:grpSpPr>
          <p:sp>
            <p:nvSpPr>
              <p:cNvPr id="104609" name="Freeform 84"/>
              <p:cNvSpPr>
                <a:spLocks/>
              </p:cNvSpPr>
              <p:nvPr/>
            </p:nvSpPr>
            <p:spPr bwMode="auto">
              <a:xfrm>
                <a:off x="2271"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4610" name="Group 85"/>
              <p:cNvGrpSpPr>
                <a:grpSpLocks/>
              </p:cNvGrpSpPr>
              <p:nvPr/>
            </p:nvGrpSpPr>
            <p:grpSpPr bwMode="auto">
              <a:xfrm>
                <a:off x="1960" y="2068"/>
                <a:ext cx="303" cy="1"/>
                <a:chOff x="1960" y="2068"/>
                <a:chExt cx="303" cy="1"/>
              </a:xfrm>
            </p:grpSpPr>
            <p:sp>
              <p:nvSpPr>
                <p:cNvPr id="104611" name="Line 86"/>
                <p:cNvSpPr>
                  <a:spLocks noChangeShapeType="1"/>
                </p:cNvSpPr>
                <p:nvPr/>
              </p:nvSpPr>
              <p:spPr bwMode="auto">
                <a:xfrm>
                  <a:off x="1960"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12" name="Line 87"/>
                <p:cNvSpPr>
                  <a:spLocks noChangeShapeType="1"/>
                </p:cNvSpPr>
                <p:nvPr/>
              </p:nvSpPr>
              <p:spPr bwMode="auto">
                <a:xfrm>
                  <a:off x="2015"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13" name="Line 88"/>
                <p:cNvSpPr>
                  <a:spLocks noChangeShapeType="1"/>
                </p:cNvSpPr>
                <p:nvPr/>
              </p:nvSpPr>
              <p:spPr bwMode="auto">
                <a:xfrm>
                  <a:off x="207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14" name="Line 89"/>
                <p:cNvSpPr>
                  <a:spLocks noChangeShapeType="1"/>
                </p:cNvSpPr>
                <p:nvPr/>
              </p:nvSpPr>
              <p:spPr bwMode="auto">
                <a:xfrm>
                  <a:off x="212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15" name="Line 90"/>
                <p:cNvSpPr>
                  <a:spLocks noChangeShapeType="1"/>
                </p:cNvSpPr>
                <p:nvPr/>
              </p:nvSpPr>
              <p:spPr bwMode="auto">
                <a:xfrm>
                  <a:off x="2183"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16" name="Line 91"/>
                <p:cNvSpPr>
                  <a:spLocks noChangeShapeType="1"/>
                </p:cNvSpPr>
                <p:nvPr/>
              </p:nvSpPr>
              <p:spPr bwMode="auto">
                <a:xfrm>
                  <a:off x="2239"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476" name="Group 92"/>
            <p:cNvGrpSpPr>
              <a:grpSpLocks/>
            </p:cNvGrpSpPr>
            <p:nvPr/>
          </p:nvGrpSpPr>
          <p:grpSpPr bwMode="auto">
            <a:xfrm>
              <a:off x="2431" y="2036"/>
              <a:ext cx="415" cy="56"/>
              <a:chOff x="2431" y="2036"/>
              <a:chExt cx="415" cy="56"/>
            </a:xfrm>
          </p:grpSpPr>
          <p:sp>
            <p:nvSpPr>
              <p:cNvPr id="104601" name="Freeform 93"/>
              <p:cNvSpPr>
                <a:spLocks/>
              </p:cNvSpPr>
              <p:nvPr/>
            </p:nvSpPr>
            <p:spPr bwMode="auto">
              <a:xfrm>
                <a:off x="2734"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4602" name="Group 94"/>
              <p:cNvGrpSpPr>
                <a:grpSpLocks/>
              </p:cNvGrpSpPr>
              <p:nvPr/>
            </p:nvGrpSpPr>
            <p:grpSpPr bwMode="auto">
              <a:xfrm>
                <a:off x="2431" y="2068"/>
                <a:ext cx="295" cy="1"/>
                <a:chOff x="2431" y="2068"/>
                <a:chExt cx="295" cy="1"/>
              </a:xfrm>
            </p:grpSpPr>
            <p:sp>
              <p:nvSpPr>
                <p:cNvPr id="104603" name="Line 95"/>
                <p:cNvSpPr>
                  <a:spLocks noChangeShapeType="1"/>
                </p:cNvSpPr>
                <p:nvPr/>
              </p:nvSpPr>
              <p:spPr bwMode="auto">
                <a:xfrm>
                  <a:off x="243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04" name="Line 96"/>
                <p:cNvSpPr>
                  <a:spLocks noChangeShapeType="1"/>
                </p:cNvSpPr>
                <p:nvPr/>
              </p:nvSpPr>
              <p:spPr bwMode="auto">
                <a:xfrm>
                  <a:off x="248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05" name="Line 97"/>
                <p:cNvSpPr>
                  <a:spLocks noChangeShapeType="1"/>
                </p:cNvSpPr>
                <p:nvPr/>
              </p:nvSpPr>
              <p:spPr bwMode="auto">
                <a:xfrm>
                  <a:off x="254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06" name="Line 98"/>
                <p:cNvSpPr>
                  <a:spLocks noChangeShapeType="1"/>
                </p:cNvSpPr>
                <p:nvPr/>
              </p:nvSpPr>
              <p:spPr bwMode="auto">
                <a:xfrm>
                  <a:off x="259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07" name="Line 99"/>
                <p:cNvSpPr>
                  <a:spLocks noChangeShapeType="1"/>
                </p:cNvSpPr>
                <p:nvPr/>
              </p:nvSpPr>
              <p:spPr bwMode="auto">
                <a:xfrm>
                  <a:off x="265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08" name="Line 100"/>
                <p:cNvSpPr>
                  <a:spLocks noChangeShapeType="1"/>
                </p:cNvSpPr>
                <p:nvPr/>
              </p:nvSpPr>
              <p:spPr bwMode="auto">
                <a:xfrm>
                  <a:off x="2710"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477" name="Group 101"/>
            <p:cNvGrpSpPr>
              <a:grpSpLocks/>
            </p:cNvGrpSpPr>
            <p:nvPr/>
          </p:nvGrpSpPr>
          <p:grpSpPr bwMode="auto">
            <a:xfrm>
              <a:off x="2423" y="2347"/>
              <a:ext cx="415" cy="56"/>
              <a:chOff x="2423" y="2347"/>
              <a:chExt cx="415" cy="56"/>
            </a:xfrm>
          </p:grpSpPr>
          <p:sp>
            <p:nvSpPr>
              <p:cNvPr id="104593" name="Freeform 102"/>
              <p:cNvSpPr>
                <a:spLocks/>
              </p:cNvSpPr>
              <p:nvPr/>
            </p:nvSpPr>
            <p:spPr bwMode="auto">
              <a:xfrm>
                <a:off x="2726"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4594" name="Group 103"/>
              <p:cNvGrpSpPr>
                <a:grpSpLocks/>
              </p:cNvGrpSpPr>
              <p:nvPr/>
            </p:nvGrpSpPr>
            <p:grpSpPr bwMode="auto">
              <a:xfrm>
                <a:off x="2423" y="2371"/>
                <a:ext cx="295" cy="1"/>
                <a:chOff x="2423" y="2371"/>
                <a:chExt cx="295" cy="1"/>
              </a:xfrm>
            </p:grpSpPr>
            <p:sp>
              <p:nvSpPr>
                <p:cNvPr id="104595" name="Line 104"/>
                <p:cNvSpPr>
                  <a:spLocks noChangeShapeType="1"/>
                </p:cNvSpPr>
                <p:nvPr/>
              </p:nvSpPr>
              <p:spPr bwMode="auto">
                <a:xfrm>
                  <a:off x="242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96" name="Line 105"/>
                <p:cNvSpPr>
                  <a:spLocks noChangeShapeType="1"/>
                </p:cNvSpPr>
                <p:nvPr/>
              </p:nvSpPr>
              <p:spPr bwMode="auto">
                <a:xfrm>
                  <a:off x="247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97" name="Line 106"/>
                <p:cNvSpPr>
                  <a:spLocks noChangeShapeType="1"/>
                </p:cNvSpPr>
                <p:nvPr/>
              </p:nvSpPr>
              <p:spPr bwMode="auto">
                <a:xfrm>
                  <a:off x="253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98" name="Line 107"/>
                <p:cNvSpPr>
                  <a:spLocks noChangeShapeType="1"/>
                </p:cNvSpPr>
                <p:nvPr/>
              </p:nvSpPr>
              <p:spPr bwMode="auto">
                <a:xfrm>
                  <a:off x="259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99" name="Line 108"/>
                <p:cNvSpPr>
                  <a:spLocks noChangeShapeType="1"/>
                </p:cNvSpPr>
                <p:nvPr/>
              </p:nvSpPr>
              <p:spPr bwMode="auto">
                <a:xfrm>
                  <a:off x="264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00" name="Line 109"/>
                <p:cNvSpPr>
                  <a:spLocks noChangeShapeType="1"/>
                </p:cNvSpPr>
                <p:nvPr/>
              </p:nvSpPr>
              <p:spPr bwMode="auto">
                <a:xfrm>
                  <a:off x="2702"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478" name="Group 110"/>
            <p:cNvGrpSpPr>
              <a:grpSpLocks/>
            </p:cNvGrpSpPr>
            <p:nvPr/>
          </p:nvGrpSpPr>
          <p:grpSpPr bwMode="auto">
            <a:xfrm>
              <a:off x="1960" y="2347"/>
              <a:ext cx="415" cy="56"/>
              <a:chOff x="1960" y="2347"/>
              <a:chExt cx="415" cy="56"/>
            </a:xfrm>
          </p:grpSpPr>
          <p:sp>
            <p:nvSpPr>
              <p:cNvPr id="104585" name="Freeform 111"/>
              <p:cNvSpPr>
                <a:spLocks/>
              </p:cNvSpPr>
              <p:nvPr/>
            </p:nvSpPr>
            <p:spPr bwMode="auto">
              <a:xfrm>
                <a:off x="2263"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4586" name="Group 112"/>
              <p:cNvGrpSpPr>
                <a:grpSpLocks/>
              </p:cNvGrpSpPr>
              <p:nvPr/>
            </p:nvGrpSpPr>
            <p:grpSpPr bwMode="auto">
              <a:xfrm>
                <a:off x="1960" y="2371"/>
                <a:ext cx="295" cy="1"/>
                <a:chOff x="1960" y="2371"/>
                <a:chExt cx="295" cy="1"/>
              </a:xfrm>
            </p:grpSpPr>
            <p:sp>
              <p:nvSpPr>
                <p:cNvPr id="104587" name="Line 113"/>
                <p:cNvSpPr>
                  <a:spLocks noChangeShapeType="1"/>
                </p:cNvSpPr>
                <p:nvPr/>
              </p:nvSpPr>
              <p:spPr bwMode="auto">
                <a:xfrm>
                  <a:off x="196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88" name="Line 114"/>
                <p:cNvSpPr>
                  <a:spLocks noChangeShapeType="1"/>
                </p:cNvSpPr>
                <p:nvPr/>
              </p:nvSpPr>
              <p:spPr bwMode="auto">
                <a:xfrm>
                  <a:off x="2015"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89" name="Line 115"/>
                <p:cNvSpPr>
                  <a:spLocks noChangeShapeType="1"/>
                </p:cNvSpPr>
                <p:nvPr/>
              </p:nvSpPr>
              <p:spPr bwMode="auto">
                <a:xfrm>
                  <a:off x="2071"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90" name="Line 116"/>
                <p:cNvSpPr>
                  <a:spLocks noChangeShapeType="1"/>
                </p:cNvSpPr>
                <p:nvPr/>
              </p:nvSpPr>
              <p:spPr bwMode="auto">
                <a:xfrm>
                  <a:off x="2127"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91" name="Line 117"/>
                <p:cNvSpPr>
                  <a:spLocks noChangeShapeType="1"/>
                </p:cNvSpPr>
                <p:nvPr/>
              </p:nvSpPr>
              <p:spPr bwMode="auto">
                <a:xfrm>
                  <a:off x="218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92" name="Line 118"/>
                <p:cNvSpPr>
                  <a:spLocks noChangeShapeType="1"/>
                </p:cNvSpPr>
                <p:nvPr/>
              </p:nvSpPr>
              <p:spPr bwMode="auto">
                <a:xfrm>
                  <a:off x="2239"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479" name="Group 119"/>
            <p:cNvGrpSpPr>
              <a:grpSpLocks/>
            </p:cNvGrpSpPr>
            <p:nvPr/>
          </p:nvGrpSpPr>
          <p:grpSpPr bwMode="auto">
            <a:xfrm>
              <a:off x="1497" y="2339"/>
              <a:ext cx="415" cy="56"/>
              <a:chOff x="1497" y="2339"/>
              <a:chExt cx="415" cy="56"/>
            </a:xfrm>
          </p:grpSpPr>
          <p:sp>
            <p:nvSpPr>
              <p:cNvPr id="104577" name="Freeform 120"/>
              <p:cNvSpPr>
                <a:spLocks/>
              </p:cNvSpPr>
              <p:nvPr/>
            </p:nvSpPr>
            <p:spPr bwMode="auto">
              <a:xfrm>
                <a:off x="1800" y="2339"/>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4578" name="Group 121"/>
              <p:cNvGrpSpPr>
                <a:grpSpLocks/>
              </p:cNvGrpSpPr>
              <p:nvPr/>
            </p:nvGrpSpPr>
            <p:grpSpPr bwMode="auto">
              <a:xfrm>
                <a:off x="1497" y="2371"/>
                <a:ext cx="295" cy="1"/>
                <a:chOff x="1497" y="2371"/>
                <a:chExt cx="295" cy="1"/>
              </a:xfrm>
            </p:grpSpPr>
            <p:sp>
              <p:nvSpPr>
                <p:cNvPr id="104579" name="Line 122"/>
                <p:cNvSpPr>
                  <a:spLocks noChangeShapeType="1"/>
                </p:cNvSpPr>
                <p:nvPr/>
              </p:nvSpPr>
              <p:spPr bwMode="auto">
                <a:xfrm>
                  <a:off x="1497"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80" name="Line 123"/>
                <p:cNvSpPr>
                  <a:spLocks noChangeShapeType="1"/>
                </p:cNvSpPr>
                <p:nvPr/>
              </p:nvSpPr>
              <p:spPr bwMode="auto">
                <a:xfrm>
                  <a:off x="1552"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81" name="Line 124"/>
                <p:cNvSpPr>
                  <a:spLocks noChangeShapeType="1"/>
                </p:cNvSpPr>
                <p:nvPr/>
              </p:nvSpPr>
              <p:spPr bwMode="auto">
                <a:xfrm>
                  <a:off x="1608"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82" name="Line 125"/>
                <p:cNvSpPr>
                  <a:spLocks noChangeShapeType="1"/>
                </p:cNvSpPr>
                <p:nvPr/>
              </p:nvSpPr>
              <p:spPr bwMode="auto">
                <a:xfrm>
                  <a:off x="166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83" name="Line 126"/>
                <p:cNvSpPr>
                  <a:spLocks noChangeShapeType="1"/>
                </p:cNvSpPr>
                <p:nvPr/>
              </p:nvSpPr>
              <p:spPr bwMode="auto">
                <a:xfrm>
                  <a:off x="172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84" name="Line 127"/>
                <p:cNvSpPr>
                  <a:spLocks noChangeShapeType="1"/>
                </p:cNvSpPr>
                <p:nvPr/>
              </p:nvSpPr>
              <p:spPr bwMode="auto">
                <a:xfrm>
                  <a:off x="1776"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480" name="Group 128"/>
            <p:cNvGrpSpPr>
              <a:grpSpLocks/>
            </p:cNvGrpSpPr>
            <p:nvPr/>
          </p:nvGrpSpPr>
          <p:grpSpPr bwMode="auto">
            <a:xfrm>
              <a:off x="1489" y="2650"/>
              <a:ext cx="423" cy="56"/>
              <a:chOff x="1489" y="2650"/>
              <a:chExt cx="423" cy="56"/>
            </a:xfrm>
          </p:grpSpPr>
          <p:sp>
            <p:nvSpPr>
              <p:cNvPr id="104569" name="Freeform 129"/>
              <p:cNvSpPr>
                <a:spLocks/>
              </p:cNvSpPr>
              <p:nvPr/>
            </p:nvSpPr>
            <p:spPr bwMode="auto">
              <a:xfrm>
                <a:off x="1792" y="2650"/>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04570" name="Group 130"/>
              <p:cNvGrpSpPr>
                <a:grpSpLocks/>
              </p:cNvGrpSpPr>
              <p:nvPr/>
            </p:nvGrpSpPr>
            <p:grpSpPr bwMode="auto">
              <a:xfrm>
                <a:off x="1489" y="2674"/>
                <a:ext cx="295" cy="1"/>
                <a:chOff x="1489" y="2674"/>
                <a:chExt cx="295" cy="1"/>
              </a:xfrm>
            </p:grpSpPr>
            <p:sp>
              <p:nvSpPr>
                <p:cNvPr id="104571" name="Line 131"/>
                <p:cNvSpPr>
                  <a:spLocks noChangeShapeType="1"/>
                </p:cNvSpPr>
                <p:nvPr/>
              </p:nvSpPr>
              <p:spPr bwMode="auto">
                <a:xfrm>
                  <a:off x="148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72" name="Line 132"/>
                <p:cNvSpPr>
                  <a:spLocks noChangeShapeType="1"/>
                </p:cNvSpPr>
                <p:nvPr/>
              </p:nvSpPr>
              <p:spPr bwMode="auto">
                <a:xfrm>
                  <a:off x="1544"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73" name="Line 133"/>
                <p:cNvSpPr>
                  <a:spLocks noChangeShapeType="1"/>
                </p:cNvSpPr>
                <p:nvPr/>
              </p:nvSpPr>
              <p:spPr bwMode="auto">
                <a:xfrm>
                  <a:off x="1600"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74" name="Line 134"/>
                <p:cNvSpPr>
                  <a:spLocks noChangeShapeType="1"/>
                </p:cNvSpPr>
                <p:nvPr/>
              </p:nvSpPr>
              <p:spPr bwMode="auto">
                <a:xfrm>
                  <a:off x="165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75" name="Line 135"/>
                <p:cNvSpPr>
                  <a:spLocks noChangeShapeType="1"/>
                </p:cNvSpPr>
                <p:nvPr/>
              </p:nvSpPr>
              <p:spPr bwMode="auto">
                <a:xfrm>
                  <a:off x="1712"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76" name="Line 136"/>
                <p:cNvSpPr>
                  <a:spLocks noChangeShapeType="1"/>
                </p:cNvSpPr>
                <p:nvPr/>
              </p:nvSpPr>
              <p:spPr bwMode="auto">
                <a:xfrm>
                  <a:off x="1768"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481" name="Group 137"/>
            <p:cNvGrpSpPr>
              <a:grpSpLocks/>
            </p:cNvGrpSpPr>
            <p:nvPr/>
          </p:nvGrpSpPr>
          <p:grpSpPr bwMode="auto">
            <a:xfrm>
              <a:off x="1968" y="2650"/>
              <a:ext cx="415" cy="56"/>
              <a:chOff x="1968" y="2650"/>
              <a:chExt cx="415" cy="56"/>
            </a:xfrm>
          </p:grpSpPr>
          <p:sp>
            <p:nvSpPr>
              <p:cNvPr id="104561" name="Freeform 138"/>
              <p:cNvSpPr>
                <a:spLocks/>
              </p:cNvSpPr>
              <p:nvPr/>
            </p:nvSpPr>
            <p:spPr bwMode="auto">
              <a:xfrm>
                <a:off x="2271"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4562" name="Group 139"/>
              <p:cNvGrpSpPr>
                <a:grpSpLocks/>
              </p:cNvGrpSpPr>
              <p:nvPr/>
            </p:nvGrpSpPr>
            <p:grpSpPr bwMode="auto">
              <a:xfrm>
                <a:off x="1968" y="2674"/>
                <a:ext cx="295" cy="1"/>
                <a:chOff x="1968" y="2674"/>
                <a:chExt cx="295" cy="1"/>
              </a:xfrm>
            </p:grpSpPr>
            <p:sp>
              <p:nvSpPr>
                <p:cNvPr id="104563" name="Line 140"/>
                <p:cNvSpPr>
                  <a:spLocks noChangeShapeType="1"/>
                </p:cNvSpPr>
                <p:nvPr/>
              </p:nvSpPr>
              <p:spPr bwMode="auto">
                <a:xfrm>
                  <a:off x="196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64" name="Line 141"/>
                <p:cNvSpPr>
                  <a:spLocks noChangeShapeType="1"/>
                </p:cNvSpPr>
                <p:nvPr/>
              </p:nvSpPr>
              <p:spPr bwMode="auto">
                <a:xfrm>
                  <a:off x="2023"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65" name="Line 142"/>
                <p:cNvSpPr>
                  <a:spLocks noChangeShapeType="1"/>
                </p:cNvSpPr>
                <p:nvPr/>
              </p:nvSpPr>
              <p:spPr bwMode="auto">
                <a:xfrm>
                  <a:off x="207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66" name="Line 143"/>
                <p:cNvSpPr>
                  <a:spLocks noChangeShapeType="1"/>
                </p:cNvSpPr>
                <p:nvPr/>
              </p:nvSpPr>
              <p:spPr bwMode="auto">
                <a:xfrm>
                  <a:off x="213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67" name="Line 144"/>
                <p:cNvSpPr>
                  <a:spLocks noChangeShapeType="1"/>
                </p:cNvSpPr>
                <p:nvPr/>
              </p:nvSpPr>
              <p:spPr bwMode="auto">
                <a:xfrm>
                  <a:off x="219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68" name="Line 145"/>
                <p:cNvSpPr>
                  <a:spLocks noChangeShapeType="1"/>
                </p:cNvSpPr>
                <p:nvPr/>
              </p:nvSpPr>
              <p:spPr bwMode="auto">
                <a:xfrm>
                  <a:off x="2247"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482" name="Group 146"/>
            <p:cNvGrpSpPr>
              <a:grpSpLocks/>
            </p:cNvGrpSpPr>
            <p:nvPr/>
          </p:nvGrpSpPr>
          <p:grpSpPr bwMode="auto">
            <a:xfrm>
              <a:off x="1489" y="2953"/>
              <a:ext cx="423" cy="56"/>
              <a:chOff x="1489" y="2953"/>
              <a:chExt cx="423" cy="56"/>
            </a:xfrm>
          </p:grpSpPr>
          <p:sp>
            <p:nvSpPr>
              <p:cNvPr id="104553" name="Freeform 147"/>
              <p:cNvSpPr>
                <a:spLocks/>
              </p:cNvSpPr>
              <p:nvPr/>
            </p:nvSpPr>
            <p:spPr bwMode="auto">
              <a:xfrm>
                <a:off x="1792" y="2953"/>
                <a:ext cx="120" cy="56"/>
              </a:xfrm>
              <a:custGeom>
                <a:avLst/>
                <a:gdLst>
                  <a:gd name="T0" fmla="*/ 120 w 120"/>
                  <a:gd name="T1" fmla="*/ 32 h 56"/>
                  <a:gd name="T2" fmla="*/ 0 w 120"/>
                  <a:gd name="T3" fmla="*/ 56 h 56"/>
                  <a:gd name="T4" fmla="*/ 0 w 120"/>
                  <a:gd name="T5" fmla="*/ 32 h 56"/>
                  <a:gd name="T6" fmla="*/ 0 w 120"/>
                  <a:gd name="T7" fmla="*/ 0 h 56"/>
                  <a:gd name="T8" fmla="*/ 120 w 120"/>
                  <a:gd name="T9" fmla="*/ 32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32"/>
                    </a:moveTo>
                    <a:lnTo>
                      <a:pt x="0" y="56"/>
                    </a:lnTo>
                    <a:lnTo>
                      <a:pt x="0" y="32"/>
                    </a:lnTo>
                    <a:lnTo>
                      <a:pt x="0" y="0"/>
                    </a:lnTo>
                    <a:lnTo>
                      <a:pt x="120" y="32"/>
                    </a:lnTo>
                    <a:close/>
                  </a:path>
                </a:pathLst>
              </a:custGeom>
              <a:solidFill>
                <a:schemeClr val="bg2"/>
              </a:solidFill>
              <a:ln w="9525">
                <a:solidFill>
                  <a:schemeClr val="bg2"/>
                </a:solidFill>
                <a:round/>
                <a:headEnd/>
                <a:tailEnd/>
              </a:ln>
            </p:spPr>
            <p:txBody>
              <a:bodyPr/>
              <a:lstStyle/>
              <a:p>
                <a:endParaRPr lang="en-US"/>
              </a:p>
            </p:txBody>
          </p:sp>
          <p:grpSp>
            <p:nvGrpSpPr>
              <p:cNvPr id="104554" name="Group 148"/>
              <p:cNvGrpSpPr>
                <a:grpSpLocks/>
              </p:cNvGrpSpPr>
              <p:nvPr/>
            </p:nvGrpSpPr>
            <p:grpSpPr bwMode="auto">
              <a:xfrm>
                <a:off x="1489" y="2985"/>
                <a:ext cx="295" cy="1"/>
                <a:chOff x="1489" y="2985"/>
                <a:chExt cx="295" cy="1"/>
              </a:xfrm>
            </p:grpSpPr>
            <p:sp>
              <p:nvSpPr>
                <p:cNvPr id="104555" name="Line 149"/>
                <p:cNvSpPr>
                  <a:spLocks noChangeShapeType="1"/>
                </p:cNvSpPr>
                <p:nvPr/>
              </p:nvSpPr>
              <p:spPr bwMode="auto">
                <a:xfrm>
                  <a:off x="148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56" name="Line 150"/>
                <p:cNvSpPr>
                  <a:spLocks noChangeShapeType="1"/>
                </p:cNvSpPr>
                <p:nvPr/>
              </p:nvSpPr>
              <p:spPr bwMode="auto">
                <a:xfrm>
                  <a:off x="1544"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57" name="Line 151"/>
                <p:cNvSpPr>
                  <a:spLocks noChangeShapeType="1"/>
                </p:cNvSpPr>
                <p:nvPr/>
              </p:nvSpPr>
              <p:spPr bwMode="auto">
                <a:xfrm>
                  <a:off x="1600"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58" name="Line 152"/>
                <p:cNvSpPr>
                  <a:spLocks noChangeShapeType="1"/>
                </p:cNvSpPr>
                <p:nvPr/>
              </p:nvSpPr>
              <p:spPr bwMode="auto">
                <a:xfrm>
                  <a:off x="165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59" name="Line 153"/>
                <p:cNvSpPr>
                  <a:spLocks noChangeShapeType="1"/>
                </p:cNvSpPr>
                <p:nvPr/>
              </p:nvSpPr>
              <p:spPr bwMode="auto">
                <a:xfrm>
                  <a:off x="171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60" name="Line 154"/>
                <p:cNvSpPr>
                  <a:spLocks noChangeShapeType="1"/>
                </p:cNvSpPr>
                <p:nvPr/>
              </p:nvSpPr>
              <p:spPr bwMode="auto">
                <a:xfrm>
                  <a:off x="1768"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483" name="Group 155"/>
            <p:cNvGrpSpPr>
              <a:grpSpLocks/>
            </p:cNvGrpSpPr>
            <p:nvPr/>
          </p:nvGrpSpPr>
          <p:grpSpPr bwMode="auto">
            <a:xfrm>
              <a:off x="1952" y="2953"/>
              <a:ext cx="415" cy="56"/>
              <a:chOff x="1952" y="2953"/>
              <a:chExt cx="415" cy="56"/>
            </a:xfrm>
          </p:grpSpPr>
          <p:sp>
            <p:nvSpPr>
              <p:cNvPr id="104545" name="Freeform 156"/>
              <p:cNvSpPr>
                <a:spLocks/>
              </p:cNvSpPr>
              <p:nvPr/>
            </p:nvSpPr>
            <p:spPr bwMode="auto">
              <a:xfrm>
                <a:off x="2255"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4546" name="Group 157"/>
              <p:cNvGrpSpPr>
                <a:grpSpLocks/>
              </p:cNvGrpSpPr>
              <p:nvPr/>
            </p:nvGrpSpPr>
            <p:grpSpPr bwMode="auto">
              <a:xfrm>
                <a:off x="1952" y="2985"/>
                <a:ext cx="295" cy="1"/>
                <a:chOff x="1952" y="2985"/>
                <a:chExt cx="295" cy="1"/>
              </a:xfrm>
            </p:grpSpPr>
            <p:sp>
              <p:nvSpPr>
                <p:cNvPr id="104547" name="Line 158"/>
                <p:cNvSpPr>
                  <a:spLocks noChangeShapeType="1"/>
                </p:cNvSpPr>
                <p:nvPr/>
              </p:nvSpPr>
              <p:spPr bwMode="auto">
                <a:xfrm>
                  <a:off x="195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48" name="Line 159"/>
                <p:cNvSpPr>
                  <a:spLocks noChangeShapeType="1"/>
                </p:cNvSpPr>
                <p:nvPr/>
              </p:nvSpPr>
              <p:spPr bwMode="auto">
                <a:xfrm>
                  <a:off x="2008" y="2985"/>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49" name="Line 160"/>
                <p:cNvSpPr>
                  <a:spLocks noChangeShapeType="1"/>
                </p:cNvSpPr>
                <p:nvPr/>
              </p:nvSpPr>
              <p:spPr bwMode="auto">
                <a:xfrm>
                  <a:off x="2063"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50" name="Line 161"/>
                <p:cNvSpPr>
                  <a:spLocks noChangeShapeType="1"/>
                </p:cNvSpPr>
                <p:nvPr/>
              </p:nvSpPr>
              <p:spPr bwMode="auto">
                <a:xfrm>
                  <a:off x="211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51" name="Line 162"/>
                <p:cNvSpPr>
                  <a:spLocks noChangeShapeType="1"/>
                </p:cNvSpPr>
                <p:nvPr/>
              </p:nvSpPr>
              <p:spPr bwMode="auto">
                <a:xfrm>
                  <a:off x="217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52" name="Line 163"/>
                <p:cNvSpPr>
                  <a:spLocks noChangeShapeType="1"/>
                </p:cNvSpPr>
                <p:nvPr/>
              </p:nvSpPr>
              <p:spPr bwMode="auto">
                <a:xfrm>
                  <a:off x="2231"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484" name="Group 164"/>
            <p:cNvGrpSpPr>
              <a:grpSpLocks/>
            </p:cNvGrpSpPr>
            <p:nvPr/>
          </p:nvGrpSpPr>
          <p:grpSpPr bwMode="auto">
            <a:xfrm>
              <a:off x="2415" y="2953"/>
              <a:ext cx="415" cy="56"/>
              <a:chOff x="2415" y="2953"/>
              <a:chExt cx="415" cy="56"/>
            </a:xfrm>
          </p:grpSpPr>
          <p:sp>
            <p:nvSpPr>
              <p:cNvPr id="104537" name="Freeform 165"/>
              <p:cNvSpPr>
                <a:spLocks/>
              </p:cNvSpPr>
              <p:nvPr/>
            </p:nvSpPr>
            <p:spPr bwMode="auto">
              <a:xfrm>
                <a:off x="2718"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4538" name="Group 166"/>
              <p:cNvGrpSpPr>
                <a:grpSpLocks/>
              </p:cNvGrpSpPr>
              <p:nvPr/>
            </p:nvGrpSpPr>
            <p:grpSpPr bwMode="auto">
              <a:xfrm>
                <a:off x="2415" y="2985"/>
                <a:ext cx="295" cy="1"/>
                <a:chOff x="2415" y="2985"/>
                <a:chExt cx="295" cy="1"/>
              </a:xfrm>
            </p:grpSpPr>
            <p:sp>
              <p:nvSpPr>
                <p:cNvPr id="104539" name="Line 167"/>
                <p:cNvSpPr>
                  <a:spLocks noChangeShapeType="1"/>
                </p:cNvSpPr>
                <p:nvPr/>
              </p:nvSpPr>
              <p:spPr bwMode="auto">
                <a:xfrm>
                  <a:off x="241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40" name="Line 168"/>
                <p:cNvSpPr>
                  <a:spLocks noChangeShapeType="1"/>
                </p:cNvSpPr>
                <p:nvPr/>
              </p:nvSpPr>
              <p:spPr bwMode="auto">
                <a:xfrm>
                  <a:off x="247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41" name="Line 169"/>
                <p:cNvSpPr>
                  <a:spLocks noChangeShapeType="1"/>
                </p:cNvSpPr>
                <p:nvPr/>
              </p:nvSpPr>
              <p:spPr bwMode="auto">
                <a:xfrm>
                  <a:off x="252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42" name="Line 170"/>
                <p:cNvSpPr>
                  <a:spLocks noChangeShapeType="1"/>
                </p:cNvSpPr>
                <p:nvPr/>
              </p:nvSpPr>
              <p:spPr bwMode="auto">
                <a:xfrm>
                  <a:off x="258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43" name="Line 171"/>
                <p:cNvSpPr>
                  <a:spLocks noChangeShapeType="1"/>
                </p:cNvSpPr>
                <p:nvPr/>
              </p:nvSpPr>
              <p:spPr bwMode="auto">
                <a:xfrm>
                  <a:off x="263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44" name="Line 172"/>
                <p:cNvSpPr>
                  <a:spLocks noChangeShapeType="1"/>
                </p:cNvSpPr>
                <p:nvPr/>
              </p:nvSpPr>
              <p:spPr bwMode="auto">
                <a:xfrm>
                  <a:off x="2694"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485" name="Group 173"/>
            <p:cNvGrpSpPr>
              <a:grpSpLocks/>
            </p:cNvGrpSpPr>
            <p:nvPr/>
          </p:nvGrpSpPr>
          <p:grpSpPr bwMode="auto">
            <a:xfrm>
              <a:off x="2838" y="1741"/>
              <a:ext cx="40" cy="1260"/>
              <a:chOff x="2838" y="1741"/>
              <a:chExt cx="40" cy="1260"/>
            </a:xfrm>
          </p:grpSpPr>
          <p:sp>
            <p:nvSpPr>
              <p:cNvPr id="104527" name="Oval 174"/>
              <p:cNvSpPr>
                <a:spLocks noChangeArrowheads="1"/>
              </p:cNvSpPr>
              <p:nvPr/>
            </p:nvSpPr>
            <p:spPr bwMode="auto">
              <a:xfrm>
                <a:off x="2838" y="1741"/>
                <a:ext cx="40" cy="40"/>
              </a:xfrm>
              <a:prstGeom prst="ellipse">
                <a:avLst/>
              </a:prstGeom>
              <a:solidFill>
                <a:schemeClr val="bg2"/>
              </a:solidFill>
              <a:ln w="9525">
                <a:solidFill>
                  <a:schemeClr val="bg2"/>
                </a:solidFill>
                <a:round/>
                <a:headEnd/>
                <a:tailEnd/>
              </a:ln>
            </p:spPr>
            <p:txBody>
              <a:bodyPr/>
              <a:lstStyle/>
              <a:p>
                <a:endParaRPr lang="en-US"/>
              </a:p>
            </p:txBody>
          </p:sp>
          <p:sp>
            <p:nvSpPr>
              <p:cNvPr id="104528" name="Oval 175"/>
              <p:cNvSpPr>
                <a:spLocks noChangeArrowheads="1"/>
              </p:cNvSpPr>
              <p:nvPr/>
            </p:nvSpPr>
            <p:spPr bwMode="auto">
              <a:xfrm>
                <a:off x="2838" y="1741"/>
                <a:ext cx="40" cy="40"/>
              </a:xfrm>
              <a:prstGeom prst="ellipse">
                <a:avLst/>
              </a:prstGeom>
              <a:solidFill>
                <a:schemeClr val="bg2"/>
              </a:solidFill>
              <a:ln w="25400">
                <a:solidFill>
                  <a:schemeClr val="bg2"/>
                </a:solidFill>
                <a:round/>
                <a:headEnd/>
                <a:tailEnd/>
              </a:ln>
            </p:spPr>
            <p:txBody>
              <a:bodyPr/>
              <a:lstStyle/>
              <a:p>
                <a:endParaRPr lang="en-US"/>
              </a:p>
            </p:txBody>
          </p:sp>
          <p:sp>
            <p:nvSpPr>
              <p:cNvPr id="104529" name="Oval 176"/>
              <p:cNvSpPr>
                <a:spLocks noChangeArrowheads="1"/>
              </p:cNvSpPr>
              <p:nvPr/>
            </p:nvSpPr>
            <p:spPr bwMode="auto">
              <a:xfrm>
                <a:off x="2846" y="2044"/>
                <a:ext cx="32" cy="32"/>
              </a:xfrm>
              <a:prstGeom prst="ellipse">
                <a:avLst/>
              </a:prstGeom>
              <a:solidFill>
                <a:schemeClr val="bg2"/>
              </a:solidFill>
              <a:ln w="9525">
                <a:solidFill>
                  <a:schemeClr val="bg2"/>
                </a:solidFill>
                <a:round/>
                <a:headEnd/>
                <a:tailEnd/>
              </a:ln>
            </p:spPr>
            <p:txBody>
              <a:bodyPr/>
              <a:lstStyle/>
              <a:p>
                <a:endParaRPr lang="en-US"/>
              </a:p>
            </p:txBody>
          </p:sp>
          <p:sp>
            <p:nvSpPr>
              <p:cNvPr id="104530" name="Oval 177"/>
              <p:cNvSpPr>
                <a:spLocks noChangeArrowheads="1"/>
              </p:cNvSpPr>
              <p:nvPr/>
            </p:nvSpPr>
            <p:spPr bwMode="auto">
              <a:xfrm>
                <a:off x="2846"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04531" name="Oval 178"/>
              <p:cNvSpPr>
                <a:spLocks noChangeArrowheads="1"/>
              </p:cNvSpPr>
              <p:nvPr/>
            </p:nvSpPr>
            <p:spPr bwMode="auto">
              <a:xfrm>
                <a:off x="2846" y="2355"/>
                <a:ext cx="32" cy="32"/>
              </a:xfrm>
              <a:prstGeom prst="ellipse">
                <a:avLst/>
              </a:prstGeom>
              <a:solidFill>
                <a:schemeClr val="bg2"/>
              </a:solidFill>
              <a:ln w="9525">
                <a:solidFill>
                  <a:schemeClr val="bg2"/>
                </a:solidFill>
                <a:round/>
                <a:headEnd/>
                <a:tailEnd/>
              </a:ln>
            </p:spPr>
            <p:txBody>
              <a:bodyPr/>
              <a:lstStyle/>
              <a:p>
                <a:endParaRPr lang="en-US"/>
              </a:p>
            </p:txBody>
          </p:sp>
          <p:sp>
            <p:nvSpPr>
              <p:cNvPr id="104532" name="Oval 179"/>
              <p:cNvSpPr>
                <a:spLocks noChangeArrowheads="1"/>
              </p:cNvSpPr>
              <p:nvPr/>
            </p:nvSpPr>
            <p:spPr bwMode="auto">
              <a:xfrm>
                <a:off x="2846"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04533" name="Oval 180"/>
              <p:cNvSpPr>
                <a:spLocks noChangeArrowheads="1"/>
              </p:cNvSpPr>
              <p:nvPr/>
            </p:nvSpPr>
            <p:spPr bwMode="auto">
              <a:xfrm>
                <a:off x="2838" y="2658"/>
                <a:ext cx="40" cy="32"/>
              </a:xfrm>
              <a:prstGeom prst="ellipse">
                <a:avLst/>
              </a:prstGeom>
              <a:solidFill>
                <a:schemeClr val="bg2"/>
              </a:solidFill>
              <a:ln w="9525">
                <a:solidFill>
                  <a:schemeClr val="bg2"/>
                </a:solidFill>
                <a:round/>
                <a:headEnd/>
                <a:tailEnd/>
              </a:ln>
            </p:spPr>
            <p:txBody>
              <a:bodyPr/>
              <a:lstStyle/>
              <a:p>
                <a:endParaRPr lang="en-US"/>
              </a:p>
            </p:txBody>
          </p:sp>
          <p:sp>
            <p:nvSpPr>
              <p:cNvPr id="104534" name="Oval 181"/>
              <p:cNvSpPr>
                <a:spLocks noChangeArrowheads="1"/>
              </p:cNvSpPr>
              <p:nvPr/>
            </p:nvSpPr>
            <p:spPr bwMode="auto">
              <a:xfrm>
                <a:off x="2838" y="2658"/>
                <a:ext cx="40" cy="32"/>
              </a:xfrm>
              <a:prstGeom prst="ellipse">
                <a:avLst/>
              </a:prstGeom>
              <a:solidFill>
                <a:schemeClr val="bg2"/>
              </a:solidFill>
              <a:ln w="25400">
                <a:solidFill>
                  <a:schemeClr val="bg2"/>
                </a:solidFill>
                <a:round/>
                <a:headEnd/>
                <a:tailEnd/>
              </a:ln>
            </p:spPr>
            <p:txBody>
              <a:bodyPr/>
              <a:lstStyle/>
              <a:p>
                <a:endParaRPr lang="en-US"/>
              </a:p>
            </p:txBody>
          </p:sp>
          <p:sp>
            <p:nvSpPr>
              <p:cNvPr id="104535" name="Oval 182"/>
              <p:cNvSpPr>
                <a:spLocks noChangeArrowheads="1"/>
              </p:cNvSpPr>
              <p:nvPr/>
            </p:nvSpPr>
            <p:spPr bwMode="auto">
              <a:xfrm>
                <a:off x="2838" y="2969"/>
                <a:ext cx="32" cy="32"/>
              </a:xfrm>
              <a:prstGeom prst="ellipse">
                <a:avLst/>
              </a:prstGeom>
              <a:solidFill>
                <a:schemeClr val="bg2"/>
              </a:solidFill>
              <a:ln w="9525">
                <a:solidFill>
                  <a:schemeClr val="bg2"/>
                </a:solidFill>
                <a:round/>
                <a:headEnd/>
                <a:tailEnd/>
              </a:ln>
            </p:spPr>
            <p:txBody>
              <a:bodyPr/>
              <a:lstStyle/>
              <a:p>
                <a:endParaRPr lang="en-US"/>
              </a:p>
            </p:txBody>
          </p:sp>
          <p:sp>
            <p:nvSpPr>
              <p:cNvPr id="104536" name="Oval 183"/>
              <p:cNvSpPr>
                <a:spLocks noChangeArrowheads="1"/>
              </p:cNvSpPr>
              <p:nvPr/>
            </p:nvSpPr>
            <p:spPr bwMode="auto">
              <a:xfrm>
                <a:off x="2838"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03486" name="Group 184"/>
            <p:cNvGrpSpPr>
              <a:grpSpLocks/>
            </p:cNvGrpSpPr>
            <p:nvPr/>
          </p:nvGrpSpPr>
          <p:grpSpPr bwMode="auto">
            <a:xfrm>
              <a:off x="1912" y="3272"/>
              <a:ext cx="32" cy="335"/>
              <a:chOff x="1912" y="3272"/>
              <a:chExt cx="32" cy="335"/>
            </a:xfrm>
          </p:grpSpPr>
          <p:sp>
            <p:nvSpPr>
              <p:cNvPr id="104523" name="Oval 185"/>
              <p:cNvSpPr>
                <a:spLocks noChangeArrowheads="1"/>
              </p:cNvSpPr>
              <p:nvPr/>
            </p:nvSpPr>
            <p:spPr bwMode="auto">
              <a:xfrm>
                <a:off x="1912" y="3272"/>
                <a:ext cx="32" cy="32"/>
              </a:xfrm>
              <a:prstGeom prst="ellipse">
                <a:avLst/>
              </a:prstGeom>
              <a:solidFill>
                <a:schemeClr val="bg2"/>
              </a:solidFill>
              <a:ln w="9525">
                <a:solidFill>
                  <a:schemeClr val="bg2"/>
                </a:solidFill>
                <a:round/>
                <a:headEnd/>
                <a:tailEnd/>
              </a:ln>
            </p:spPr>
            <p:txBody>
              <a:bodyPr/>
              <a:lstStyle/>
              <a:p>
                <a:endParaRPr lang="en-US"/>
              </a:p>
            </p:txBody>
          </p:sp>
          <p:sp>
            <p:nvSpPr>
              <p:cNvPr id="104524" name="Oval 186"/>
              <p:cNvSpPr>
                <a:spLocks noChangeArrowheads="1"/>
              </p:cNvSpPr>
              <p:nvPr/>
            </p:nvSpPr>
            <p:spPr bwMode="auto">
              <a:xfrm>
                <a:off x="1912"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04525" name="Oval 187"/>
              <p:cNvSpPr>
                <a:spLocks noChangeArrowheads="1"/>
              </p:cNvSpPr>
              <p:nvPr/>
            </p:nvSpPr>
            <p:spPr bwMode="auto">
              <a:xfrm>
                <a:off x="1912" y="3575"/>
                <a:ext cx="32" cy="32"/>
              </a:xfrm>
              <a:prstGeom prst="ellipse">
                <a:avLst/>
              </a:prstGeom>
              <a:solidFill>
                <a:schemeClr val="bg2"/>
              </a:solidFill>
              <a:ln w="9525">
                <a:solidFill>
                  <a:schemeClr val="bg2"/>
                </a:solidFill>
                <a:round/>
                <a:headEnd/>
                <a:tailEnd/>
              </a:ln>
            </p:spPr>
            <p:txBody>
              <a:bodyPr/>
              <a:lstStyle/>
              <a:p>
                <a:endParaRPr lang="en-US"/>
              </a:p>
            </p:txBody>
          </p:sp>
          <p:sp>
            <p:nvSpPr>
              <p:cNvPr id="104526" name="Oval 188"/>
              <p:cNvSpPr>
                <a:spLocks noChangeArrowheads="1"/>
              </p:cNvSpPr>
              <p:nvPr/>
            </p:nvSpPr>
            <p:spPr bwMode="auto">
              <a:xfrm>
                <a:off x="1912" y="3575"/>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03487" name="Group 189"/>
            <p:cNvGrpSpPr>
              <a:grpSpLocks/>
            </p:cNvGrpSpPr>
            <p:nvPr/>
          </p:nvGrpSpPr>
          <p:grpSpPr bwMode="auto">
            <a:xfrm>
              <a:off x="1449" y="3272"/>
              <a:ext cx="40" cy="335"/>
              <a:chOff x="1449" y="3272"/>
              <a:chExt cx="40" cy="335"/>
            </a:xfrm>
          </p:grpSpPr>
          <p:sp>
            <p:nvSpPr>
              <p:cNvPr id="104519" name="Oval 190"/>
              <p:cNvSpPr>
                <a:spLocks noChangeArrowheads="1"/>
              </p:cNvSpPr>
              <p:nvPr/>
            </p:nvSpPr>
            <p:spPr bwMode="auto">
              <a:xfrm>
                <a:off x="1449" y="3272"/>
                <a:ext cx="40" cy="32"/>
              </a:xfrm>
              <a:prstGeom prst="ellipse">
                <a:avLst/>
              </a:prstGeom>
              <a:solidFill>
                <a:schemeClr val="bg2"/>
              </a:solidFill>
              <a:ln w="9525">
                <a:solidFill>
                  <a:schemeClr val="bg2"/>
                </a:solidFill>
                <a:round/>
                <a:headEnd/>
                <a:tailEnd/>
              </a:ln>
            </p:spPr>
            <p:txBody>
              <a:bodyPr/>
              <a:lstStyle/>
              <a:p>
                <a:endParaRPr lang="en-US"/>
              </a:p>
            </p:txBody>
          </p:sp>
          <p:sp>
            <p:nvSpPr>
              <p:cNvPr id="104520" name="Oval 191"/>
              <p:cNvSpPr>
                <a:spLocks noChangeArrowheads="1"/>
              </p:cNvSpPr>
              <p:nvPr/>
            </p:nvSpPr>
            <p:spPr bwMode="auto">
              <a:xfrm>
                <a:off x="1449"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04521" name="Oval 192"/>
              <p:cNvSpPr>
                <a:spLocks noChangeArrowheads="1"/>
              </p:cNvSpPr>
              <p:nvPr/>
            </p:nvSpPr>
            <p:spPr bwMode="auto">
              <a:xfrm>
                <a:off x="1449" y="3575"/>
                <a:ext cx="40" cy="32"/>
              </a:xfrm>
              <a:prstGeom prst="ellipse">
                <a:avLst/>
              </a:prstGeom>
              <a:solidFill>
                <a:schemeClr val="bg2"/>
              </a:solidFill>
              <a:ln w="9525">
                <a:solidFill>
                  <a:schemeClr val="bg2"/>
                </a:solidFill>
                <a:round/>
                <a:headEnd/>
                <a:tailEnd/>
              </a:ln>
            </p:spPr>
            <p:txBody>
              <a:bodyPr/>
              <a:lstStyle/>
              <a:p>
                <a:endParaRPr lang="en-US"/>
              </a:p>
            </p:txBody>
          </p:sp>
          <p:sp>
            <p:nvSpPr>
              <p:cNvPr id="104522" name="Oval 193"/>
              <p:cNvSpPr>
                <a:spLocks noChangeArrowheads="1"/>
              </p:cNvSpPr>
              <p:nvPr/>
            </p:nvSpPr>
            <p:spPr bwMode="auto">
              <a:xfrm>
                <a:off x="1449" y="3575"/>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03488" name="Group 194"/>
            <p:cNvGrpSpPr>
              <a:grpSpLocks/>
            </p:cNvGrpSpPr>
            <p:nvPr/>
          </p:nvGrpSpPr>
          <p:grpSpPr bwMode="auto">
            <a:xfrm>
              <a:off x="2367" y="3272"/>
              <a:ext cx="32" cy="335"/>
              <a:chOff x="2367" y="3272"/>
              <a:chExt cx="32" cy="335"/>
            </a:xfrm>
          </p:grpSpPr>
          <p:sp>
            <p:nvSpPr>
              <p:cNvPr id="104515" name="Oval 195"/>
              <p:cNvSpPr>
                <a:spLocks noChangeArrowheads="1"/>
              </p:cNvSpPr>
              <p:nvPr/>
            </p:nvSpPr>
            <p:spPr bwMode="auto">
              <a:xfrm>
                <a:off x="2367" y="3272"/>
                <a:ext cx="32" cy="32"/>
              </a:xfrm>
              <a:prstGeom prst="ellipse">
                <a:avLst/>
              </a:prstGeom>
              <a:solidFill>
                <a:schemeClr val="bg2"/>
              </a:solidFill>
              <a:ln w="9525">
                <a:solidFill>
                  <a:schemeClr val="bg2"/>
                </a:solidFill>
                <a:round/>
                <a:headEnd/>
                <a:tailEnd/>
              </a:ln>
            </p:spPr>
            <p:txBody>
              <a:bodyPr/>
              <a:lstStyle/>
              <a:p>
                <a:endParaRPr lang="en-US"/>
              </a:p>
            </p:txBody>
          </p:sp>
          <p:sp>
            <p:nvSpPr>
              <p:cNvPr id="104516" name="Oval 196"/>
              <p:cNvSpPr>
                <a:spLocks noChangeArrowheads="1"/>
              </p:cNvSpPr>
              <p:nvPr/>
            </p:nvSpPr>
            <p:spPr bwMode="auto">
              <a:xfrm>
                <a:off x="2367"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04517" name="Oval 197"/>
              <p:cNvSpPr>
                <a:spLocks noChangeArrowheads="1"/>
              </p:cNvSpPr>
              <p:nvPr/>
            </p:nvSpPr>
            <p:spPr bwMode="auto">
              <a:xfrm>
                <a:off x="2367" y="3575"/>
                <a:ext cx="32" cy="32"/>
              </a:xfrm>
              <a:prstGeom prst="ellipse">
                <a:avLst/>
              </a:prstGeom>
              <a:solidFill>
                <a:schemeClr val="bg2"/>
              </a:solidFill>
              <a:ln w="9525">
                <a:solidFill>
                  <a:schemeClr val="bg2"/>
                </a:solidFill>
                <a:round/>
                <a:headEnd/>
                <a:tailEnd/>
              </a:ln>
            </p:spPr>
            <p:txBody>
              <a:bodyPr/>
              <a:lstStyle/>
              <a:p>
                <a:endParaRPr lang="en-US"/>
              </a:p>
            </p:txBody>
          </p:sp>
          <p:sp>
            <p:nvSpPr>
              <p:cNvPr id="104518" name="Oval 198"/>
              <p:cNvSpPr>
                <a:spLocks noChangeArrowheads="1"/>
              </p:cNvSpPr>
              <p:nvPr/>
            </p:nvSpPr>
            <p:spPr bwMode="auto">
              <a:xfrm>
                <a:off x="2367" y="3575"/>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03489" name="Group 199"/>
            <p:cNvGrpSpPr>
              <a:grpSpLocks/>
            </p:cNvGrpSpPr>
            <p:nvPr/>
          </p:nvGrpSpPr>
          <p:grpSpPr bwMode="auto">
            <a:xfrm>
              <a:off x="2822" y="3272"/>
              <a:ext cx="40" cy="335"/>
              <a:chOff x="2822" y="3272"/>
              <a:chExt cx="40" cy="335"/>
            </a:xfrm>
          </p:grpSpPr>
          <p:sp>
            <p:nvSpPr>
              <p:cNvPr id="104511" name="Oval 200"/>
              <p:cNvSpPr>
                <a:spLocks noChangeArrowheads="1"/>
              </p:cNvSpPr>
              <p:nvPr/>
            </p:nvSpPr>
            <p:spPr bwMode="auto">
              <a:xfrm>
                <a:off x="2822" y="3272"/>
                <a:ext cx="40" cy="32"/>
              </a:xfrm>
              <a:prstGeom prst="ellipse">
                <a:avLst/>
              </a:prstGeom>
              <a:solidFill>
                <a:schemeClr val="bg2"/>
              </a:solidFill>
              <a:ln w="9525">
                <a:solidFill>
                  <a:schemeClr val="bg2"/>
                </a:solidFill>
                <a:round/>
                <a:headEnd/>
                <a:tailEnd/>
              </a:ln>
            </p:spPr>
            <p:txBody>
              <a:bodyPr/>
              <a:lstStyle/>
              <a:p>
                <a:endParaRPr lang="en-US"/>
              </a:p>
            </p:txBody>
          </p:sp>
          <p:sp>
            <p:nvSpPr>
              <p:cNvPr id="104512" name="Oval 201"/>
              <p:cNvSpPr>
                <a:spLocks noChangeArrowheads="1"/>
              </p:cNvSpPr>
              <p:nvPr/>
            </p:nvSpPr>
            <p:spPr bwMode="auto">
              <a:xfrm>
                <a:off x="2822"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04513" name="Oval 202"/>
              <p:cNvSpPr>
                <a:spLocks noChangeArrowheads="1"/>
              </p:cNvSpPr>
              <p:nvPr/>
            </p:nvSpPr>
            <p:spPr bwMode="auto">
              <a:xfrm>
                <a:off x="2822" y="3575"/>
                <a:ext cx="40" cy="32"/>
              </a:xfrm>
              <a:prstGeom prst="ellipse">
                <a:avLst/>
              </a:prstGeom>
              <a:solidFill>
                <a:schemeClr val="bg2"/>
              </a:solidFill>
              <a:ln w="9525">
                <a:solidFill>
                  <a:schemeClr val="bg2"/>
                </a:solidFill>
                <a:round/>
                <a:headEnd/>
                <a:tailEnd/>
              </a:ln>
            </p:spPr>
            <p:txBody>
              <a:bodyPr/>
              <a:lstStyle/>
              <a:p>
                <a:endParaRPr lang="en-US"/>
              </a:p>
            </p:txBody>
          </p:sp>
          <p:sp>
            <p:nvSpPr>
              <p:cNvPr id="104514" name="Oval 203"/>
              <p:cNvSpPr>
                <a:spLocks noChangeArrowheads="1"/>
              </p:cNvSpPr>
              <p:nvPr/>
            </p:nvSpPr>
            <p:spPr bwMode="auto">
              <a:xfrm>
                <a:off x="2822" y="3575"/>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03490" name="Group 204"/>
            <p:cNvGrpSpPr>
              <a:grpSpLocks/>
            </p:cNvGrpSpPr>
            <p:nvPr/>
          </p:nvGrpSpPr>
          <p:grpSpPr bwMode="auto">
            <a:xfrm>
              <a:off x="2415" y="2650"/>
              <a:ext cx="415" cy="56"/>
              <a:chOff x="2415" y="2650"/>
              <a:chExt cx="415" cy="56"/>
            </a:xfrm>
          </p:grpSpPr>
          <p:sp>
            <p:nvSpPr>
              <p:cNvPr id="104503" name="Freeform 205"/>
              <p:cNvSpPr>
                <a:spLocks/>
              </p:cNvSpPr>
              <p:nvPr/>
            </p:nvSpPr>
            <p:spPr bwMode="auto">
              <a:xfrm>
                <a:off x="2718"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4504" name="Group 206"/>
              <p:cNvGrpSpPr>
                <a:grpSpLocks/>
              </p:cNvGrpSpPr>
              <p:nvPr/>
            </p:nvGrpSpPr>
            <p:grpSpPr bwMode="auto">
              <a:xfrm>
                <a:off x="2415" y="2674"/>
                <a:ext cx="295" cy="1"/>
                <a:chOff x="2415" y="2674"/>
                <a:chExt cx="295" cy="1"/>
              </a:xfrm>
            </p:grpSpPr>
            <p:sp>
              <p:nvSpPr>
                <p:cNvPr id="104505" name="Line 207"/>
                <p:cNvSpPr>
                  <a:spLocks noChangeShapeType="1"/>
                </p:cNvSpPr>
                <p:nvPr/>
              </p:nvSpPr>
              <p:spPr bwMode="auto">
                <a:xfrm>
                  <a:off x="241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06" name="Line 208"/>
                <p:cNvSpPr>
                  <a:spLocks noChangeShapeType="1"/>
                </p:cNvSpPr>
                <p:nvPr/>
              </p:nvSpPr>
              <p:spPr bwMode="auto">
                <a:xfrm>
                  <a:off x="247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07" name="Line 209"/>
                <p:cNvSpPr>
                  <a:spLocks noChangeShapeType="1"/>
                </p:cNvSpPr>
                <p:nvPr/>
              </p:nvSpPr>
              <p:spPr bwMode="auto">
                <a:xfrm>
                  <a:off x="252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08" name="Line 210"/>
                <p:cNvSpPr>
                  <a:spLocks noChangeShapeType="1"/>
                </p:cNvSpPr>
                <p:nvPr/>
              </p:nvSpPr>
              <p:spPr bwMode="auto">
                <a:xfrm>
                  <a:off x="2582"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09" name="Line 211"/>
                <p:cNvSpPr>
                  <a:spLocks noChangeShapeType="1"/>
                </p:cNvSpPr>
                <p:nvPr/>
              </p:nvSpPr>
              <p:spPr bwMode="auto">
                <a:xfrm>
                  <a:off x="263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10" name="Line 212"/>
                <p:cNvSpPr>
                  <a:spLocks noChangeShapeType="1"/>
                </p:cNvSpPr>
                <p:nvPr/>
              </p:nvSpPr>
              <p:spPr bwMode="auto">
                <a:xfrm>
                  <a:off x="2694"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491" name="Group 213"/>
            <p:cNvGrpSpPr>
              <a:grpSpLocks/>
            </p:cNvGrpSpPr>
            <p:nvPr/>
          </p:nvGrpSpPr>
          <p:grpSpPr bwMode="auto">
            <a:xfrm>
              <a:off x="2415" y="1733"/>
              <a:ext cx="415" cy="56"/>
              <a:chOff x="2415" y="1733"/>
              <a:chExt cx="415" cy="56"/>
            </a:xfrm>
          </p:grpSpPr>
          <p:sp>
            <p:nvSpPr>
              <p:cNvPr id="104495" name="Freeform 214"/>
              <p:cNvSpPr>
                <a:spLocks/>
              </p:cNvSpPr>
              <p:nvPr/>
            </p:nvSpPr>
            <p:spPr bwMode="auto">
              <a:xfrm>
                <a:off x="2718"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4496" name="Group 215"/>
              <p:cNvGrpSpPr>
                <a:grpSpLocks/>
              </p:cNvGrpSpPr>
              <p:nvPr/>
            </p:nvGrpSpPr>
            <p:grpSpPr bwMode="auto">
              <a:xfrm>
                <a:off x="2415" y="1757"/>
                <a:ext cx="295" cy="1"/>
                <a:chOff x="2415" y="1757"/>
                <a:chExt cx="295" cy="1"/>
              </a:xfrm>
            </p:grpSpPr>
            <p:sp>
              <p:nvSpPr>
                <p:cNvPr id="104497" name="Line 216"/>
                <p:cNvSpPr>
                  <a:spLocks noChangeShapeType="1"/>
                </p:cNvSpPr>
                <p:nvPr/>
              </p:nvSpPr>
              <p:spPr bwMode="auto">
                <a:xfrm>
                  <a:off x="241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98" name="Line 217"/>
                <p:cNvSpPr>
                  <a:spLocks noChangeShapeType="1"/>
                </p:cNvSpPr>
                <p:nvPr/>
              </p:nvSpPr>
              <p:spPr bwMode="auto">
                <a:xfrm>
                  <a:off x="247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99" name="Line 218"/>
                <p:cNvSpPr>
                  <a:spLocks noChangeShapeType="1"/>
                </p:cNvSpPr>
                <p:nvPr/>
              </p:nvSpPr>
              <p:spPr bwMode="auto">
                <a:xfrm>
                  <a:off x="252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00" name="Line 219"/>
                <p:cNvSpPr>
                  <a:spLocks noChangeShapeType="1"/>
                </p:cNvSpPr>
                <p:nvPr/>
              </p:nvSpPr>
              <p:spPr bwMode="auto">
                <a:xfrm>
                  <a:off x="258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01" name="Line 220"/>
                <p:cNvSpPr>
                  <a:spLocks noChangeShapeType="1"/>
                </p:cNvSpPr>
                <p:nvPr/>
              </p:nvSpPr>
              <p:spPr bwMode="auto">
                <a:xfrm>
                  <a:off x="263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02" name="Line 221"/>
                <p:cNvSpPr>
                  <a:spLocks noChangeShapeType="1"/>
                </p:cNvSpPr>
                <p:nvPr/>
              </p:nvSpPr>
              <p:spPr bwMode="auto">
                <a:xfrm>
                  <a:off x="2694"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492" name="Group 222"/>
            <p:cNvGrpSpPr>
              <a:grpSpLocks/>
            </p:cNvGrpSpPr>
            <p:nvPr/>
          </p:nvGrpSpPr>
          <p:grpSpPr bwMode="auto">
            <a:xfrm>
              <a:off x="1489" y="3264"/>
              <a:ext cx="423" cy="56"/>
              <a:chOff x="1489" y="3264"/>
              <a:chExt cx="423" cy="56"/>
            </a:xfrm>
          </p:grpSpPr>
          <p:sp>
            <p:nvSpPr>
              <p:cNvPr id="104487" name="Freeform 223"/>
              <p:cNvSpPr>
                <a:spLocks/>
              </p:cNvSpPr>
              <p:nvPr/>
            </p:nvSpPr>
            <p:spPr bwMode="auto">
              <a:xfrm>
                <a:off x="1792" y="3264"/>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04488" name="Group 224"/>
              <p:cNvGrpSpPr>
                <a:grpSpLocks/>
              </p:cNvGrpSpPr>
              <p:nvPr/>
            </p:nvGrpSpPr>
            <p:grpSpPr bwMode="auto">
              <a:xfrm>
                <a:off x="1489" y="3288"/>
                <a:ext cx="295" cy="1"/>
                <a:chOff x="1489" y="3288"/>
                <a:chExt cx="295" cy="1"/>
              </a:xfrm>
            </p:grpSpPr>
            <p:sp>
              <p:nvSpPr>
                <p:cNvPr id="104489" name="Line 225"/>
                <p:cNvSpPr>
                  <a:spLocks noChangeShapeType="1"/>
                </p:cNvSpPr>
                <p:nvPr/>
              </p:nvSpPr>
              <p:spPr bwMode="auto">
                <a:xfrm>
                  <a:off x="1489"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90" name="Line 226"/>
                <p:cNvSpPr>
                  <a:spLocks noChangeShapeType="1"/>
                </p:cNvSpPr>
                <p:nvPr/>
              </p:nvSpPr>
              <p:spPr bwMode="auto">
                <a:xfrm>
                  <a:off x="1544"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91" name="Line 227"/>
                <p:cNvSpPr>
                  <a:spLocks noChangeShapeType="1"/>
                </p:cNvSpPr>
                <p:nvPr/>
              </p:nvSpPr>
              <p:spPr bwMode="auto">
                <a:xfrm>
                  <a:off x="1600"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92" name="Line 228"/>
                <p:cNvSpPr>
                  <a:spLocks noChangeShapeType="1"/>
                </p:cNvSpPr>
                <p:nvPr/>
              </p:nvSpPr>
              <p:spPr bwMode="auto">
                <a:xfrm>
                  <a:off x="165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93" name="Line 229"/>
                <p:cNvSpPr>
                  <a:spLocks noChangeShapeType="1"/>
                </p:cNvSpPr>
                <p:nvPr/>
              </p:nvSpPr>
              <p:spPr bwMode="auto">
                <a:xfrm>
                  <a:off x="171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94" name="Line 230"/>
                <p:cNvSpPr>
                  <a:spLocks noChangeShapeType="1"/>
                </p:cNvSpPr>
                <p:nvPr/>
              </p:nvSpPr>
              <p:spPr bwMode="auto">
                <a:xfrm>
                  <a:off x="1768"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493" name="Group 231"/>
            <p:cNvGrpSpPr>
              <a:grpSpLocks/>
            </p:cNvGrpSpPr>
            <p:nvPr/>
          </p:nvGrpSpPr>
          <p:grpSpPr bwMode="auto">
            <a:xfrm>
              <a:off x="1944" y="3256"/>
              <a:ext cx="423" cy="56"/>
              <a:chOff x="1944" y="3256"/>
              <a:chExt cx="423" cy="56"/>
            </a:xfrm>
          </p:grpSpPr>
          <p:sp>
            <p:nvSpPr>
              <p:cNvPr id="104479" name="Freeform 232"/>
              <p:cNvSpPr>
                <a:spLocks/>
              </p:cNvSpPr>
              <p:nvPr/>
            </p:nvSpPr>
            <p:spPr bwMode="auto">
              <a:xfrm>
                <a:off x="2255"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4480" name="Group 233"/>
              <p:cNvGrpSpPr>
                <a:grpSpLocks/>
              </p:cNvGrpSpPr>
              <p:nvPr/>
            </p:nvGrpSpPr>
            <p:grpSpPr bwMode="auto">
              <a:xfrm>
                <a:off x="1944" y="3288"/>
                <a:ext cx="303" cy="1"/>
                <a:chOff x="1944" y="3288"/>
                <a:chExt cx="303" cy="1"/>
              </a:xfrm>
            </p:grpSpPr>
            <p:sp>
              <p:nvSpPr>
                <p:cNvPr id="104481" name="Line 234"/>
                <p:cNvSpPr>
                  <a:spLocks noChangeShapeType="1"/>
                </p:cNvSpPr>
                <p:nvPr/>
              </p:nvSpPr>
              <p:spPr bwMode="auto">
                <a:xfrm>
                  <a:off x="1944"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82" name="Line 235"/>
                <p:cNvSpPr>
                  <a:spLocks noChangeShapeType="1"/>
                </p:cNvSpPr>
                <p:nvPr/>
              </p:nvSpPr>
              <p:spPr bwMode="auto">
                <a:xfrm>
                  <a:off x="2000" y="328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83" name="Line 236"/>
                <p:cNvSpPr>
                  <a:spLocks noChangeShapeType="1"/>
                </p:cNvSpPr>
                <p:nvPr/>
              </p:nvSpPr>
              <p:spPr bwMode="auto">
                <a:xfrm>
                  <a:off x="205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84" name="Line 237"/>
                <p:cNvSpPr>
                  <a:spLocks noChangeShapeType="1"/>
                </p:cNvSpPr>
                <p:nvPr/>
              </p:nvSpPr>
              <p:spPr bwMode="auto">
                <a:xfrm>
                  <a:off x="211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85" name="Line 238"/>
                <p:cNvSpPr>
                  <a:spLocks noChangeShapeType="1"/>
                </p:cNvSpPr>
                <p:nvPr/>
              </p:nvSpPr>
              <p:spPr bwMode="auto">
                <a:xfrm>
                  <a:off x="2167"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86" name="Line 239"/>
                <p:cNvSpPr>
                  <a:spLocks noChangeShapeType="1"/>
                </p:cNvSpPr>
                <p:nvPr/>
              </p:nvSpPr>
              <p:spPr bwMode="auto">
                <a:xfrm>
                  <a:off x="2223"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494" name="Group 240"/>
            <p:cNvGrpSpPr>
              <a:grpSpLocks/>
            </p:cNvGrpSpPr>
            <p:nvPr/>
          </p:nvGrpSpPr>
          <p:grpSpPr bwMode="auto">
            <a:xfrm>
              <a:off x="2415" y="3256"/>
              <a:ext cx="415" cy="56"/>
              <a:chOff x="2415" y="3256"/>
              <a:chExt cx="415" cy="56"/>
            </a:xfrm>
          </p:grpSpPr>
          <p:sp>
            <p:nvSpPr>
              <p:cNvPr id="104471" name="Freeform 241"/>
              <p:cNvSpPr>
                <a:spLocks/>
              </p:cNvSpPr>
              <p:nvPr/>
            </p:nvSpPr>
            <p:spPr bwMode="auto">
              <a:xfrm>
                <a:off x="2718"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4472" name="Group 242"/>
              <p:cNvGrpSpPr>
                <a:grpSpLocks/>
              </p:cNvGrpSpPr>
              <p:nvPr/>
            </p:nvGrpSpPr>
            <p:grpSpPr bwMode="auto">
              <a:xfrm>
                <a:off x="2415" y="3288"/>
                <a:ext cx="295" cy="1"/>
                <a:chOff x="2415" y="3288"/>
                <a:chExt cx="295" cy="1"/>
              </a:xfrm>
            </p:grpSpPr>
            <p:sp>
              <p:nvSpPr>
                <p:cNvPr id="104473" name="Line 243"/>
                <p:cNvSpPr>
                  <a:spLocks noChangeShapeType="1"/>
                </p:cNvSpPr>
                <p:nvPr/>
              </p:nvSpPr>
              <p:spPr bwMode="auto">
                <a:xfrm>
                  <a:off x="241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74" name="Line 244"/>
                <p:cNvSpPr>
                  <a:spLocks noChangeShapeType="1"/>
                </p:cNvSpPr>
                <p:nvPr/>
              </p:nvSpPr>
              <p:spPr bwMode="auto">
                <a:xfrm>
                  <a:off x="247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75" name="Line 245"/>
                <p:cNvSpPr>
                  <a:spLocks noChangeShapeType="1"/>
                </p:cNvSpPr>
                <p:nvPr/>
              </p:nvSpPr>
              <p:spPr bwMode="auto">
                <a:xfrm>
                  <a:off x="252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76" name="Line 246"/>
                <p:cNvSpPr>
                  <a:spLocks noChangeShapeType="1"/>
                </p:cNvSpPr>
                <p:nvPr/>
              </p:nvSpPr>
              <p:spPr bwMode="auto">
                <a:xfrm>
                  <a:off x="258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77" name="Line 247"/>
                <p:cNvSpPr>
                  <a:spLocks noChangeShapeType="1"/>
                </p:cNvSpPr>
                <p:nvPr/>
              </p:nvSpPr>
              <p:spPr bwMode="auto">
                <a:xfrm>
                  <a:off x="2638"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78" name="Line 248"/>
                <p:cNvSpPr>
                  <a:spLocks noChangeShapeType="1"/>
                </p:cNvSpPr>
                <p:nvPr/>
              </p:nvSpPr>
              <p:spPr bwMode="auto">
                <a:xfrm>
                  <a:off x="2694"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495" name="Group 249"/>
            <p:cNvGrpSpPr>
              <a:grpSpLocks/>
            </p:cNvGrpSpPr>
            <p:nvPr/>
          </p:nvGrpSpPr>
          <p:grpSpPr bwMode="auto">
            <a:xfrm>
              <a:off x="1489" y="3567"/>
              <a:ext cx="423" cy="56"/>
              <a:chOff x="1489" y="3567"/>
              <a:chExt cx="423" cy="56"/>
            </a:xfrm>
          </p:grpSpPr>
          <p:sp>
            <p:nvSpPr>
              <p:cNvPr id="104463" name="Freeform 250"/>
              <p:cNvSpPr>
                <a:spLocks/>
              </p:cNvSpPr>
              <p:nvPr/>
            </p:nvSpPr>
            <p:spPr bwMode="auto">
              <a:xfrm>
                <a:off x="180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4464" name="Group 251"/>
              <p:cNvGrpSpPr>
                <a:grpSpLocks/>
              </p:cNvGrpSpPr>
              <p:nvPr/>
            </p:nvGrpSpPr>
            <p:grpSpPr bwMode="auto">
              <a:xfrm>
                <a:off x="1489" y="3591"/>
                <a:ext cx="303" cy="1"/>
                <a:chOff x="1489" y="3591"/>
                <a:chExt cx="303" cy="1"/>
              </a:xfrm>
            </p:grpSpPr>
            <p:sp>
              <p:nvSpPr>
                <p:cNvPr id="104465" name="Line 252"/>
                <p:cNvSpPr>
                  <a:spLocks noChangeShapeType="1"/>
                </p:cNvSpPr>
                <p:nvPr/>
              </p:nvSpPr>
              <p:spPr bwMode="auto">
                <a:xfrm>
                  <a:off x="1489"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66" name="Line 253"/>
                <p:cNvSpPr>
                  <a:spLocks noChangeShapeType="1"/>
                </p:cNvSpPr>
                <p:nvPr/>
              </p:nvSpPr>
              <p:spPr bwMode="auto">
                <a:xfrm>
                  <a:off x="154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67" name="Line 254"/>
                <p:cNvSpPr>
                  <a:spLocks noChangeShapeType="1"/>
                </p:cNvSpPr>
                <p:nvPr/>
              </p:nvSpPr>
              <p:spPr bwMode="auto">
                <a:xfrm>
                  <a:off x="160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68" name="Line 255"/>
                <p:cNvSpPr>
                  <a:spLocks noChangeShapeType="1"/>
                </p:cNvSpPr>
                <p:nvPr/>
              </p:nvSpPr>
              <p:spPr bwMode="auto">
                <a:xfrm>
                  <a:off x="1656"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69" name="Line 256"/>
                <p:cNvSpPr>
                  <a:spLocks noChangeShapeType="1"/>
                </p:cNvSpPr>
                <p:nvPr/>
              </p:nvSpPr>
              <p:spPr bwMode="auto">
                <a:xfrm>
                  <a:off x="171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70" name="Line 257"/>
                <p:cNvSpPr>
                  <a:spLocks noChangeShapeType="1"/>
                </p:cNvSpPr>
                <p:nvPr/>
              </p:nvSpPr>
              <p:spPr bwMode="auto">
                <a:xfrm>
                  <a:off x="176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496" name="Group 258"/>
            <p:cNvGrpSpPr>
              <a:grpSpLocks/>
            </p:cNvGrpSpPr>
            <p:nvPr/>
          </p:nvGrpSpPr>
          <p:grpSpPr bwMode="auto">
            <a:xfrm>
              <a:off x="1952" y="3567"/>
              <a:ext cx="415" cy="56"/>
              <a:chOff x="1952" y="3567"/>
              <a:chExt cx="415" cy="56"/>
            </a:xfrm>
          </p:grpSpPr>
          <p:sp>
            <p:nvSpPr>
              <p:cNvPr id="104455" name="Freeform 259"/>
              <p:cNvSpPr>
                <a:spLocks/>
              </p:cNvSpPr>
              <p:nvPr/>
            </p:nvSpPr>
            <p:spPr bwMode="auto">
              <a:xfrm>
                <a:off x="2255"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4456" name="Group 260"/>
              <p:cNvGrpSpPr>
                <a:grpSpLocks/>
              </p:cNvGrpSpPr>
              <p:nvPr/>
            </p:nvGrpSpPr>
            <p:grpSpPr bwMode="auto">
              <a:xfrm>
                <a:off x="1952" y="3591"/>
                <a:ext cx="295" cy="1"/>
                <a:chOff x="1952" y="3591"/>
                <a:chExt cx="295" cy="1"/>
              </a:xfrm>
            </p:grpSpPr>
            <p:sp>
              <p:nvSpPr>
                <p:cNvPr id="104457" name="Line 261"/>
                <p:cNvSpPr>
                  <a:spLocks noChangeShapeType="1"/>
                </p:cNvSpPr>
                <p:nvPr/>
              </p:nvSpPr>
              <p:spPr bwMode="auto">
                <a:xfrm>
                  <a:off x="195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58" name="Line 262"/>
                <p:cNvSpPr>
                  <a:spLocks noChangeShapeType="1"/>
                </p:cNvSpPr>
                <p:nvPr/>
              </p:nvSpPr>
              <p:spPr bwMode="auto">
                <a:xfrm>
                  <a:off x="2008" y="359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59" name="Line 263"/>
                <p:cNvSpPr>
                  <a:spLocks noChangeShapeType="1"/>
                </p:cNvSpPr>
                <p:nvPr/>
              </p:nvSpPr>
              <p:spPr bwMode="auto">
                <a:xfrm>
                  <a:off x="206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60" name="Line 264"/>
                <p:cNvSpPr>
                  <a:spLocks noChangeShapeType="1"/>
                </p:cNvSpPr>
                <p:nvPr/>
              </p:nvSpPr>
              <p:spPr bwMode="auto">
                <a:xfrm>
                  <a:off x="2119"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61" name="Line 265"/>
                <p:cNvSpPr>
                  <a:spLocks noChangeShapeType="1"/>
                </p:cNvSpPr>
                <p:nvPr/>
              </p:nvSpPr>
              <p:spPr bwMode="auto">
                <a:xfrm>
                  <a:off x="2175"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62" name="Line 266"/>
                <p:cNvSpPr>
                  <a:spLocks noChangeShapeType="1"/>
                </p:cNvSpPr>
                <p:nvPr/>
              </p:nvSpPr>
              <p:spPr bwMode="auto">
                <a:xfrm>
                  <a:off x="2231"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497" name="Group 267"/>
            <p:cNvGrpSpPr>
              <a:grpSpLocks/>
            </p:cNvGrpSpPr>
            <p:nvPr/>
          </p:nvGrpSpPr>
          <p:grpSpPr bwMode="auto">
            <a:xfrm>
              <a:off x="2407" y="3567"/>
              <a:ext cx="415" cy="56"/>
              <a:chOff x="2407" y="3567"/>
              <a:chExt cx="415" cy="56"/>
            </a:xfrm>
          </p:grpSpPr>
          <p:sp>
            <p:nvSpPr>
              <p:cNvPr id="104447" name="Freeform 268"/>
              <p:cNvSpPr>
                <a:spLocks/>
              </p:cNvSpPr>
              <p:nvPr/>
            </p:nvSpPr>
            <p:spPr bwMode="auto">
              <a:xfrm>
                <a:off x="271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4448" name="Group 269"/>
              <p:cNvGrpSpPr>
                <a:grpSpLocks/>
              </p:cNvGrpSpPr>
              <p:nvPr/>
            </p:nvGrpSpPr>
            <p:grpSpPr bwMode="auto">
              <a:xfrm>
                <a:off x="2407" y="3591"/>
                <a:ext cx="295" cy="1"/>
                <a:chOff x="2407" y="3591"/>
                <a:chExt cx="295" cy="1"/>
              </a:xfrm>
            </p:grpSpPr>
            <p:sp>
              <p:nvSpPr>
                <p:cNvPr id="104449" name="Line 270"/>
                <p:cNvSpPr>
                  <a:spLocks noChangeShapeType="1"/>
                </p:cNvSpPr>
                <p:nvPr/>
              </p:nvSpPr>
              <p:spPr bwMode="auto">
                <a:xfrm>
                  <a:off x="2407"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50" name="Line 271"/>
                <p:cNvSpPr>
                  <a:spLocks noChangeShapeType="1"/>
                </p:cNvSpPr>
                <p:nvPr/>
              </p:nvSpPr>
              <p:spPr bwMode="auto">
                <a:xfrm>
                  <a:off x="246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51" name="Line 272"/>
                <p:cNvSpPr>
                  <a:spLocks noChangeShapeType="1"/>
                </p:cNvSpPr>
                <p:nvPr/>
              </p:nvSpPr>
              <p:spPr bwMode="auto">
                <a:xfrm>
                  <a:off x="251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52" name="Line 273"/>
                <p:cNvSpPr>
                  <a:spLocks noChangeShapeType="1"/>
                </p:cNvSpPr>
                <p:nvPr/>
              </p:nvSpPr>
              <p:spPr bwMode="auto">
                <a:xfrm>
                  <a:off x="257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53" name="Line 274"/>
                <p:cNvSpPr>
                  <a:spLocks noChangeShapeType="1"/>
                </p:cNvSpPr>
                <p:nvPr/>
              </p:nvSpPr>
              <p:spPr bwMode="auto">
                <a:xfrm>
                  <a:off x="263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54" name="Line 275"/>
                <p:cNvSpPr>
                  <a:spLocks noChangeShapeType="1"/>
                </p:cNvSpPr>
                <p:nvPr/>
              </p:nvSpPr>
              <p:spPr bwMode="auto">
                <a:xfrm>
                  <a:off x="2686"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498" name="Group 276"/>
            <p:cNvGrpSpPr>
              <a:grpSpLocks/>
            </p:cNvGrpSpPr>
            <p:nvPr/>
          </p:nvGrpSpPr>
          <p:grpSpPr bwMode="auto">
            <a:xfrm>
              <a:off x="1944" y="2690"/>
              <a:ext cx="894" cy="596"/>
              <a:chOff x="1944" y="2690"/>
              <a:chExt cx="894" cy="596"/>
            </a:xfrm>
          </p:grpSpPr>
          <p:sp>
            <p:nvSpPr>
              <p:cNvPr id="104445" name="Freeform 277"/>
              <p:cNvSpPr>
                <a:spLocks/>
              </p:cNvSpPr>
              <p:nvPr/>
            </p:nvSpPr>
            <p:spPr bwMode="auto">
              <a:xfrm>
                <a:off x="2702" y="2690"/>
                <a:ext cx="136" cy="104"/>
              </a:xfrm>
              <a:custGeom>
                <a:avLst/>
                <a:gdLst>
                  <a:gd name="T0" fmla="*/ 136 w 136"/>
                  <a:gd name="T1" fmla="*/ 0 h 104"/>
                  <a:gd name="T2" fmla="*/ 40 w 136"/>
                  <a:gd name="T3" fmla="*/ 104 h 104"/>
                  <a:gd name="T4" fmla="*/ 24 w 136"/>
                  <a:gd name="T5" fmla="*/ 72 h 104"/>
                  <a:gd name="T6" fmla="*/ 0 w 136"/>
                  <a:gd name="T7" fmla="*/ 48 h 104"/>
                  <a:gd name="T8" fmla="*/ 136 w 136"/>
                  <a:gd name="T9" fmla="*/ 0 h 104"/>
                  <a:gd name="T10" fmla="*/ 0 60000 65536"/>
                  <a:gd name="T11" fmla="*/ 0 60000 65536"/>
                  <a:gd name="T12" fmla="*/ 0 60000 65536"/>
                  <a:gd name="T13" fmla="*/ 0 60000 65536"/>
                  <a:gd name="T14" fmla="*/ 0 60000 65536"/>
                  <a:gd name="T15" fmla="*/ 0 w 136"/>
                  <a:gd name="T16" fmla="*/ 0 h 104"/>
                  <a:gd name="T17" fmla="*/ 136 w 136"/>
                  <a:gd name="T18" fmla="*/ 104 h 104"/>
                </a:gdLst>
                <a:ahLst/>
                <a:cxnLst>
                  <a:cxn ang="T10">
                    <a:pos x="T0" y="T1"/>
                  </a:cxn>
                  <a:cxn ang="T11">
                    <a:pos x="T2" y="T3"/>
                  </a:cxn>
                  <a:cxn ang="T12">
                    <a:pos x="T4" y="T5"/>
                  </a:cxn>
                  <a:cxn ang="T13">
                    <a:pos x="T6" y="T7"/>
                  </a:cxn>
                  <a:cxn ang="T14">
                    <a:pos x="T8" y="T9"/>
                  </a:cxn>
                </a:cxnLst>
                <a:rect l="T15" t="T16" r="T17" b="T18"/>
                <a:pathLst>
                  <a:path w="136" h="104">
                    <a:moveTo>
                      <a:pt x="136" y="0"/>
                    </a:moveTo>
                    <a:lnTo>
                      <a:pt x="40" y="104"/>
                    </a:lnTo>
                    <a:lnTo>
                      <a:pt x="24" y="72"/>
                    </a:lnTo>
                    <a:lnTo>
                      <a:pt x="0" y="48"/>
                    </a:lnTo>
                    <a:lnTo>
                      <a:pt x="136" y="0"/>
                    </a:lnTo>
                    <a:close/>
                  </a:path>
                </a:pathLst>
              </a:custGeom>
              <a:solidFill>
                <a:schemeClr val="bg2"/>
              </a:solidFill>
              <a:ln w="9525">
                <a:solidFill>
                  <a:schemeClr val="bg2"/>
                </a:solidFill>
                <a:round/>
                <a:headEnd/>
                <a:tailEnd/>
              </a:ln>
            </p:spPr>
            <p:txBody>
              <a:bodyPr/>
              <a:lstStyle/>
              <a:p>
                <a:endParaRPr lang="en-US"/>
              </a:p>
            </p:txBody>
          </p:sp>
          <p:sp>
            <p:nvSpPr>
              <p:cNvPr id="104446" name="Line 278"/>
              <p:cNvSpPr>
                <a:spLocks noChangeShapeType="1"/>
              </p:cNvSpPr>
              <p:nvPr/>
            </p:nvSpPr>
            <p:spPr bwMode="auto">
              <a:xfrm flipV="1">
                <a:off x="1944" y="2758"/>
                <a:ext cx="790" cy="528"/>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499" name="Group 279"/>
            <p:cNvGrpSpPr>
              <a:grpSpLocks/>
            </p:cNvGrpSpPr>
            <p:nvPr/>
          </p:nvGrpSpPr>
          <p:grpSpPr bwMode="auto">
            <a:xfrm>
              <a:off x="1952" y="2376"/>
              <a:ext cx="886" cy="290"/>
              <a:chOff x="1952" y="2376"/>
              <a:chExt cx="886" cy="290"/>
            </a:xfrm>
          </p:grpSpPr>
          <p:sp>
            <p:nvSpPr>
              <p:cNvPr id="104443" name="Freeform 280"/>
              <p:cNvSpPr>
                <a:spLocks/>
              </p:cNvSpPr>
              <p:nvPr/>
            </p:nvSpPr>
            <p:spPr bwMode="auto">
              <a:xfrm>
                <a:off x="2702" y="2586"/>
                <a:ext cx="136" cy="80"/>
              </a:xfrm>
              <a:custGeom>
                <a:avLst/>
                <a:gdLst>
                  <a:gd name="T0" fmla="*/ 136 w 136"/>
                  <a:gd name="T1" fmla="*/ 80 h 80"/>
                  <a:gd name="T2" fmla="*/ 0 w 136"/>
                  <a:gd name="T3" fmla="*/ 64 h 80"/>
                  <a:gd name="T4" fmla="*/ 8 w 136"/>
                  <a:gd name="T5" fmla="*/ 32 h 80"/>
                  <a:gd name="T6" fmla="*/ 16 w 136"/>
                  <a:gd name="T7" fmla="*/ 0 h 80"/>
                  <a:gd name="T8" fmla="*/ 136 w 136"/>
                  <a:gd name="T9" fmla="*/ 80 h 80"/>
                  <a:gd name="T10" fmla="*/ 0 60000 65536"/>
                  <a:gd name="T11" fmla="*/ 0 60000 65536"/>
                  <a:gd name="T12" fmla="*/ 0 60000 65536"/>
                  <a:gd name="T13" fmla="*/ 0 60000 65536"/>
                  <a:gd name="T14" fmla="*/ 0 60000 65536"/>
                  <a:gd name="T15" fmla="*/ 0 w 136"/>
                  <a:gd name="T16" fmla="*/ 0 h 80"/>
                  <a:gd name="T17" fmla="*/ 136 w 136"/>
                  <a:gd name="T18" fmla="*/ 80 h 80"/>
                </a:gdLst>
                <a:ahLst/>
                <a:cxnLst>
                  <a:cxn ang="T10">
                    <a:pos x="T0" y="T1"/>
                  </a:cxn>
                  <a:cxn ang="T11">
                    <a:pos x="T2" y="T3"/>
                  </a:cxn>
                  <a:cxn ang="T12">
                    <a:pos x="T4" y="T5"/>
                  </a:cxn>
                  <a:cxn ang="T13">
                    <a:pos x="T6" y="T7"/>
                  </a:cxn>
                  <a:cxn ang="T14">
                    <a:pos x="T8" y="T9"/>
                  </a:cxn>
                </a:cxnLst>
                <a:rect l="T15" t="T16" r="T17" b="T18"/>
                <a:pathLst>
                  <a:path w="136" h="80">
                    <a:moveTo>
                      <a:pt x="136" y="80"/>
                    </a:moveTo>
                    <a:lnTo>
                      <a:pt x="0" y="64"/>
                    </a:lnTo>
                    <a:lnTo>
                      <a:pt x="8" y="32"/>
                    </a:lnTo>
                    <a:lnTo>
                      <a:pt x="16" y="0"/>
                    </a:lnTo>
                    <a:lnTo>
                      <a:pt x="136" y="80"/>
                    </a:lnTo>
                    <a:close/>
                  </a:path>
                </a:pathLst>
              </a:custGeom>
              <a:solidFill>
                <a:schemeClr val="bg2"/>
              </a:solidFill>
              <a:ln w="9525">
                <a:solidFill>
                  <a:schemeClr val="bg2"/>
                </a:solidFill>
                <a:round/>
                <a:headEnd/>
                <a:tailEnd/>
              </a:ln>
            </p:spPr>
            <p:txBody>
              <a:bodyPr/>
              <a:lstStyle/>
              <a:p>
                <a:endParaRPr lang="en-US"/>
              </a:p>
            </p:txBody>
          </p:sp>
          <p:sp>
            <p:nvSpPr>
              <p:cNvPr id="104444" name="Line 281"/>
              <p:cNvSpPr>
                <a:spLocks noChangeShapeType="1"/>
              </p:cNvSpPr>
              <p:nvPr/>
            </p:nvSpPr>
            <p:spPr bwMode="auto">
              <a:xfrm>
                <a:off x="1952" y="2376"/>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500" name="Group 282"/>
            <p:cNvGrpSpPr>
              <a:grpSpLocks/>
            </p:cNvGrpSpPr>
            <p:nvPr/>
          </p:nvGrpSpPr>
          <p:grpSpPr bwMode="auto">
            <a:xfrm>
              <a:off x="1481" y="2084"/>
              <a:ext cx="1373" cy="1507"/>
              <a:chOff x="1481" y="2084"/>
              <a:chExt cx="1373" cy="1507"/>
            </a:xfrm>
          </p:grpSpPr>
          <p:sp>
            <p:nvSpPr>
              <p:cNvPr id="104441" name="Freeform 283"/>
              <p:cNvSpPr>
                <a:spLocks/>
              </p:cNvSpPr>
              <p:nvPr/>
            </p:nvSpPr>
            <p:spPr bwMode="auto">
              <a:xfrm>
                <a:off x="2742" y="2084"/>
                <a:ext cx="112" cy="119"/>
              </a:xfrm>
              <a:custGeom>
                <a:avLst/>
                <a:gdLst>
                  <a:gd name="T0" fmla="*/ 112 w 112"/>
                  <a:gd name="T1" fmla="*/ 0 h 119"/>
                  <a:gd name="T2" fmla="*/ 48 w 112"/>
                  <a:gd name="T3" fmla="*/ 119 h 119"/>
                  <a:gd name="T4" fmla="*/ 24 w 112"/>
                  <a:gd name="T5" fmla="*/ 96 h 119"/>
                  <a:gd name="T6" fmla="*/ 0 w 112"/>
                  <a:gd name="T7" fmla="*/ 72 h 119"/>
                  <a:gd name="T8" fmla="*/ 112 w 112"/>
                  <a:gd name="T9" fmla="*/ 0 h 119"/>
                  <a:gd name="T10" fmla="*/ 0 60000 65536"/>
                  <a:gd name="T11" fmla="*/ 0 60000 65536"/>
                  <a:gd name="T12" fmla="*/ 0 60000 65536"/>
                  <a:gd name="T13" fmla="*/ 0 60000 65536"/>
                  <a:gd name="T14" fmla="*/ 0 60000 65536"/>
                  <a:gd name="T15" fmla="*/ 0 w 112"/>
                  <a:gd name="T16" fmla="*/ 0 h 119"/>
                  <a:gd name="T17" fmla="*/ 112 w 112"/>
                  <a:gd name="T18" fmla="*/ 119 h 119"/>
                </a:gdLst>
                <a:ahLst/>
                <a:cxnLst>
                  <a:cxn ang="T10">
                    <a:pos x="T0" y="T1"/>
                  </a:cxn>
                  <a:cxn ang="T11">
                    <a:pos x="T2" y="T3"/>
                  </a:cxn>
                  <a:cxn ang="T12">
                    <a:pos x="T4" y="T5"/>
                  </a:cxn>
                  <a:cxn ang="T13">
                    <a:pos x="T6" y="T7"/>
                  </a:cxn>
                  <a:cxn ang="T14">
                    <a:pos x="T8" y="T9"/>
                  </a:cxn>
                </a:cxnLst>
                <a:rect l="T15" t="T16" r="T17" b="T18"/>
                <a:pathLst>
                  <a:path w="112" h="119">
                    <a:moveTo>
                      <a:pt x="112" y="0"/>
                    </a:moveTo>
                    <a:lnTo>
                      <a:pt x="48" y="119"/>
                    </a:lnTo>
                    <a:lnTo>
                      <a:pt x="24" y="96"/>
                    </a:lnTo>
                    <a:lnTo>
                      <a:pt x="0" y="72"/>
                    </a:lnTo>
                    <a:lnTo>
                      <a:pt x="112" y="0"/>
                    </a:lnTo>
                    <a:close/>
                  </a:path>
                </a:pathLst>
              </a:custGeom>
              <a:solidFill>
                <a:schemeClr val="bg2"/>
              </a:solidFill>
              <a:ln w="9525">
                <a:solidFill>
                  <a:schemeClr val="bg2"/>
                </a:solidFill>
                <a:round/>
                <a:headEnd/>
                <a:tailEnd/>
              </a:ln>
            </p:spPr>
            <p:txBody>
              <a:bodyPr/>
              <a:lstStyle/>
              <a:p>
                <a:endParaRPr lang="en-US"/>
              </a:p>
            </p:txBody>
          </p:sp>
          <p:sp>
            <p:nvSpPr>
              <p:cNvPr id="104442" name="Line 284"/>
              <p:cNvSpPr>
                <a:spLocks noChangeShapeType="1"/>
              </p:cNvSpPr>
              <p:nvPr/>
            </p:nvSpPr>
            <p:spPr bwMode="auto">
              <a:xfrm flipV="1">
                <a:off x="1481" y="2172"/>
                <a:ext cx="1291" cy="141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501" name="Group 285"/>
            <p:cNvGrpSpPr>
              <a:grpSpLocks/>
            </p:cNvGrpSpPr>
            <p:nvPr/>
          </p:nvGrpSpPr>
          <p:grpSpPr bwMode="auto">
            <a:xfrm>
              <a:off x="1944" y="2076"/>
              <a:ext cx="902" cy="885"/>
              <a:chOff x="1944" y="2076"/>
              <a:chExt cx="902" cy="885"/>
            </a:xfrm>
          </p:grpSpPr>
          <p:sp>
            <p:nvSpPr>
              <p:cNvPr id="104439" name="Freeform 286"/>
              <p:cNvSpPr>
                <a:spLocks/>
              </p:cNvSpPr>
              <p:nvPr/>
            </p:nvSpPr>
            <p:spPr bwMode="auto">
              <a:xfrm>
                <a:off x="2726" y="2850"/>
                <a:ext cx="120" cy="111"/>
              </a:xfrm>
              <a:custGeom>
                <a:avLst/>
                <a:gdLst>
                  <a:gd name="T0" fmla="*/ 120 w 120"/>
                  <a:gd name="T1" fmla="*/ 111 h 111"/>
                  <a:gd name="T2" fmla="*/ 0 w 120"/>
                  <a:gd name="T3" fmla="*/ 47 h 111"/>
                  <a:gd name="T4" fmla="*/ 24 w 120"/>
                  <a:gd name="T5" fmla="*/ 23 h 111"/>
                  <a:gd name="T6" fmla="*/ 48 w 120"/>
                  <a:gd name="T7" fmla="*/ 0 h 111"/>
                  <a:gd name="T8" fmla="*/ 120 w 120"/>
                  <a:gd name="T9" fmla="*/ 111 h 111"/>
                  <a:gd name="T10" fmla="*/ 0 60000 65536"/>
                  <a:gd name="T11" fmla="*/ 0 60000 65536"/>
                  <a:gd name="T12" fmla="*/ 0 60000 65536"/>
                  <a:gd name="T13" fmla="*/ 0 60000 65536"/>
                  <a:gd name="T14" fmla="*/ 0 60000 65536"/>
                  <a:gd name="T15" fmla="*/ 0 w 120"/>
                  <a:gd name="T16" fmla="*/ 0 h 111"/>
                  <a:gd name="T17" fmla="*/ 120 w 120"/>
                  <a:gd name="T18" fmla="*/ 111 h 111"/>
                </a:gdLst>
                <a:ahLst/>
                <a:cxnLst>
                  <a:cxn ang="T10">
                    <a:pos x="T0" y="T1"/>
                  </a:cxn>
                  <a:cxn ang="T11">
                    <a:pos x="T2" y="T3"/>
                  </a:cxn>
                  <a:cxn ang="T12">
                    <a:pos x="T4" y="T5"/>
                  </a:cxn>
                  <a:cxn ang="T13">
                    <a:pos x="T6" y="T7"/>
                  </a:cxn>
                  <a:cxn ang="T14">
                    <a:pos x="T8" y="T9"/>
                  </a:cxn>
                </a:cxnLst>
                <a:rect l="T15" t="T16" r="T17" b="T18"/>
                <a:pathLst>
                  <a:path w="120" h="111">
                    <a:moveTo>
                      <a:pt x="120" y="111"/>
                    </a:moveTo>
                    <a:lnTo>
                      <a:pt x="0" y="47"/>
                    </a:lnTo>
                    <a:lnTo>
                      <a:pt x="24" y="23"/>
                    </a:lnTo>
                    <a:lnTo>
                      <a:pt x="48" y="0"/>
                    </a:lnTo>
                    <a:lnTo>
                      <a:pt x="120" y="111"/>
                    </a:lnTo>
                    <a:close/>
                  </a:path>
                </a:pathLst>
              </a:custGeom>
              <a:solidFill>
                <a:schemeClr val="bg2"/>
              </a:solidFill>
              <a:ln w="9525">
                <a:solidFill>
                  <a:schemeClr val="bg2"/>
                </a:solidFill>
                <a:round/>
                <a:headEnd/>
                <a:tailEnd/>
              </a:ln>
            </p:spPr>
            <p:txBody>
              <a:bodyPr/>
              <a:lstStyle/>
              <a:p>
                <a:endParaRPr lang="en-US"/>
              </a:p>
            </p:txBody>
          </p:sp>
          <p:sp>
            <p:nvSpPr>
              <p:cNvPr id="104440" name="Line 287"/>
              <p:cNvSpPr>
                <a:spLocks noChangeShapeType="1"/>
              </p:cNvSpPr>
              <p:nvPr/>
            </p:nvSpPr>
            <p:spPr bwMode="auto">
              <a:xfrm>
                <a:off x="1944" y="2076"/>
                <a:ext cx="814" cy="80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502" name="Group 288"/>
            <p:cNvGrpSpPr>
              <a:grpSpLocks/>
            </p:cNvGrpSpPr>
            <p:nvPr/>
          </p:nvGrpSpPr>
          <p:grpSpPr bwMode="auto">
            <a:xfrm>
              <a:off x="1489" y="2379"/>
              <a:ext cx="902" cy="893"/>
              <a:chOff x="1489" y="2379"/>
              <a:chExt cx="902" cy="893"/>
            </a:xfrm>
          </p:grpSpPr>
          <p:sp>
            <p:nvSpPr>
              <p:cNvPr id="104437" name="Freeform 289"/>
              <p:cNvSpPr>
                <a:spLocks/>
              </p:cNvSpPr>
              <p:nvPr/>
            </p:nvSpPr>
            <p:spPr bwMode="auto">
              <a:xfrm>
                <a:off x="2271" y="3153"/>
                <a:ext cx="120" cy="119"/>
              </a:xfrm>
              <a:custGeom>
                <a:avLst/>
                <a:gdLst>
                  <a:gd name="T0" fmla="*/ 120 w 120"/>
                  <a:gd name="T1" fmla="*/ 119 h 119"/>
                  <a:gd name="T2" fmla="*/ 0 w 120"/>
                  <a:gd name="T3" fmla="*/ 48 h 119"/>
                  <a:gd name="T4" fmla="*/ 24 w 120"/>
                  <a:gd name="T5" fmla="*/ 24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48"/>
                    </a:lnTo>
                    <a:lnTo>
                      <a:pt x="24" y="24"/>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04438" name="Line 290"/>
              <p:cNvSpPr>
                <a:spLocks noChangeShapeType="1"/>
              </p:cNvSpPr>
              <p:nvPr/>
            </p:nvSpPr>
            <p:spPr bwMode="auto">
              <a:xfrm>
                <a:off x="1489" y="2379"/>
                <a:ext cx="814" cy="80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503" name="Group 291"/>
            <p:cNvGrpSpPr>
              <a:grpSpLocks/>
            </p:cNvGrpSpPr>
            <p:nvPr/>
          </p:nvGrpSpPr>
          <p:grpSpPr bwMode="auto">
            <a:xfrm>
              <a:off x="1483" y="2379"/>
              <a:ext cx="429" cy="598"/>
              <a:chOff x="1483" y="2379"/>
              <a:chExt cx="429" cy="598"/>
            </a:xfrm>
          </p:grpSpPr>
          <p:sp>
            <p:nvSpPr>
              <p:cNvPr id="104435" name="Freeform 292"/>
              <p:cNvSpPr>
                <a:spLocks/>
              </p:cNvSpPr>
              <p:nvPr/>
            </p:nvSpPr>
            <p:spPr bwMode="auto">
              <a:xfrm>
                <a:off x="1808" y="2379"/>
                <a:ext cx="104" cy="136"/>
              </a:xfrm>
              <a:custGeom>
                <a:avLst/>
                <a:gdLst>
                  <a:gd name="T0" fmla="*/ 104 w 104"/>
                  <a:gd name="T1" fmla="*/ 0 h 136"/>
                  <a:gd name="T2" fmla="*/ 56 w 104"/>
                  <a:gd name="T3" fmla="*/ 136 h 136"/>
                  <a:gd name="T4" fmla="*/ 32 w 104"/>
                  <a:gd name="T5" fmla="*/ 112 h 136"/>
                  <a:gd name="T6" fmla="*/ 0 w 104"/>
                  <a:gd name="T7" fmla="*/ 96 h 136"/>
                  <a:gd name="T8" fmla="*/ 104 w 104"/>
                  <a:gd name="T9" fmla="*/ 0 h 136"/>
                  <a:gd name="T10" fmla="*/ 0 60000 65536"/>
                  <a:gd name="T11" fmla="*/ 0 60000 65536"/>
                  <a:gd name="T12" fmla="*/ 0 60000 65536"/>
                  <a:gd name="T13" fmla="*/ 0 60000 65536"/>
                  <a:gd name="T14" fmla="*/ 0 60000 65536"/>
                  <a:gd name="T15" fmla="*/ 0 w 104"/>
                  <a:gd name="T16" fmla="*/ 0 h 136"/>
                  <a:gd name="T17" fmla="*/ 104 w 104"/>
                  <a:gd name="T18" fmla="*/ 136 h 136"/>
                </a:gdLst>
                <a:ahLst/>
                <a:cxnLst>
                  <a:cxn ang="T10">
                    <a:pos x="T0" y="T1"/>
                  </a:cxn>
                  <a:cxn ang="T11">
                    <a:pos x="T2" y="T3"/>
                  </a:cxn>
                  <a:cxn ang="T12">
                    <a:pos x="T4" y="T5"/>
                  </a:cxn>
                  <a:cxn ang="T13">
                    <a:pos x="T6" y="T7"/>
                  </a:cxn>
                  <a:cxn ang="T14">
                    <a:pos x="T8" y="T9"/>
                  </a:cxn>
                </a:cxnLst>
                <a:rect l="T15" t="T16" r="T17" b="T18"/>
                <a:pathLst>
                  <a:path w="104" h="136">
                    <a:moveTo>
                      <a:pt x="104" y="0"/>
                    </a:moveTo>
                    <a:lnTo>
                      <a:pt x="56" y="136"/>
                    </a:lnTo>
                    <a:lnTo>
                      <a:pt x="32" y="112"/>
                    </a:lnTo>
                    <a:lnTo>
                      <a:pt x="0" y="96"/>
                    </a:lnTo>
                    <a:lnTo>
                      <a:pt x="104" y="0"/>
                    </a:lnTo>
                    <a:close/>
                  </a:path>
                </a:pathLst>
              </a:custGeom>
              <a:solidFill>
                <a:schemeClr val="bg2"/>
              </a:solidFill>
              <a:ln w="9525">
                <a:solidFill>
                  <a:schemeClr val="bg2"/>
                </a:solidFill>
                <a:round/>
                <a:headEnd/>
                <a:tailEnd/>
              </a:ln>
            </p:spPr>
            <p:txBody>
              <a:bodyPr/>
              <a:lstStyle/>
              <a:p>
                <a:endParaRPr lang="en-US"/>
              </a:p>
            </p:txBody>
          </p:sp>
          <p:sp>
            <p:nvSpPr>
              <p:cNvPr id="104436" name="Line 293"/>
              <p:cNvSpPr>
                <a:spLocks noChangeShapeType="1"/>
              </p:cNvSpPr>
              <p:nvPr/>
            </p:nvSpPr>
            <p:spPr bwMode="auto">
              <a:xfrm flipV="1">
                <a:off x="1483" y="2483"/>
                <a:ext cx="362" cy="49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504" name="Group 294"/>
            <p:cNvGrpSpPr>
              <a:grpSpLocks/>
            </p:cNvGrpSpPr>
            <p:nvPr/>
          </p:nvGrpSpPr>
          <p:grpSpPr bwMode="auto">
            <a:xfrm>
              <a:off x="1936" y="2379"/>
              <a:ext cx="894" cy="604"/>
              <a:chOff x="1936" y="2379"/>
              <a:chExt cx="894" cy="604"/>
            </a:xfrm>
          </p:grpSpPr>
          <p:sp>
            <p:nvSpPr>
              <p:cNvPr id="104433" name="Freeform 295"/>
              <p:cNvSpPr>
                <a:spLocks/>
              </p:cNvSpPr>
              <p:nvPr/>
            </p:nvSpPr>
            <p:spPr bwMode="auto">
              <a:xfrm>
                <a:off x="2702" y="2379"/>
                <a:ext cx="128" cy="104"/>
              </a:xfrm>
              <a:custGeom>
                <a:avLst/>
                <a:gdLst>
                  <a:gd name="T0" fmla="*/ 128 w 128"/>
                  <a:gd name="T1" fmla="*/ 0 h 104"/>
                  <a:gd name="T2" fmla="*/ 40 w 128"/>
                  <a:gd name="T3" fmla="*/ 104 h 104"/>
                  <a:gd name="T4" fmla="*/ 16 w 128"/>
                  <a:gd name="T5" fmla="*/ 80 h 104"/>
                  <a:gd name="T6" fmla="*/ 0 w 128"/>
                  <a:gd name="T7" fmla="*/ 48 h 104"/>
                  <a:gd name="T8" fmla="*/ 128 w 128"/>
                  <a:gd name="T9" fmla="*/ 0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128" y="0"/>
                    </a:moveTo>
                    <a:lnTo>
                      <a:pt x="40" y="104"/>
                    </a:lnTo>
                    <a:lnTo>
                      <a:pt x="16" y="80"/>
                    </a:lnTo>
                    <a:lnTo>
                      <a:pt x="0" y="48"/>
                    </a:lnTo>
                    <a:lnTo>
                      <a:pt x="128" y="0"/>
                    </a:lnTo>
                    <a:close/>
                  </a:path>
                </a:pathLst>
              </a:custGeom>
              <a:solidFill>
                <a:schemeClr val="bg2"/>
              </a:solidFill>
              <a:ln w="9525">
                <a:solidFill>
                  <a:schemeClr val="bg2"/>
                </a:solidFill>
                <a:round/>
                <a:headEnd/>
                <a:tailEnd/>
              </a:ln>
            </p:spPr>
            <p:txBody>
              <a:bodyPr/>
              <a:lstStyle/>
              <a:p>
                <a:endParaRPr lang="en-US"/>
              </a:p>
            </p:txBody>
          </p:sp>
          <p:sp>
            <p:nvSpPr>
              <p:cNvPr id="104434" name="Line 296"/>
              <p:cNvSpPr>
                <a:spLocks noChangeShapeType="1"/>
              </p:cNvSpPr>
              <p:nvPr/>
            </p:nvSpPr>
            <p:spPr bwMode="auto">
              <a:xfrm flipV="1">
                <a:off x="1936" y="2455"/>
                <a:ext cx="790" cy="528"/>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505" name="Group 297"/>
            <p:cNvGrpSpPr>
              <a:grpSpLocks/>
            </p:cNvGrpSpPr>
            <p:nvPr/>
          </p:nvGrpSpPr>
          <p:grpSpPr bwMode="auto">
            <a:xfrm>
              <a:off x="1952" y="2076"/>
              <a:ext cx="886" cy="290"/>
              <a:chOff x="1952" y="2076"/>
              <a:chExt cx="886" cy="290"/>
            </a:xfrm>
          </p:grpSpPr>
          <p:sp>
            <p:nvSpPr>
              <p:cNvPr id="104431" name="Freeform 298"/>
              <p:cNvSpPr>
                <a:spLocks/>
              </p:cNvSpPr>
              <p:nvPr/>
            </p:nvSpPr>
            <p:spPr bwMode="auto">
              <a:xfrm>
                <a:off x="2702" y="2076"/>
                <a:ext cx="136" cy="72"/>
              </a:xfrm>
              <a:custGeom>
                <a:avLst/>
                <a:gdLst>
                  <a:gd name="T0" fmla="*/ 136 w 136"/>
                  <a:gd name="T1" fmla="*/ 0 h 72"/>
                  <a:gd name="T2" fmla="*/ 16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16"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04432" name="Line 299"/>
              <p:cNvSpPr>
                <a:spLocks noChangeShapeType="1"/>
              </p:cNvSpPr>
              <p:nvPr/>
            </p:nvSpPr>
            <p:spPr bwMode="auto">
              <a:xfrm flipV="1">
                <a:off x="1952" y="2114"/>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506" name="Group 300"/>
            <p:cNvGrpSpPr>
              <a:grpSpLocks/>
            </p:cNvGrpSpPr>
            <p:nvPr/>
          </p:nvGrpSpPr>
          <p:grpSpPr bwMode="auto">
            <a:xfrm>
              <a:off x="1481" y="1769"/>
              <a:ext cx="894" cy="283"/>
              <a:chOff x="1481" y="1769"/>
              <a:chExt cx="894" cy="283"/>
            </a:xfrm>
          </p:grpSpPr>
          <p:sp>
            <p:nvSpPr>
              <p:cNvPr id="104429" name="Freeform 301"/>
              <p:cNvSpPr>
                <a:spLocks/>
              </p:cNvSpPr>
              <p:nvPr/>
            </p:nvSpPr>
            <p:spPr bwMode="auto">
              <a:xfrm>
                <a:off x="2231" y="1980"/>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72"/>
                    </a:moveTo>
                    <a:lnTo>
                      <a:pt x="0" y="64"/>
                    </a:lnTo>
                    <a:lnTo>
                      <a:pt x="16" y="32"/>
                    </a:lnTo>
                    <a:lnTo>
                      <a:pt x="24" y="0"/>
                    </a:lnTo>
                    <a:lnTo>
                      <a:pt x="144" y="72"/>
                    </a:lnTo>
                    <a:close/>
                  </a:path>
                </a:pathLst>
              </a:custGeom>
              <a:solidFill>
                <a:schemeClr val="bg2"/>
              </a:solidFill>
              <a:ln w="9525">
                <a:solidFill>
                  <a:schemeClr val="bg2"/>
                </a:solidFill>
                <a:round/>
                <a:headEnd/>
                <a:tailEnd/>
              </a:ln>
            </p:spPr>
            <p:txBody>
              <a:bodyPr/>
              <a:lstStyle/>
              <a:p>
                <a:endParaRPr lang="en-US"/>
              </a:p>
            </p:txBody>
          </p:sp>
          <p:sp>
            <p:nvSpPr>
              <p:cNvPr id="104430" name="Line 302"/>
              <p:cNvSpPr>
                <a:spLocks noChangeShapeType="1"/>
              </p:cNvSpPr>
              <p:nvPr/>
            </p:nvSpPr>
            <p:spPr bwMode="auto">
              <a:xfrm>
                <a:off x="1481" y="1769"/>
                <a:ext cx="774"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3507" name="Oval 303"/>
            <p:cNvSpPr>
              <a:spLocks noChangeArrowheads="1"/>
            </p:cNvSpPr>
            <p:nvPr/>
          </p:nvSpPr>
          <p:spPr bwMode="auto">
            <a:xfrm>
              <a:off x="1457" y="1741"/>
              <a:ext cx="32" cy="40"/>
            </a:xfrm>
            <a:prstGeom prst="ellipse">
              <a:avLst/>
            </a:prstGeom>
            <a:solidFill>
              <a:schemeClr val="bg2"/>
            </a:solidFill>
            <a:ln w="9525">
              <a:solidFill>
                <a:schemeClr val="bg2"/>
              </a:solidFill>
              <a:round/>
              <a:headEnd/>
              <a:tailEnd/>
            </a:ln>
          </p:spPr>
          <p:txBody>
            <a:bodyPr/>
            <a:lstStyle/>
            <a:p>
              <a:endParaRPr lang="en-US"/>
            </a:p>
          </p:txBody>
        </p:sp>
        <p:sp>
          <p:nvSpPr>
            <p:cNvPr id="103508" name="Oval 304"/>
            <p:cNvSpPr>
              <a:spLocks noChangeArrowheads="1"/>
            </p:cNvSpPr>
            <p:nvPr/>
          </p:nvSpPr>
          <p:spPr bwMode="auto">
            <a:xfrm>
              <a:off x="1457" y="1741"/>
              <a:ext cx="32" cy="40"/>
            </a:xfrm>
            <a:prstGeom prst="ellipse">
              <a:avLst/>
            </a:prstGeom>
            <a:solidFill>
              <a:schemeClr val="bg2"/>
            </a:solidFill>
            <a:ln w="25400">
              <a:solidFill>
                <a:schemeClr val="bg2"/>
              </a:solidFill>
              <a:round/>
              <a:headEnd/>
              <a:tailEnd/>
            </a:ln>
          </p:spPr>
          <p:txBody>
            <a:bodyPr/>
            <a:lstStyle/>
            <a:p>
              <a:endParaRPr lang="en-US"/>
            </a:p>
          </p:txBody>
        </p:sp>
        <p:sp>
          <p:nvSpPr>
            <p:cNvPr id="103509" name="Oval 305"/>
            <p:cNvSpPr>
              <a:spLocks noChangeArrowheads="1"/>
            </p:cNvSpPr>
            <p:nvPr/>
          </p:nvSpPr>
          <p:spPr bwMode="auto">
            <a:xfrm>
              <a:off x="1457" y="2044"/>
              <a:ext cx="40" cy="40"/>
            </a:xfrm>
            <a:prstGeom prst="ellipse">
              <a:avLst/>
            </a:prstGeom>
            <a:solidFill>
              <a:schemeClr val="bg2"/>
            </a:solidFill>
            <a:ln w="9525">
              <a:solidFill>
                <a:schemeClr val="bg2"/>
              </a:solidFill>
              <a:round/>
              <a:headEnd/>
              <a:tailEnd/>
            </a:ln>
          </p:spPr>
          <p:txBody>
            <a:bodyPr/>
            <a:lstStyle/>
            <a:p>
              <a:endParaRPr lang="en-US"/>
            </a:p>
          </p:txBody>
        </p:sp>
        <p:sp>
          <p:nvSpPr>
            <p:cNvPr id="103510" name="Oval 306"/>
            <p:cNvSpPr>
              <a:spLocks noChangeArrowheads="1"/>
            </p:cNvSpPr>
            <p:nvPr/>
          </p:nvSpPr>
          <p:spPr bwMode="auto">
            <a:xfrm>
              <a:off x="1457" y="2044"/>
              <a:ext cx="40" cy="40"/>
            </a:xfrm>
            <a:prstGeom prst="ellipse">
              <a:avLst/>
            </a:prstGeom>
            <a:solidFill>
              <a:schemeClr val="bg2"/>
            </a:solidFill>
            <a:ln w="25400">
              <a:solidFill>
                <a:schemeClr val="bg2"/>
              </a:solidFill>
              <a:round/>
              <a:headEnd/>
              <a:tailEnd/>
            </a:ln>
          </p:spPr>
          <p:txBody>
            <a:bodyPr/>
            <a:lstStyle/>
            <a:p>
              <a:endParaRPr lang="en-US"/>
            </a:p>
          </p:txBody>
        </p:sp>
        <p:sp>
          <p:nvSpPr>
            <p:cNvPr id="103511" name="Oval 307"/>
            <p:cNvSpPr>
              <a:spLocks noChangeArrowheads="1"/>
            </p:cNvSpPr>
            <p:nvPr/>
          </p:nvSpPr>
          <p:spPr bwMode="auto">
            <a:xfrm>
              <a:off x="1457" y="2355"/>
              <a:ext cx="40" cy="32"/>
            </a:xfrm>
            <a:prstGeom prst="ellipse">
              <a:avLst/>
            </a:prstGeom>
            <a:solidFill>
              <a:schemeClr val="bg2"/>
            </a:solidFill>
            <a:ln w="9525">
              <a:solidFill>
                <a:schemeClr val="bg2"/>
              </a:solidFill>
              <a:round/>
              <a:headEnd/>
              <a:tailEnd/>
            </a:ln>
          </p:spPr>
          <p:txBody>
            <a:bodyPr/>
            <a:lstStyle/>
            <a:p>
              <a:endParaRPr lang="en-US"/>
            </a:p>
          </p:txBody>
        </p:sp>
        <p:sp>
          <p:nvSpPr>
            <p:cNvPr id="103512" name="Oval 308"/>
            <p:cNvSpPr>
              <a:spLocks noChangeArrowheads="1"/>
            </p:cNvSpPr>
            <p:nvPr/>
          </p:nvSpPr>
          <p:spPr bwMode="auto">
            <a:xfrm>
              <a:off x="1457" y="2355"/>
              <a:ext cx="40" cy="32"/>
            </a:xfrm>
            <a:prstGeom prst="ellipse">
              <a:avLst/>
            </a:prstGeom>
            <a:solidFill>
              <a:schemeClr val="bg2"/>
            </a:solidFill>
            <a:ln w="25400">
              <a:solidFill>
                <a:schemeClr val="bg2"/>
              </a:solidFill>
              <a:round/>
              <a:headEnd/>
              <a:tailEnd/>
            </a:ln>
          </p:spPr>
          <p:txBody>
            <a:bodyPr/>
            <a:lstStyle/>
            <a:p>
              <a:endParaRPr lang="en-US"/>
            </a:p>
          </p:txBody>
        </p:sp>
        <p:sp>
          <p:nvSpPr>
            <p:cNvPr id="103513" name="Oval 309"/>
            <p:cNvSpPr>
              <a:spLocks noChangeArrowheads="1"/>
            </p:cNvSpPr>
            <p:nvPr/>
          </p:nvSpPr>
          <p:spPr bwMode="auto">
            <a:xfrm>
              <a:off x="1457" y="2658"/>
              <a:ext cx="32" cy="32"/>
            </a:xfrm>
            <a:prstGeom prst="ellipse">
              <a:avLst/>
            </a:prstGeom>
            <a:solidFill>
              <a:schemeClr val="bg2"/>
            </a:solidFill>
            <a:ln w="9525">
              <a:solidFill>
                <a:schemeClr val="bg2"/>
              </a:solidFill>
              <a:round/>
              <a:headEnd/>
              <a:tailEnd/>
            </a:ln>
          </p:spPr>
          <p:txBody>
            <a:bodyPr/>
            <a:lstStyle/>
            <a:p>
              <a:endParaRPr lang="en-US"/>
            </a:p>
          </p:txBody>
        </p:sp>
        <p:sp>
          <p:nvSpPr>
            <p:cNvPr id="103514" name="Oval 310"/>
            <p:cNvSpPr>
              <a:spLocks noChangeArrowheads="1"/>
            </p:cNvSpPr>
            <p:nvPr/>
          </p:nvSpPr>
          <p:spPr bwMode="auto">
            <a:xfrm>
              <a:off x="1457" y="2658"/>
              <a:ext cx="32" cy="32"/>
            </a:xfrm>
            <a:prstGeom prst="ellipse">
              <a:avLst/>
            </a:prstGeom>
            <a:solidFill>
              <a:schemeClr val="bg2"/>
            </a:solidFill>
            <a:ln w="25400">
              <a:solidFill>
                <a:schemeClr val="bg2"/>
              </a:solidFill>
              <a:round/>
              <a:headEnd/>
              <a:tailEnd/>
            </a:ln>
          </p:spPr>
          <p:txBody>
            <a:bodyPr/>
            <a:lstStyle/>
            <a:p>
              <a:endParaRPr lang="en-US"/>
            </a:p>
          </p:txBody>
        </p:sp>
        <p:sp>
          <p:nvSpPr>
            <p:cNvPr id="103515" name="Oval 311"/>
            <p:cNvSpPr>
              <a:spLocks noChangeArrowheads="1"/>
            </p:cNvSpPr>
            <p:nvPr/>
          </p:nvSpPr>
          <p:spPr bwMode="auto">
            <a:xfrm>
              <a:off x="1449" y="2969"/>
              <a:ext cx="40" cy="32"/>
            </a:xfrm>
            <a:prstGeom prst="ellipse">
              <a:avLst/>
            </a:prstGeom>
            <a:solidFill>
              <a:schemeClr val="bg2"/>
            </a:solidFill>
            <a:ln w="9525">
              <a:solidFill>
                <a:schemeClr val="bg2"/>
              </a:solidFill>
              <a:round/>
              <a:headEnd/>
              <a:tailEnd/>
            </a:ln>
          </p:spPr>
          <p:txBody>
            <a:bodyPr/>
            <a:lstStyle/>
            <a:p>
              <a:endParaRPr lang="en-US"/>
            </a:p>
          </p:txBody>
        </p:sp>
        <p:sp>
          <p:nvSpPr>
            <p:cNvPr id="103516" name="Oval 312"/>
            <p:cNvSpPr>
              <a:spLocks noChangeArrowheads="1"/>
            </p:cNvSpPr>
            <p:nvPr/>
          </p:nvSpPr>
          <p:spPr bwMode="auto">
            <a:xfrm>
              <a:off x="1449" y="2969"/>
              <a:ext cx="40" cy="32"/>
            </a:xfrm>
            <a:prstGeom prst="ellipse">
              <a:avLst/>
            </a:prstGeom>
            <a:solidFill>
              <a:schemeClr val="bg2"/>
            </a:solidFill>
            <a:ln w="25400">
              <a:solidFill>
                <a:schemeClr val="bg2"/>
              </a:solidFill>
              <a:round/>
              <a:headEnd/>
              <a:tailEnd/>
            </a:ln>
          </p:spPr>
          <p:txBody>
            <a:bodyPr/>
            <a:lstStyle/>
            <a:p>
              <a:endParaRPr lang="en-US"/>
            </a:p>
          </p:txBody>
        </p:sp>
        <p:grpSp>
          <p:nvGrpSpPr>
            <p:cNvPr id="103517" name="Group 313"/>
            <p:cNvGrpSpPr>
              <a:grpSpLocks/>
            </p:cNvGrpSpPr>
            <p:nvPr/>
          </p:nvGrpSpPr>
          <p:grpSpPr bwMode="auto">
            <a:xfrm>
              <a:off x="1912" y="1741"/>
              <a:ext cx="40" cy="1260"/>
              <a:chOff x="1912" y="1741"/>
              <a:chExt cx="40" cy="1260"/>
            </a:xfrm>
          </p:grpSpPr>
          <p:sp>
            <p:nvSpPr>
              <p:cNvPr id="104419" name="Oval 314"/>
              <p:cNvSpPr>
                <a:spLocks noChangeArrowheads="1"/>
              </p:cNvSpPr>
              <p:nvPr/>
            </p:nvSpPr>
            <p:spPr bwMode="auto">
              <a:xfrm>
                <a:off x="1920" y="1741"/>
                <a:ext cx="32" cy="32"/>
              </a:xfrm>
              <a:prstGeom prst="ellipse">
                <a:avLst/>
              </a:prstGeom>
              <a:solidFill>
                <a:schemeClr val="bg2"/>
              </a:solidFill>
              <a:ln w="9525">
                <a:solidFill>
                  <a:schemeClr val="bg2"/>
                </a:solidFill>
                <a:round/>
                <a:headEnd/>
                <a:tailEnd/>
              </a:ln>
            </p:spPr>
            <p:txBody>
              <a:bodyPr/>
              <a:lstStyle/>
              <a:p>
                <a:endParaRPr lang="en-US"/>
              </a:p>
            </p:txBody>
          </p:sp>
          <p:sp>
            <p:nvSpPr>
              <p:cNvPr id="104420" name="Oval 315"/>
              <p:cNvSpPr>
                <a:spLocks noChangeArrowheads="1"/>
              </p:cNvSpPr>
              <p:nvPr/>
            </p:nvSpPr>
            <p:spPr bwMode="auto">
              <a:xfrm>
                <a:off x="1920" y="1741"/>
                <a:ext cx="32" cy="32"/>
              </a:xfrm>
              <a:prstGeom prst="ellipse">
                <a:avLst/>
              </a:prstGeom>
              <a:solidFill>
                <a:schemeClr val="bg2"/>
              </a:solidFill>
              <a:ln w="25400">
                <a:solidFill>
                  <a:schemeClr val="bg2"/>
                </a:solidFill>
                <a:round/>
                <a:headEnd/>
                <a:tailEnd/>
              </a:ln>
            </p:spPr>
            <p:txBody>
              <a:bodyPr/>
              <a:lstStyle/>
              <a:p>
                <a:endParaRPr lang="en-US"/>
              </a:p>
            </p:txBody>
          </p:sp>
          <p:sp>
            <p:nvSpPr>
              <p:cNvPr id="104421" name="Oval 316"/>
              <p:cNvSpPr>
                <a:spLocks noChangeArrowheads="1"/>
              </p:cNvSpPr>
              <p:nvPr/>
            </p:nvSpPr>
            <p:spPr bwMode="auto">
              <a:xfrm>
                <a:off x="1920" y="2044"/>
                <a:ext cx="32" cy="32"/>
              </a:xfrm>
              <a:prstGeom prst="ellipse">
                <a:avLst/>
              </a:prstGeom>
              <a:solidFill>
                <a:schemeClr val="bg2"/>
              </a:solidFill>
              <a:ln w="9525">
                <a:solidFill>
                  <a:schemeClr val="bg2"/>
                </a:solidFill>
                <a:round/>
                <a:headEnd/>
                <a:tailEnd/>
              </a:ln>
            </p:spPr>
            <p:txBody>
              <a:bodyPr/>
              <a:lstStyle/>
              <a:p>
                <a:endParaRPr lang="en-US"/>
              </a:p>
            </p:txBody>
          </p:sp>
          <p:sp>
            <p:nvSpPr>
              <p:cNvPr id="104422" name="Oval 317"/>
              <p:cNvSpPr>
                <a:spLocks noChangeArrowheads="1"/>
              </p:cNvSpPr>
              <p:nvPr/>
            </p:nvSpPr>
            <p:spPr bwMode="auto">
              <a:xfrm>
                <a:off x="1920"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04423" name="Oval 318"/>
              <p:cNvSpPr>
                <a:spLocks noChangeArrowheads="1"/>
              </p:cNvSpPr>
              <p:nvPr/>
            </p:nvSpPr>
            <p:spPr bwMode="auto">
              <a:xfrm>
                <a:off x="1920" y="2347"/>
                <a:ext cx="32" cy="40"/>
              </a:xfrm>
              <a:prstGeom prst="ellipse">
                <a:avLst/>
              </a:prstGeom>
              <a:solidFill>
                <a:schemeClr val="bg2"/>
              </a:solidFill>
              <a:ln w="9525">
                <a:solidFill>
                  <a:schemeClr val="bg2"/>
                </a:solidFill>
                <a:round/>
                <a:headEnd/>
                <a:tailEnd/>
              </a:ln>
            </p:spPr>
            <p:txBody>
              <a:bodyPr/>
              <a:lstStyle/>
              <a:p>
                <a:endParaRPr lang="en-US"/>
              </a:p>
            </p:txBody>
          </p:sp>
          <p:sp>
            <p:nvSpPr>
              <p:cNvPr id="104424" name="Oval 319"/>
              <p:cNvSpPr>
                <a:spLocks noChangeArrowheads="1"/>
              </p:cNvSpPr>
              <p:nvPr/>
            </p:nvSpPr>
            <p:spPr bwMode="auto">
              <a:xfrm>
                <a:off x="1920" y="2347"/>
                <a:ext cx="32" cy="40"/>
              </a:xfrm>
              <a:prstGeom prst="ellipse">
                <a:avLst/>
              </a:prstGeom>
              <a:solidFill>
                <a:schemeClr val="bg2"/>
              </a:solidFill>
              <a:ln w="25400">
                <a:solidFill>
                  <a:schemeClr val="bg2"/>
                </a:solidFill>
                <a:round/>
                <a:headEnd/>
                <a:tailEnd/>
              </a:ln>
            </p:spPr>
            <p:txBody>
              <a:bodyPr/>
              <a:lstStyle/>
              <a:p>
                <a:endParaRPr lang="en-US"/>
              </a:p>
            </p:txBody>
          </p:sp>
          <p:sp>
            <p:nvSpPr>
              <p:cNvPr id="104425" name="Oval 320"/>
              <p:cNvSpPr>
                <a:spLocks noChangeArrowheads="1"/>
              </p:cNvSpPr>
              <p:nvPr/>
            </p:nvSpPr>
            <p:spPr bwMode="auto">
              <a:xfrm>
                <a:off x="1920" y="2658"/>
                <a:ext cx="32" cy="32"/>
              </a:xfrm>
              <a:prstGeom prst="ellipse">
                <a:avLst/>
              </a:prstGeom>
              <a:solidFill>
                <a:schemeClr val="bg2"/>
              </a:solidFill>
              <a:ln w="9525">
                <a:solidFill>
                  <a:schemeClr val="bg2"/>
                </a:solidFill>
                <a:round/>
                <a:headEnd/>
                <a:tailEnd/>
              </a:ln>
            </p:spPr>
            <p:txBody>
              <a:bodyPr/>
              <a:lstStyle/>
              <a:p>
                <a:endParaRPr lang="en-US"/>
              </a:p>
            </p:txBody>
          </p:sp>
          <p:sp>
            <p:nvSpPr>
              <p:cNvPr id="104426" name="Oval 321"/>
              <p:cNvSpPr>
                <a:spLocks noChangeArrowheads="1"/>
              </p:cNvSpPr>
              <p:nvPr/>
            </p:nvSpPr>
            <p:spPr bwMode="auto">
              <a:xfrm>
                <a:off x="1920" y="2658"/>
                <a:ext cx="32" cy="32"/>
              </a:xfrm>
              <a:prstGeom prst="ellipse">
                <a:avLst/>
              </a:prstGeom>
              <a:solidFill>
                <a:schemeClr val="bg2"/>
              </a:solidFill>
              <a:ln w="25400">
                <a:solidFill>
                  <a:schemeClr val="bg2"/>
                </a:solidFill>
                <a:round/>
                <a:headEnd/>
                <a:tailEnd/>
              </a:ln>
            </p:spPr>
            <p:txBody>
              <a:bodyPr/>
              <a:lstStyle/>
              <a:p>
                <a:endParaRPr lang="en-US"/>
              </a:p>
            </p:txBody>
          </p:sp>
          <p:sp>
            <p:nvSpPr>
              <p:cNvPr id="104427" name="Oval 322"/>
              <p:cNvSpPr>
                <a:spLocks noChangeArrowheads="1"/>
              </p:cNvSpPr>
              <p:nvPr/>
            </p:nvSpPr>
            <p:spPr bwMode="auto">
              <a:xfrm>
                <a:off x="1912" y="2961"/>
                <a:ext cx="32" cy="40"/>
              </a:xfrm>
              <a:prstGeom prst="ellipse">
                <a:avLst/>
              </a:prstGeom>
              <a:solidFill>
                <a:schemeClr val="bg2"/>
              </a:solidFill>
              <a:ln w="9525">
                <a:solidFill>
                  <a:schemeClr val="bg2"/>
                </a:solidFill>
                <a:round/>
                <a:headEnd/>
                <a:tailEnd/>
              </a:ln>
            </p:spPr>
            <p:txBody>
              <a:bodyPr/>
              <a:lstStyle/>
              <a:p>
                <a:endParaRPr lang="en-US"/>
              </a:p>
            </p:txBody>
          </p:sp>
          <p:sp>
            <p:nvSpPr>
              <p:cNvPr id="104428" name="Oval 323"/>
              <p:cNvSpPr>
                <a:spLocks noChangeArrowheads="1"/>
              </p:cNvSpPr>
              <p:nvPr/>
            </p:nvSpPr>
            <p:spPr bwMode="auto">
              <a:xfrm>
                <a:off x="1912" y="2961"/>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03518" name="Group 324"/>
            <p:cNvGrpSpPr>
              <a:grpSpLocks/>
            </p:cNvGrpSpPr>
            <p:nvPr/>
          </p:nvGrpSpPr>
          <p:grpSpPr bwMode="auto">
            <a:xfrm>
              <a:off x="2375" y="1749"/>
              <a:ext cx="40" cy="1252"/>
              <a:chOff x="2375" y="1749"/>
              <a:chExt cx="40" cy="1252"/>
            </a:xfrm>
          </p:grpSpPr>
          <p:sp>
            <p:nvSpPr>
              <p:cNvPr id="104409" name="Oval 325"/>
              <p:cNvSpPr>
                <a:spLocks noChangeArrowheads="1"/>
              </p:cNvSpPr>
              <p:nvPr/>
            </p:nvSpPr>
            <p:spPr bwMode="auto">
              <a:xfrm>
                <a:off x="2375" y="1749"/>
                <a:ext cx="32" cy="32"/>
              </a:xfrm>
              <a:prstGeom prst="ellipse">
                <a:avLst/>
              </a:prstGeom>
              <a:solidFill>
                <a:schemeClr val="bg2"/>
              </a:solidFill>
              <a:ln w="9525">
                <a:solidFill>
                  <a:schemeClr val="bg2"/>
                </a:solidFill>
                <a:round/>
                <a:headEnd/>
                <a:tailEnd/>
              </a:ln>
            </p:spPr>
            <p:txBody>
              <a:bodyPr/>
              <a:lstStyle/>
              <a:p>
                <a:endParaRPr lang="en-US"/>
              </a:p>
            </p:txBody>
          </p:sp>
          <p:sp>
            <p:nvSpPr>
              <p:cNvPr id="104410" name="Oval 326"/>
              <p:cNvSpPr>
                <a:spLocks noChangeArrowheads="1"/>
              </p:cNvSpPr>
              <p:nvPr/>
            </p:nvSpPr>
            <p:spPr bwMode="auto">
              <a:xfrm>
                <a:off x="2375" y="1749"/>
                <a:ext cx="32" cy="32"/>
              </a:xfrm>
              <a:prstGeom prst="ellipse">
                <a:avLst/>
              </a:prstGeom>
              <a:solidFill>
                <a:schemeClr val="bg2"/>
              </a:solidFill>
              <a:ln w="25400">
                <a:solidFill>
                  <a:schemeClr val="bg2"/>
                </a:solidFill>
                <a:round/>
                <a:headEnd/>
                <a:tailEnd/>
              </a:ln>
            </p:spPr>
            <p:txBody>
              <a:bodyPr/>
              <a:lstStyle/>
              <a:p>
                <a:endParaRPr lang="en-US"/>
              </a:p>
            </p:txBody>
          </p:sp>
          <p:sp>
            <p:nvSpPr>
              <p:cNvPr id="104411" name="Oval 327"/>
              <p:cNvSpPr>
                <a:spLocks noChangeArrowheads="1"/>
              </p:cNvSpPr>
              <p:nvPr/>
            </p:nvSpPr>
            <p:spPr bwMode="auto">
              <a:xfrm>
                <a:off x="2383" y="2052"/>
                <a:ext cx="32" cy="32"/>
              </a:xfrm>
              <a:prstGeom prst="ellipse">
                <a:avLst/>
              </a:prstGeom>
              <a:solidFill>
                <a:schemeClr val="bg2"/>
              </a:solidFill>
              <a:ln w="9525">
                <a:solidFill>
                  <a:schemeClr val="bg2"/>
                </a:solidFill>
                <a:round/>
                <a:headEnd/>
                <a:tailEnd/>
              </a:ln>
            </p:spPr>
            <p:txBody>
              <a:bodyPr/>
              <a:lstStyle/>
              <a:p>
                <a:endParaRPr lang="en-US"/>
              </a:p>
            </p:txBody>
          </p:sp>
          <p:sp>
            <p:nvSpPr>
              <p:cNvPr id="104412" name="Oval 328"/>
              <p:cNvSpPr>
                <a:spLocks noChangeArrowheads="1"/>
              </p:cNvSpPr>
              <p:nvPr/>
            </p:nvSpPr>
            <p:spPr bwMode="auto">
              <a:xfrm>
                <a:off x="2383" y="2052"/>
                <a:ext cx="32" cy="32"/>
              </a:xfrm>
              <a:prstGeom prst="ellipse">
                <a:avLst/>
              </a:prstGeom>
              <a:solidFill>
                <a:schemeClr val="bg2"/>
              </a:solidFill>
              <a:ln w="25400">
                <a:solidFill>
                  <a:schemeClr val="bg2"/>
                </a:solidFill>
                <a:round/>
                <a:headEnd/>
                <a:tailEnd/>
              </a:ln>
            </p:spPr>
            <p:txBody>
              <a:bodyPr/>
              <a:lstStyle/>
              <a:p>
                <a:endParaRPr lang="en-US"/>
              </a:p>
            </p:txBody>
          </p:sp>
          <p:sp>
            <p:nvSpPr>
              <p:cNvPr id="104413" name="Oval 329"/>
              <p:cNvSpPr>
                <a:spLocks noChangeArrowheads="1"/>
              </p:cNvSpPr>
              <p:nvPr/>
            </p:nvSpPr>
            <p:spPr bwMode="auto">
              <a:xfrm>
                <a:off x="2383" y="2355"/>
                <a:ext cx="32" cy="32"/>
              </a:xfrm>
              <a:prstGeom prst="ellipse">
                <a:avLst/>
              </a:prstGeom>
              <a:solidFill>
                <a:schemeClr val="bg2"/>
              </a:solidFill>
              <a:ln w="9525">
                <a:solidFill>
                  <a:schemeClr val="bg2"/>
                </a:solidFill>
                <a:round/>
                <a:headEnd/>
                <a:tailEnd/>
              </a:ln>
            </p:spPr>
            <p:txBody>
              <a:bodyPr/>
              <a:lstStyle/>
              <a:p>
                <a:endParaRPr lang="en-US"/>
              </a:p>
            </p:txBody>
          </p:sp>
          <p:sp>
            <p:nvSpPr>
              <p:cNvPr id="104414" name="Oval 330"/>
              <p:cNvSpPr>
                <a:spLocks noChangeArrowheads="1"/>
              </p:cNvSpPr>
              <p:nvPr/>
            </p:nvSpPr>
            <p:spPr bwMode="auto">
              <a:xfrm>
                <a:off x="2383"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04415" name="Oval 331"/>
              <p:cNvSpPr>
                <a:spLocks noChangeArrowheads="1"/>
              </p:cNvSpPr>
              <p:nvPr/>
            </p:nvSpPr>
            <p:spPr bwMode="auto">
              <a:xfrm>
                <a:off x="2375" y="2658"/>
                <a:ext cx="32" cy="40"/>
              </a:xfrm>
              <a:prstGeom prst="ellipse">
                <a:avLst/>
              </a:prstGeom>
              <a:solidFill>
                <a:schemeClr val="bg2"/>
              </a:solidFill>
              <a:ln w="9525">
                <a:solidFill>
                  <a:schemeClr val="bg2"/>
                </a:solidFill>
                <a:round/>
                <a:headEnd/>
                <a:tailEnd/>
              </a:ln>
            </p:spPr>
            <p:txBody>
              <a:bodyPr/>
              <a:lstStyle/>
              <a:p>
                <a:endParaRPr lang="en-US"/>
              </a:p>
            </p:txBody>
          </p:sp>
          <p:sp>
            <p:nvSpPr>
              <p:cNvPr id="104416" name="Oval 332"/>
              <p:cNvSpPr>
                <a:spLocks noChangeArrowheads="1"/>
              </p:cNvSpPr>
              <p:nvPr/>
            </p:nvSpPr>
            <p:spPr bwMode="auto">
              <a:xfrm>
                <a:off x="2375" y="2658"/>
                <a:ext cx="32" cy="40"/>
              </a:xfrm>
              <a:prstGeom prst="ellipse">
                <a:avLst/>
              </a:prstGeom>
              <a:solidFill>
                <a:schemeClr val="bg2"/>
              </a:solidFill>
              <a:ln w="25400">
                <a:solidFill>
                  <a:schemeClr val="bg2"/>
                </a:solidFill>
                <a:round/>
                <a:headEnd/>
                <a:tailEnd/>
              </a:ln>
            </p:spPr>
            <p:txBody>
              <a:bodyPr/>
              <a:lstStyle/>
              <a:p>
                <a:endParaRPr lang="en-US"/>
              </a:p>
            </p:txBody>
          </p:sp>
          <p:sp>
            <p:nvSpPr>
              <p:cNvPr id="104417" name="Oval 333"/>
              <p:cNvSpPr>
                <a:spLocks noChangeArrowheads="1"/>
              </p:cNvSpPr>
              <p:nvPr/>
            </p:nvSpPr>
            <p:spPr bwMode="auto">
              <a:xfrm>
                <a:off x="2375" y="2969"/>
                <a:ext cx="32" cy="32"/>
              </a:xfrm>
              <a:prstGeom prst="ellipse">
                <a:avLst/>
              </a:prstGeom>
              <a:solidFill>
                <a:schemeClr val="bg2"/>
              </a:solidFill>
              <a:ln w="9525">
                <a:solidFill>
                  <a:schemeClr val="bg2"/>
                </a:solidFill>
                <a:round/>
                <a:headEnd/>
                <a:tailEnd/>
              </a:ln>
            </p:spPr>
            <p:txBody>
              <a:bodyPr/>
              <a:lstStyle/>
              <a:p>
                <a:endParaRPr lang="en-US"/>
              </a:p>
            </p:txBody>
          </p:sp>
          <p:sp>
            <p:nvSpPr>
              <p:cNvPr id="104418" name="Oval 334"/>
              <p:cNvSpPr>
                <a:spLocks noChangeArrowheads="1"/>
              </p:cNvSpPr>
              <p:nvPr/>
            </p:nvSpPr>
            <p:spPr bwMode="auto">
              <a:xfrm>
                <a:off x="2375"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03519" name="Group 335"/>
            <p:cNvGrpSpPr>
              <a:grpSpLocks/>
            </p:cNvGrpSpPr>
            <p:nvPr/>
          </p:nvGrpSpPr>
          <p:grpSpPr bwMode="auto">
            <a:xfrm>
              <a:off x="1489" y="2076"/>
              <a:ext cx="431" cy="284"/>
              <a:chOff x="1489" y="2076"/>
              <a:chExt cx="431" cy="284"/>
            </a:xfrm>
          </p:grpSpPr>
          <p:sp>
            <p:nvSpPr>
              <p:cNvPr id="104407" name="Freeform 336"/>
              <p:cNvSpPr>
                <a:spLocks/>
              </p:cNvSpPr>
              <p:nvPr/>
            </p:nvSpPr>
            <p:spPr bwMode="auto">
              <a:xfrm>
                <a:off x="1784" y="2076"/>
                <a:ext cx="136" cy="96"/>
              </a:xfrm>
              <a:custGeom>
                <a:avLst/>
                <a:gdLst>
                  <a:gd name="T0" fmla="*/ 136 w 136"/>
                  <a:gd name="T1" fmla="*/ 0 h 96"/>
                  <a:gd name="T2" fmla="*/ 40 w 136"/>
                  <a:gd name="T3" fmla="*/ 96 h 96"/>
                  <a:gd name="T4" fmla="*/ 24 w 136"/>
                  <a:gd name="T5" fmla="*/ 72 h 96"/>
                  <a:gd name="T6" fmla="*/ 0 w 136"/>
                  <a:gd name="T7" fmla="*/ 40 h 96"/>
                  <a:gd name="T8" fmla="*/ 136 w 136"/>
                  <a:gd name="T9" fmla="*/ 0 h 96"/>
                  <a:gd name="T10" fmla="*/ 0 60000 65536"/>
                  <a:gd name="T11" fmla="*/ 0 60000 65536"/>
                  <a:gd name="T12" fmla="*/ 0 60000 65536"/>
                  <a:gd name="T13" fmla="*/ 0 60000 65536"/>
                  <a:gd name="T14" fmla="*/ 0 60000 65536"/>
                  <a:gd name="T15" fmla="*/ 0 w 136"/>
                  <a:gd name="T16" fmla="*/ 0 h 96"/>
                  <a:gd name="T17" fmla="*/ 136 w 136"/>
                  <a:gd name="T18" fmla="*/ 96 h 96"/>
                </a:gdLst>
                <a:ahLst/>
                <a:cxnLst>
                  <a:cxn ang="T10">
                    <a:pos x="T0" y="T1"/>
                  </a:cxn>
                  <a:cxn ang="T11">
                    <a:pos x="T2" y="T3"/>
                  </a:cxn>
                  <a:cxn ang="T12">
                    <a:pos x="T4" y="T5"/>
                  </a:cxn>
                  <a:cxn ang="T13">
                    <a:pos x="T6" y="T7"/>
                  </a:cxn>
                  <a:cxn ang="T14">
                    <a:pos x="T8" y="T9"/>
                  </a:cxn>
                </a:cxnLst>
                <a:rect l="T15" t="T16" r="T17" b="T18"/>
                <a:pathLst>
                  <a:path w="136" h="96">
                    <a:moveTo>
                      <a:pt x="136" y="0"/>
                    </a:moveTo>
                    <a:lnTo>
                      <a:pt x="40" y="96"/>
                    </a:lnTo>
                    <a:lnTo>
                      <a:pt x="24" y="72"/>
                    </a:lnTo>
                    <a:lnTo>
                      <a:pt x="0" y="40"/>
                    </a:lnTo>
                    <a:lnTo>
                      <a:pt x="136" y="0"/>
                    </a:lnTo>
                    <a:close/>
                  </a:path>
                </a:pathLst>
              </a:custGeom>
              <a:solidFill>
                <a:schemeClr val="bg2"/>
              </a:solidFill>
              <a:ln w="9525">
                <a:solidFill>
                  <a:schemeClr val="bg2"/>
                </a:solidFill>
                <a:round/>
                <a:headEnd/>
                <a:tailEnd/>
              </a:ln>
            </p:spPr>
            <p:txBody>
              <a:bodyPr/>
              <a:lstStyle/>
              <a:p>
                <a:endParaRPr lang="en-US"/>
              </a:p>
            </p:txBody>
          </p:sp>
          <p:sp>
            <p:nvSpPr>
              <p:cNvPr id="104408" name="Line 337"/>
              <p:cNvSpPr>
                <a:spLocks noChangeShapeType="1"/>
              </p:cNvSpPr>
              <p:nvPr/>
            </p:nvSpPr>
            <p:spPr bwMode="auto">
              <a:xfrm flipV="1">
                <a:off x="1489" y="2143"/>
                <a:ext cx="327" cy="217"/>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520" name="Group 338"/>
            <p:cNvGrpSpPr>
              <a:grpSpLocks/>
            </p:cNvGrpSpPr>
            <p:nvPr/>
          </p:nvGrpSpPr>
          <p:grpSpPr bwMode="auto">
            <a:xfrm>
              <a:off x="1489" y="1733"/>
              <a:ext cx="423" cy="56"/>
              <a:chOff x="1489" y="1733"/>
              <a:chExt cx="423" cy="56"/>
            </a:xfrm>
          </p:grpSpPr>
          <p:sp>
            <p:nvSpPr>
              <p:cNvPr id="104399" name="Freeform 339"/>
              <p:cNvSpPr>
                <a:spLocks/>
              </p:cNvSpPr>
              <p:nvPr/>
            </p:nvSpPr>
            <p:spPr bwMode="auto">
              <a:xfrm>
                <a:off x="1792" y="1733"/>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04400" name="Group 340"/>
              <p:cNvGrpSpPr>
                <a:grpSpLocks/>
              </p:cNvGrpSpPr>
              <p:nvPr/>
            </p:nvGrpSpPr>
            <p:grpSpPr bwMode="auto">
              <a:xfrm>
                <a:off x="1489" y="1757"/>
                <a:ext cx="295" cy="1"/>
                <a:chOff x="1489" y="1757"/>
                <a:chExt cx="295" cy="1"/>
              </a:xfrm>
            </p:grpSpPr>
            <p:sp>
              <p:nvSpPr>
                <p:cNvPr id="104401" name="Line 341"/>
                <p:cNvSpPr>
                  <a:spLocks noChangeShapeType="1"/>
                </p:cNvSpPr>
                <p:nvPr/>
              </p:nvSpPr>
              <p:spPr bwMode="auto">
                <a:xfrm>
                  <a:off x="148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02" name="Line 342"/>
                <p:cNvSpPr>
                  <a:spLocks noChangeShapeType="1"/>
                </p:cNvSpPr>
                <p:nvPr/>
              </p:nvSpPr>
              <p:spPr bwMode="auto">
                <a:xfrm>
                  <a:off x="1544"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03" name="Line 343"/>
                <p:cNvSpPr>
                  <a:spLocks noChangeShapeType="1"/>
                </p:cNvSpPr>
                <p:nvPr/>
              </p:nvSpPr>
              <p:spPr bwMode="auto">
                <a:xfrm>
                  <a:off x="1600"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04" name="Line 344"/>
                <p:cNvSpPr>
                  <a:spLocks noChangeShapeType="1"/>
                </p:cNvSpPr>
                <p:nvPr/>
              </p:nvSpPr>
              <p:spPr bwMode="auto">
                <a:xfrm>
                  <a:off x="165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05" name="Line 345"/>
                <p:cNvSpPr>
                  <a:spLocks noChangeShapeType="1"/>
                </p:cNvSpPr>
                <p:nvPr/>
              </p:nvSpPr>
              <p:spPr bwMode="auto">
                <a:xfrm>
                  <a:off x="171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06" name="Line 346"/>
                <p:cNvSpPr>
                  <a:spLocks noChangeShapeType="1"/>
                </p:cNvSpPr>
                <p:nvPr/>
              </p:nvSpPr>
              <p:spPr bwMode="auto">
                <a:xfrm>
                  <a:off x="1768"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521" name="Group 347"/>
            <p:cNvGrpSpPr>
              <a:grpSpLocks/>
            </p:cNvGrpSpPr>
            <p:nvPr/>
          </p:nvGrpSpPr>
          <p:grpSpPr bwMode="auto">
            <a:xfrm>
              <a:off x="1952" y="1725"/>
              <a:ext cx="415" cy="56"/>
              <a:chOff x="1952" y="1725"/>
              <a:chExt cx="415" cy="56"/>
            </a:xfrm>
          </p:grpSpPr>
          <p:sp>
            <p:nvSpPr>
              <p:cNvPr id="104391" name="Freeform 348"/>
              <p:cNvSpPr>
                <a:spLocks/>
              </p:cNvSpPr>
              <p:nvPr/>
            </p:nvSpPr>
            <p:spPr bwMode="auto">
              <a:xfrm>
                <a:off x="2255" y="1725"/>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4392" name="Group 349"/>
              <p:cNvGrpSpPr>
                <a:grpSpLocks/>
              </p:cNvGrpSpPr>
              <p:nvPr/>
            </p:nvGrpSpPr>
            <p:grpSpPr bwMode="auto">
              <a:xfrm>
                <a:off x="1952" y="1757"/>
                <a:ext cx="295" cy="1"/>
                <a:chOff x="1952" y="1757"/>
                <a:chExt cx="295" cy="1"/>
              </a:xfrm>
            </p:grpSpPr>
            <p:sp>
              <p:nvSpPr>
                <p:cNvPr id="104393" name="Line 350"/>
                <p:cNvSpPr>
                  <a:spLocks noChangeShapeType="1"/>
                </p:cNvSpPr>
                <p:nvPr/>
              </p:nvSpPr>
              <p:spPr bwMode="auto">
                <a:xfrm>
                  <a:off x="195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94" name="Line 351"/>
                <p:cNvSpPr>
                  <a:spLocks noChangeShapeType="1"/>
                </p:cNvSpPr>
                <p:nvPr/>
              </p:nvSpPr>
              <p:spPr bwMode="auto">
                <a:xfrm>
                  <a:off x="2008" y="1757"/>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95" name="Line 352"/>
                <p:cNvSpPr>
                  <a:spLocks noChangeShapeType="1"/>
                </p:cNvSpPr>
                <p:nvPr/>
              </p:nvSpPr>
              <p:spPr bwMode="auto">
                <a:xfrm>
                  <a:off x="2063"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96" name="Line 353"/>
                <p:cNvSpPr>
                  <a:spLocks noChangeShapeType="1"/>
                </p:cNvSpPr>
                <p:nvPr/>
              </p:nvSpPr>
              <p:spPr bwMode="auto">
                <a:xfrm>
                  <a:off x="211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97" name="Line 354"/>
                <p:cNvSpPr>
                  <a:spLocks noChangeShapeType="1"/>
                </p:cNvSpPr>
                <p:nvPr/>
              </p:nvSpPr>
              <p:spPr bwMode="auto">
                <a:xfrm>
                  <a:off x="217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98" name="Line 355"/>
                <p:cNvSpPr>
                  <a:spLocks noChangeShapeType="1"/>
                </p:cNvSpPr>
                <p:nvPr/>
              </p:nvSpPr>
              <p:spPr bwMode="auto">
                <a:xfrm>
                  <a:off x="2231"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522" name="Group 356"/>
            <p:cNvGrpSpPr>
              <a:grpSpLocks/>
            </p:cNvGrpSpPr>
            <p:nvPr/>
          </p:nvGrpSpPr>
          <p:grpSpPr bwMode="auto">
            <a:xfrm>
              <a:off x="1497" y="2036"/>
              <a:ext cx="415" cy="56"/>
              <a:chOff x="1497" y="2036"/>
              <a:chExt cx="415" cy="56"/>
            </a:xfrm>
          </p:grpSpPr>
          <p:sp>
            <p:nvSpPr>
              <p:cNvPr id="104383" name="Freeform 357"/>
              <p:cNvSpPr>
                <a:spLocks/>
              </p:cNvSpPr>
              <p:nvPr/>
            </p:nvSpPr>
            <p:spPr bwMode="auto">
              <a:xfrm>
                <a:off x="1800"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4384" name="Group 358"/>
              <p:cNvGrpSpPr>
                <a:grpSpLocks/>
              </p:cNvGrpSpPr>
              <p:nvPr/>
            </p:nvGrpSpPr>
            <p:grpSpPr bwMode="auto">
              <a:xfrm>
                <a:off x="1497" y="2068"/>
                <a:ext cx="295" cy="1"/>
                <a:chOff x="1497" y="2068"/>
                <a:chExt cx="295" cy="1"/>
              </a:xfrm>
            </p:grpSpPr>
            <p:sp>
              <p:nvSpPr>
                <p:cNvPr id="104385" name="Line 359"/>
                <p:cNvSpPr>
                  <a:spLocks noChangeShapeType="1"/>
                </p:cNvSpPr>
                <p:nvPr/>
              </p:nvSpPr>
              <p:spPr bwMode="auto">
                <a:xfrm>
                  <a:off x="1497" y="206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86" name="Line 360"/>
                <p:cNvSpPr>
                  <a:spLocks noChangeShapeType="1"/>
                </p:cNvSpPr>
                <p:nvPr/>
              </p:nvSpPr>
              <p:spPr bwMode="auto">
                <a:xfrm>
                  <a:off x="155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87" name="Line 361"/>
                <p:cNvSpPr>
                  <a:spLocks noChangeShapeType="1"/>
                </p:cNvSpPr>
                <p:nvPr/>
              </p:nvSpPr>
              <p:spPr bwMode="auto">
                <a:xfrm>
                  <a:off x="160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88" name="Line 362"/>
                <p:cNvSpPr>
                  <a:spLocks noChangeShapeType="1"/>
                </p:cNvSpPr>
                <p:nvPr/>
              </p:nvSpPr>
              <p:spPr bwMode="auto">
                <a:xfrm>
                  <a:off x="166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89" name="Line 363"/>
                <p:cNvSpPr>
                  <a:spLocks noChangeShapeType="1"/>
                </p:cNvSpPr>
                <p:nvPr/>
              </p:nvSpPr>
              <p:spPr bwMode="auto">
                <a:xfrm>
                  <a:off x="1720"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90" name="Line 364"/>
                <p:cNvSpPr>
                  <a:spLocks noChangeShapeType="1"/>
                </p:cNvSpPr>
                <p:nvPr/>
              </p:nvSpPr>
              <p:spPr bwMode="auto">
                <a:xfrm>
                  <a:off x="1776"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523" name="Group 365"/>
            <p:cNvGrpSpPr>
              <a:grpSpLocks/>
            </p:cNvGrpSpPr>
            <p:nvPr/>
          </p:nvGrpSpPr>
          <p:grpSpPr bwMode="auto">
            <a:xfrm>
              <a:off x="1960" y="2036"/>
              <a:ext cx="423" cy="56"/>
              <a:chOff x="1960" y="2036"/>
              <a:chExt cx="423" cy="56"/>
            </a:xfrm>
          </p:grpSpPr>
          <p:sp>
            <p:nvSpPr>
              <p:cNvPr id="104375" name="Freeform 366"/>
              <p:cNvSpPr>
                <a:spLocks/>
              </p:cNvSpPr>
              <p:nvPr/>
            </p:nvSpPr>
            <p:spPr bwMode="auto">
              <a:xfrm>
                <a:off x="2271"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4376" name="Group 367"/>
              <p:cNvGrpSpPr>
                <a:grpSpLocks/>
              </p:cNvGrpSpPr>
              <p:nvPr/>
            </p:nvGrpSpPr>
            <p:grpSpPr bwMode="auto">
              <a:xfrm>
                <a:off x="1960" y="2068"/>
                <a:ext cx="303" cy="1"/>
                <a:chOff x="1960" y="2068"/>
                <a:chExt cx="303" cy="1"/>
              </a:xfrm>
            </p:grpSpPr>
            <p:sp>
              <p:nvSpPr>
                <p:cNvPr id="104377" name="Line 368"/>
                <p:cNvSpPr>
                  <a:spLocks noChangeShapeType="1"/>
                </p:cNvSpPr>
                <p:nvPr/>
              </p:nvSpPr>
              <p:spPr bwMode="auto">
                <a:xfrm>
                  <a:off x="1960"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78" name="Line 369"/>
                <p:cNvSpPr>
                  <a:spLocks noChangeShapeType="1"/>
                </p:cNvSpPr>
                <p:nvPr/>
              </p:nvSpPr>
              <p:spPr bwMode="auto">
                <a:xfrm>
                  <a:off x="2015"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79" name="Line 370"/>
                <p:cNvSpPr>
                  <a:spLocks noChangeShapeType="1"/>
                </p:cNvSpPr>
                <p:nvPr/>
              </p:nvSpPr>
              <p:spPr bwMode="auto">
                <a:xfrm>
                  <a:off x="207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80" name="Line 371"/>
                <p:cNvSpPr>
                  <a:spLocks noChangeShapeType="1"/>
                </p:cNvSpPr>
                <p:nvPr/>
              </p:nvSpPr>
              <p:spPr bwMode="auto">
                <a:xfrm>
                  <a:off x="212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81" name="Line 372"/>
                <p:cNvSpPr>
                  <a:spLocks noChangeShapeType="1"/>
                </p:cNvSpPr>
                <p:nvPr/>
              </p:nvSpPr>
              <p:spPr bwMode="auto">
                <a:xfrm>
                  <a:off x="2183"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82" name="Line 373"/>
                <p:cNvSpPr>
                  <a:spLocks noChangeShapeType="1"/>
                </p:cNvSpPr>
                <p:nvPr/>
              </p:nvSpPr>
              <p:spPr bwMode="auto">
                <a:xfrm>
                  <a:off x="2239"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524" name="Group 374"/>
            <p:cNvGrpSpPr>
              <a:grpSpLocks/>
            </p:cNvGrpSpPr>
            <p:nvPr/>
          </p:nvGrpSpPr>
          <p:grpSpPr bwMode="auto">
            <a:xfrm>
              <a:off x="2431" y="2036"/>
              <a:ext cx="415" cy="56"/>
              <a:chOff x="2431" y="2036"/>
              <a:chExt cx="415" cy="56"/>
            </a:xfrm>
          </p:grpSpPr>
          <p:sp>
            <p:nvSpPr>
              <p:cNvPr id="104367" name="Freeform 375"/>
              <p:cNvSpPr>
                <a:spLocks/>
              </p:cNvSpPr>
              <p:nvPr/>
            </p:nvSpPr>
            <p:spPr bwMode="auto">
              <a:xfrm>
                <a:off x="2734"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4368" name="Group 376"/>
              <p:cNvGrpSpPr>
                <a:grpSpLocks/>
              </p:cNvGrpSpPr>
              <p:nvPr/>
            </p:nvGrpSpPr>
            <p:grpSpPr bwMode="auto">
              <a:xfrm>
                <a:off x="2431" y="2068"/>
                <a:ext cx="295" cy="1"/>
                <a:chOff x="2431" y="2068"/>
                <a:chExt cx="295" cy="1"/>
              </a:xfrm>
            </p:grpSpPr>
            <p:sp>
              <p:nvSpPr>
                <p:cNvPr id="104369" name="Line 377"/>
                <p:cNvSpPr>
                  <a:spLocks noChangeShapeType="1"/>
                </p:cNvSpPr>
                <p:nvPr/>
              </p:nvSpPr>
              <p:spPr bwMode="auto">
                <a:xfrm>
                  <a:off x="243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70" name="Line 378"/>
                <p:cNvSpPr>
                  <a:spLocks noChangeShapeType="1"/>
                </p:cNvSpPr>
                <p:nvPr/>
              </p:nvSpPr>
              <p:spPr bwMode="auto">
                <a:xfrm>
                  <a:off x="248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71" name="Line 379"/>
                <p:cNvSpPr>
                  <a:spLocks noChangeShapeType="1"/>
                </p:cNvSpPr>
                <p:nvPr/>
              </p:nvSpPr>
              <p:spPr bwMode="auto">
                <a:xfrm>
                  <a:off x="254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72" name="Line 380"/>
                <p:cNvSpPr>
                  <a:spLocks noChangeShapeType="1"/>
                </p:cNvSpPr>
                <p:nvPr/>
              </p:nvSpPr>
              <p:spPr bwMode="auto">
                <a:xfrm>
                  <a:off x="259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73" name="Line 381"/>
                <p:cNvSpPr>
                  <a:spLocks noChangeShapeType="1"/>
                </p:cNvSpPr>
                <p:nvPr/>
              </p:nvSpPr>
              <p:spPr bwMode="auto">
                <a:xfrm>
                  <a:off x="265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74" name="Line 382"/>
                <p:cNvSpPr>
                  <a:spLocks noChangeShapeType="1"/>
                </p:cNvSpPr>
                <p:nvPr/>
              </p:nvSpPr>
              <p:spPr bwMode="auto">
                <a:xfrm>
                  <a:off x="2710"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525" name="Group 383"/>
            <p:cNvGrpSpPr>
              <a:grpSpLocks/>
            </p:cNvGrpSpPr>
            <p:nvPr/>
          </p:nvGrpSpPr>
          <p:grpSpPr bwMode="auto">
            <a:xfrm>
              <a:off x="2423" y="2347"/>
              <a:ext cx="415" cy="56"/>
              <a:chOff x="2423" y="2347"/>
              <a:chExt cx="415" cy="56"/>
            </a:xfrm>
          </p:grpSpPr>
          <p:sp>
            <p:nvSpPr>
              <p:cNvPr id="104359" name="Freeform 384"/>
              <p:cNvSpPr>
                <a:spLocks/>
              </p:cNvSpPr>
              <p:nvPr/>
            </p:nvSpPr>
            <p:spPr bwMode="auto">
              <a:xfrm>
                <a:off x="2726"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4360" name="Group 385"/>
              <p:cNvGrpSpPr>
                <a:grpSpLocks/>
              </p:cNvGrpSpPr>
              <p:nvPr/>
            </p:nvGrpSpPr>
            <p:grpSpPr bwMode="auto">
              <a:xfrm>
                <a:off x="2423" y="2371"/>
                <a:ext cx="295" cy="1"/>
                <a:chOff x="2423" y="2371"/>
                <a:chExt cx="295" cy="1"/>
              </a:xfrm>
            </p:grpSpPr>
            <p:sp>
              <p:nvSpPr>
                <p:cNvPr id="104361" name="Line 386"/>
                <p:cNvSpPr>
                  <a:spLocks noChangeShapeType="1"/>
                </p:cNvSpPr>
                <p:nvPr/>
              </p:nvSpPr>
              <p:spPr bwMode="auto">
                <a:xfrm>
                  <a:off x="242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62" name="Line 387"/>
                <p:cNvSpPr>
                  <a:spLocks noChangeShapeType="1"/>
                </p:cNvSpPr>
                <p:nvPr/>
              </p:nvSpPr>
              <p:spPr bwMode="auto">
                <a:xfrm>
                  <a:off x="247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63" name="Line 388"/>
                <p:cNvSpPr>
                  <a:spLocks noChangeShapeType="1"/>
                </p:cNvSpPr>
                <p:nvPr/>
              </p:nvSpPr>
              <p:spPr bwMode="auto">
                <a:xfrm>
                  <a:off x="253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64" name="Line 389"/>
                <p:cNvSpPr>
                  <a:spLocks noChangeShapeType="1"/>
                </p:cNvSpPr>
                <p:nvPr/>
              </p:nvSpPr>
              <p:spPr bwMode="auto">
                <a:xfrm>
                  <a:off x="259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65" name="Line 390"/>
                <p:cNvSpPr>
                  <a:spLocks noChangeShapeType="1"/>
                </p:cNvSpPr>
                <p:nvPr/>
              </p:nvSpPr>
              <p:spPr bwMode="auto">
                <a:xfrm>
                  <a:off x="264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66" name="Line 391"/>
                <p:cNvSpPr>
                  <a:spLocks noChangeShapeType="1"/>
                </p:cNvSpPr>
                <p:nvPr/>
              </p:nvSpPr>
              <p:spPr bwMode="auto">
                <a:xfrm>
                  <a:off x="2702"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526" name="Group 392"/>
            <p:cNvGrpSpPr>
              <a:grpSpLocks/>
            </p:cNvGrpSpPr>
            <p:nvPr/>
          </p:nvGrpSpPr>
          <p:grpSpPr bwMode="auto">
            <a:xfrm>
              <a:off x="1960" y="2347"/>
              <a:ext cx="415" cy="56"/>
              <a:chOff x="1960" y="2347"/>
              <a:chExt cx="415" cy="56"/>
            </a:xfrm>
          </p:grpSpPr>
          <p:sp>
            <p:nvSpPr>
              <p:cNvPr id="104351" name="Freeform 393"/>
              <p:cNvSpPr>
                <a:spLocks/>
              </p:cNvSpPr>
              <p:nvPr/>
            </p:nvSpPr>
            <p:spPr bwMode="auto">
              <a:xfrm>
                <a:off x="2263"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4352" name="Group 394"/>
              <p:cNvGrpSpPr>
                <a:grpSpLocks/>
              </p:cNvGrpSpPr>
              <p:nvPr/>
            </p:nvGrpSpPr>
            <p:grpSpPr bwMode="auto">
              <a:xfrm>
                <a:off x="1960" y="2371"/>
                <a:ext cx="295" cy="1"/>
                <a:chOff x="1960" y="2371"/>
                <a:chExt cx="295" cy="1"/>
              </a:xfrm>
            </p:grpSpPr>
            <p:sp>
              <p:nvSpPr>
                <p:cNvPr id="104353" name="Line 395"/>
                <p:cNvSpPr>
                  <a:spLocks noChangeShapeType="1"/>
                </p:cNvSpPr>
                <p:nvPr/>
              </p:nvSpPr>
              <p:spPr bwMode="auto">
                <a:xfrm>
                  <a:off x="196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54" name="Line 396"/>
                <p:cNvSpPr>
                  <a:spLocks noChangeShapeType="1"/>
                </p:cNvSpPr>
                <p:nvPr/>
              </p:nvSpPr>
              <p:spPr bwMode="auto">
                <a:xfrm>
                  <a:off x="2015"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55" name="Line 397"/>
                <p:cNvSpPr>
                  <a:spLocks noChangeShapeType="1"/>
                </p:cNvSpPr>
                <p:nvPr/>
              </p:nvSpPr>
              <p:spPr bwMode="auto">
                <a:xfrm>
                  <a:off x="2071"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56" name="Line 398"/>
                <p:cNvSpPr>
                  <a:spLocks noChangeShapeType="1"/>
                </p:cNvSpPr>
                <p:nvPr/>
              </p:nvSpPr>
              <p:spPr bwMode="auto">
                <a:xfrm>
                  <a:off x="2127"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57" name="Line 399"/>
                <p:cNvSpPr>
                  <a:spLocks noChangeShapeType="1"/>
                </p:cNvSpPr>
                <p:nvPr/>
              </p:nvSpPr>
              <p:spPr bwMode="auto">
                <a:xfrm>
                  <a:off x="218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58" name="Line 400"/>
                <p:cNvSpPr>
                  <a:spLocks noChangeShapeType="1"/>
                </p:cNvSpPr>
                <p:nvPr/>
              </p:nvSpPr>
              <p:spPr bwMode="auto">
                <a:xfrm>
                  <a:off x="2239"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527" name="Group 401"/>
            <p:cNvGrpSpPr>
              <a:grpSpLocks/>
            </p:cNvGrpSpPr>
            <p:nvPr/>
          </p:nvGrpSpPr>
          <p:grpSpPr bwMode="auto">
            <a:xfrm>
              <a:off x="1497" y="2339"/>
              <a:ext cx="415" cy="56"/>
              <a:chOff x="1497" y="2339"/>
              <a:chExt cx="415" cy="56"/>
            </a:xfrm>
          </p:grpSpPr>
          <p:sp>
            <p:nvSpPr>
              <p:cNvPr id="104343" name="Freeform 402"/>
              <p:cNvSpPr>
                <a:spLocks/>
              </p:cNvSpPr>
              <p:nvPr/>
            </p:nvSpPr>
            <p:spPr bwMode="auto">
              <a:xfrm>
                <a:off x="1800" y="2339"/>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4344" name="Group 403"/>
              <p:cNvGrpSpPr>
                <a:grpSpLocks/>
              </p:cNvGrpSpPr>
              <p:nvPr/>
            </p:nvGrpSpPr>
            <p:grpSpPr bwMode="auto">
              <a:xfrm>
                <a:off x="1497" y="2371"/>
                <a:ext cx="295" cy="1"/>
                <a:chOff x="1497" y="2371"/>
                <a:chExt cx="295" cy="1"/>
              </a:xfrm>
            </p:grpSpPr>
            <p:sp>
              <p:nvSpPr>
                <p:cNvPr id="104345" name="Line 404"/>
                <p:cNvSpPr>
                  <a:spLocks noChangeShapeType="1"/>
                </p:cNvSpPr>
                <p:nvPr/>
              </p:nvSpPr>
              <p:spPr bwMode="auto">
                <a:xfrm>
                  <a:off x="1497"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46" name="Line 405"/>
                <p:cNvSpPr>
                  <a:spLocks noChangeShapeType="1"/>
                </p:cNvSpPr>
                <p:nvPr/>
              </p:nvSpPr>
              <p:spPr bwMode="auto">
                <a:xfrm>
                  <a:off x="1552"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47" name="Line 406"/>
                <p:cNvSpPr>
                  <a:spLocks noChangeShapeType="1"/>
                </p:cNvSpPr>
                <p:nvPr/>
              </p:nvSpPr>
              <p:spPr bwMode="auto">
                <a:xfrm>
                  <a:off x="1608"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48" name="Line 407"/>
                <p:cNvSpPr>
                  <a:spLocks noChangeShapeType="1"/>
                </p:cNvSpPr>
                <p:nvPr/>
              </p:nvSpPr>
              <p:spPr bwMode="auto">
                <a:xfrm>
                  <a:off x="166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49" name="Line 408"/>
                <p:cNvSpPr>
                  <a:spLocks noChangeShapeType="1"/>
                </p:cNvSpPr>
                <p:nvPr/>
              </p:nvSpPr>
              <p:spPr bwMode="auto">
                <a:xfrm>
                  <a:off x="172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50" name="Line 409"/>
                <p:cNvSpPr>
                  <a:spLocks noChangeShapeType="1"/>
                </p:cNvSpPr>
                <p:nvPr/>
              </p:nvSpPr>
              <p:spPr bwMode="auto">
                <a:xfrm>
                  <a:off x="1776"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528" name="Group 410"/>
            <p:cNvGrpSpPr>
              <a:grpSpLocks/>
            </p:cNvGrpSpPr>
            <p:nvPr/>
          </p:nvGrpSpPr>
          <p:grpSpPr bwMode="auto">
            <a:xfrm>
              <a:off x="1489" y="2650"/>
              <a:ext cx="423" cy="56"/>
              <a:chOff x="1489" y="2650"/>
              <a:chExt cx="423" cy="56"/>
            </a:xfrm>
          </p:grpSpPr>
          <p:sp>
            <p:nvSpPr>
              <p:cNvPr id="104335" name="Freeform 411"/>
              <p:cNvSpPr>
                <a:spLocks/>
              </p:cNvSpPr>
              <p:nvPr/>
            </p:nvSpPr>
            <p:spPr bwMode="auto">
              <a:xfrm>
                <a:off x="1792" y="2650"/>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04336" name="Group 412"/>
              <p:cNvGrpSpPr>
                <a:grpSpLocks/>
              </p:cNvGrpSpPr>
              <p:nvPr/>
            </p:nvGrpSpPr>
            <p:grpSpPr bwMode="auto">
              <a:xfrm>
                <a:off x="1489" y="2674"/>
                <a:ext cx="295" cy="1"/>
                <a:chOff x="1489" y="2674"/>
                <a:chExt cx="295" cy="1"/>
              </a:xfrm>
            </p:grpSpPr>
            <p:sp>
              <p:nvSpPr>
                <p:cNvPr id="104337" name="Line 413"/>
                <p:cNvSpPr>
                  <a:spLocks noChangeShapeType="1"/>
                </p:cNvSpPr>
                <p:nvPr/>
              </p:nvSpPr>
              <p:spPr bwMode="auto">
                <a:xfrm>
                  <a:off x="148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38" name="Line 414"/>
                <p:cNvSpPr>
                  <a:spLocks noChangeShapeType="1"/>
                </p:cNvSpPr>
                <p:nvPr/>
              </p:nvSpPr>
              <p:spPr bwMode="auto">
                <a:xfrm>
                  <a:off x="1544"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39" name="Line 415"/>
                <p:cNvSpPr>
                  <a:spLocks noChangeShapeType="1"/>
                </p:cNvSpPr>
                <p:nvPr/>
              </p:nvSpPr>
              <p:spPr bwMode="auto">
                <a:xfrm>
                  <a:off x="1600"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40" name="Line 416"/>
                <p:cNvSpPr>
                  <a:spLocks noChangeShapeType="1"/>
                </p:cNvSpPr>
                <p:nvPr/>
              </p:nvSpPr>
              <p:spPr bwMode="auto">
                <a:xfrm>
                  <a:off x="165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41" name="Line 417"/>
                <p:cNvSpPr>
                  <a:spLocks noChangeShapeType="1"/>
                </p:cNvSpPr>
                <p:nvPr/>
              </p:nvSpPr>
              <p:spPr bwMode="auto">
                <a:xfrm>
                  <a:off x="1712"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42" name="Line 418"/>
                <p:cNvSpPr>
                  <a:spLocks noChangeShapeType="1"/>
                </p:cNvSpPr>
                <p:nvPr/>
              </p:nvSpPr>
              <p:spPr bwMode="auto">
                <a:xfrm>
                  <a:off x="1768"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529" name="Group 419"/>
            <p:cNvGrpSpPr>
              <a:grpSpLocks/>
            </p:cNvGrpSpPr>
            <p:nvPr/>
          </p:nvGrpSpPr>
          <p:grpSpPr bwMode="auto">
            <a:xfrm>
              <a:off x="1968" y="2650"/>
              <a:ext cx="415" cy="56"/>
              <a:chOff x="1968" y="2650"/>
              <a:chExt cx="415" cy="56"/>
            </a:xfrm>
          </p:grpSpPr>
          <p:sp>
            <p:nvSpPr>
              <p:cNvPr id="104327" name="Freeform 420"/>
              <p:cNvSpPr>
                <a:spLocks/>
              </p:cNvSpPr>
              <p:nvPr/>
            </p:nvSpPr>
            <p:spPr bwMode="auto">
              <a:xfrm>
                <a:off x="2271"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4328" name="Group 421"/>
              <p:cNvGrpSpPr>
                <a:grpSpLocks/>
              </p:cNvGrpSpPr>
              <p:nvPr/>
            </p:nvGrpSpPr>
            <p:grpSpPr bwMode="auto">
              <a:xfrm>
                <a:off x="1968" y="2674"/>
                <a:ext cx="295" cy="1"/>
                <a:chOff x="1968" y="2674"/>
                <a:chExt cx="295" cy="1"/>
              </a:xfrm>
            </p:grpSpPr>
            <p:sp>
              <p:nvSpPr>
                <p:cNvPr id="104329" name="Line 422"/>
                <p:cNvSpPr>
                  <a:spLocks noChangeShapeType="1"/>
                </p:cNvSpPr>
                <p:nvPr/>
              </p:nvSpPr>
              <p:spPr bwMode="auto">
                <a:xfrm>
                  <a:off x="196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30" name="Line 423"/>
                <p:cNvSpPr>
                  <a:spLocks noChangeShapeType="1"/>
                </p:cNvSpPr>
                <p:nvPr/>
              </p:nvSpPr>
              <p:spPr bwMode="auto">
                <a:xfrm>
                  <a:off x="2023"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31" name="Line 424"/>
                <p:cNvSpPr>
                  <a:spLocks noChangeShapeType="1"/>
                </p:cNvSpPr>
                <p:nvPr/>
              </p:nvSpPr>
              <p:spPr bwMode="auto">
                <a:xfrm>
                  <a:off x="207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32" name="Line 425"/>
                <p:cNvSpPr>
                  <a:spLocks noChangeShapeType="1"/>
                </p:cNvSpPr>
                <p:nvPr/>
              </p:nvSpPr>
              <p:spPr bwMode="auto">
                <a:xfrm>
                  <a:off x="213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33" name="Line 426"/>
                <p:cNvSpPr>
                  <a:spLocks noChangeShapeType="1"/>
                </p:cNvSpPr>
                <p:nvPr/>
              </p:nvSpPr>
              <p:spPr bwMode="auto">
                <a:xfrm>
                  <a:off x="219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34" name="Line 427"/>
                <p:cNvSpPr>
                  <a:spLocks noChangeShapeType="1"/>
                </p:cNvSpPr>
                <p:nvPr/>
              </p:nvSpPr>
              <p:spPr bwMode="auto">
                <a:xfrm>
                  <a:off x="2247"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530" name="Group 428"/>
            <p:cNvGrpSpPr>
              <a:grpSpLocks/>
            </p:cNvGrpSpPr>
            <p:nvPr/>
          </p:nvGrpSpPr>
          <p:grpSpPr bwMode="auto">
            <a:xfrm>
              <a:off x="1489" y="2953"/>
              <a:ext cx="423" cy="56"/>
              <a:chOff x="1489" y="2953"/>
              <a:chExt cx="423" cy="56"/>
            </a:xfrm>
          </p:grpSpPr>
          <p:sp>
            <p:nvSpPr>
              <p:cNvPr id="104319" name="Freeform 429"/>
              <p:cNvSpPr>
                <a:spLocks/>
              </p:cNvSpPr>
              <p:nvPr/>
            </p:nvSpPr>
            <p:spPr bwMode="auto">
              <a:xfrm>
                <a:off x="1792" y="2953"/>
                <a:ext cx="120" cy="56"/>
              </a:xfrm>
              <a:custGeom>
                <a:avLst/>
                <a:gdLst>
                  <a:gd name="T0" fmla="*/ 120 w 120"/>
                  <a:gd name="T1" fmla="*/ 32 h 56"/>
                  <a:gd name="T2" fmla="*/ 0 w 120"/>
                  <a:gd name="T3" fmla="*/ 56 h 56"/>
                  <a:gd name="T4" fmla="*/ 0 w 120"/>
                  <a:gd name="T5" fmla="*/ 32 h 56"/>
                  <a:gd name="T6" fmla="*/ 0 w 120"/>
                  <a:gd name="T7" fmla="*/ 0 h 56"/>
                  <a:gd name="T8" fmla="*/ 120 w 120"/>
                  <a:gd name="T9" fmla="*/ 32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32"/>
                    </a:moveTo>
                    <a:lnTo>
                      <a:pt x="0" y="56"/>
                    </a:lnTo>
                    <a:lnTo>
                      <a:pt x="0" y="32"/>
                    </a:lnTo>
                    <a:lnTo>
                      <a:pt x="0" y="0"/>
                    </a:lnTo>
                    <a:lnTo>
                      <a:pt x="120" y="32"/>
                    </a:lnTo>
                    <a:close/>
                  </a:path>
                </a:pathLst>
              </a:custGeom>
              <a:solidFill>
                <a:schemeClr val="bg2"/>
              </a:solidFill>
              <a:ln w="9525">
                <a:solidFill>
                  <a:schemeClr val="bg2"/>
                </a:solidFill>
                <a:round/>
                <a:headEnd/>
                <a:tailEnd/>
              </a:ln>
            </p:spPr>
            <p:txBody>
              <a:bodyPr/>
              <a:lstStyle/>
              <a:p>
                <a:endParaRPr lang="en-US"/>
              </a:p>
            </p:txBody>
          </p:sp>
          <p:grpSp>
            <p:nvGrpSpPr>
              <p:cNvPr id="104320" name="Group 430"/>
              <p:cNvGrpSpPr>
                <a:grpSpLocks/>
              </p:cNvGrpSpPr>
              <p:nvPr/>
            </p:nvGrpSpPr>
            <p:grpSpPr bwMode="auto">
              <a:xfrm>
                <a:off x="1489" y="2985"/>
                <a:ext cx="295" cy="1"/>
                <a:chOff x="1489" y="2985"/>
                <a:chExt cx="295" cy="1"/>
              </a:xfrm>
            </p:grpSpPr>
            <p:sp>
              <p:nvSpPr>
                <p:cNvPr id="104321" name="Line 431"/>
                <p:cNvSpPr>
                  <a:spLocks noChangeShapeType="1"/>
                </p:cNvSpPr>
                <p:nvPr/>
              </p:nvSpPr>
              <p:spPr bwMode="auto">
                <a:xfrm>
                  <a:off x="148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22" name="Line 432"/>
                <p:cNvSpPr>
                  <a:spLocks noChangeShapeType="1"/>
                </p:cNvSpPr>
                <p:nvPr/>
              </p:nvSpPr>
              <p:spPr bwMode="auto">
                <a:xfrm>
                  <a:off x="1544"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23" name="Line 433"/>
                <p:cNvSpPr>
                  <a:spLocks noChangeShapeType="1"/>
                </p:cNvSpPr>
                <p:nvPr/>
              </p:nvSpPr>
              <p:spPr bwMode="auto">
                <a:xfrm>
                  <a:off x="1600"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24" name="Line 434"/>
                <p:cNvSpPr>
                  <a:spLocks noChangeShapeType="1"/>
                </p:cNvSpPr>
                <p:nvPr/>
              </p:nvSpPr>
              <p:spPr bwMode="auto">
                <a:xfrm>
                  <a:off x="165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25" name="Line 435"/>
                <p:cNvSpPr>
                  <a:spLocks noChangeShapeType="1"/>
                </p:cNvSpPr>
                <p:nvPr/>
              </p:nvSpPr>
              <p:spPr bwMode="auto">
                <a:xfrm>
                  <a:off x="171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26" name="Line 436"/>
                <p:cNvSpPr>
                  <a:spLocks noChangeShapeType="1"/>
                </p:cNvSpPr>
                <p:nvPr/>
              </p:nvSpPr>
              <p:spPr bwMode="auto">
                <a:xfrm>
                  <a:off x="1768"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531" name="Group 437"/>
            <p:cNvGrpSpPr>
              <a:grpSpLocks/>
            </p:cNvGrpSpPr>
            <p:nvPr/>
          </p:nvGrpSpPr>
          <p:grpSpPr bwMode="auto">
            <a:xfrm>
              <a:off x="1952" y="2953"/>
              <a:ext cx="415" cy="56"/>
              <a:chOff x="1952" y="2953"/>
              <a:chExt cx="415" cy="56"/>
            </a:xfrm>
          </p:grpSpPr>
          <p:sp>
            <p:nvSpPr>
              <p:cNvPr id="104311" name="Freeform 438"/>
              <p:cNvSpPr>
                <a:spLocks/>
              </p:cNvSpPr>
              <p:nvPr/>
            </p:nvSpPr>
            <p:spPr bwMode="auto">
              <a:xfrm>
                <a:off x="2255"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4312" name="Group 439"/>
              <p:cNvGrpSpPr>
                <a:grpSpLocks/>
              </p:cNvGrpSpPr>
              <p:nvPr/>
            </p:nvGrpSpPr>
            <p:grpSpPr bwMode="auto">
              <a:xfrm>
                <a:off x="1952" y="2985"/>
                <a:ext cx="295" cy="1"/>
                <a:chOff x="1952" y="2985"/>
                <a:chExt cx="295" cy="1"/>
              </a:xfrm>
            </p:grpSpPr>
            <p:sp>
              <p:nvSpPr>
                <p:cNvPr id="104313" name="Line 440"/>
                <p:cNvSpPr>
                  <a:spLocks noChangeShapeType="1"/>
                </p:cNvSpPr>
                <p:nvPr/>
              </p:nvSpPr>
              <p:spPr bwMode="auto">
                <a:xfrm>
                  <a:off x="195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14" name="Line 441"/>
                <p:cNvSpPr>
                  <a:spLocks noChangeShapeType="1"/>
                </p:cNvSpPr>
                <p:nvPr/>
              </p:nvSpPr>
              <p:spPr bwMode="auto">
                <a:xfrm>
                  <a:off x="2008" y="2985"/>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15" name="Line 442"/>
                <p:cNvSpPr>
                  <a:spLocks noChangeShapeType="1"/>
                </p:cNvSpPr>
                <p:nvPr/>
              </p:nvSpPr>
              <p:spPr bwMode="auto">
                <a:xfrm>
                  <a:off x="2063"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16" name="Line 443"/>
                <p:cNvSpPr>
                  <a:spLocks noChangeShapeType="1"/>
                </p:cNvSpPr>
                <p:nvPr/>
              </p:nvSpPr>
              <p:spPr bwMode="auto">
                <a:xfrm>
                  <a:off x="211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17" name="Line 444"/>
                <p:cNvSpPr>
                  <a:spLocks noChangeShapeType="1"/>
                </p:cNvSpPr>
                <p:nvPr/>
              </p:nvSpPr>
              <p:spPr bwMode="auto">
                <a:xfrm>
                  <a:off x="217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18" name="Line 445"/>
                <p:cNvSpPr>
                  <a:spLocks noChangeShapeType="1"/>
                </p:cNvSpPr>
                <p:nvPr/>
              </p:nvSpPr>
              <p:spPr bwMode="auto">
                <a:xfrm>
                  <a:off x="2231"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532" name="Group 446"/>
            <p:cNvGrpSpPr>
              <a:grpSpLocks/>
            </p:cNvGrpSpPr>
            <p:nvPr/>
          </p:nvGrpSpPr>
          <p:grpSpPr bwMode="auto">
            <a:xfrm>
              <a:off x="2415" y="2953"/>
              <a:ext cx="415" cy="56"/>
              <a:chOff x="2415" y="2953"/>
              <a:chExt cx="415" cy="56"/>
            </a:xfrm>
          </p:grpSpPr>
          <p:sp>
            <p:nvSpPr>
              <p:cNvPr id="104303" name="Freeform 447"/>
              <p:cNvSpPr>
                <a:spLocks/>
              </p:cNvSpPr>
              <p:nvPr/>
            </p:nvSpPr>
            <p:spPr bwMode="auto">
              <a:xfrm>
                <a:off x="2718"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4304" name="Group 448"/>
              <p:cNvGrpSpPr>
                <a:grpSpLocks/>
              </p:cNvGrpSpPr>
              <p:nvPr/>
            </p:nvGrpSpPr>
            <p:grpSpPr bwMode="auto">
              <a:xfrm>
                <a:off x="2415" y="2985"/>
                <a:ext cx="295" cy="1"/>
                <a:chOff x="2415" y="2985"/>
                <a:chExt cx="295" cy="1"/>
              </a:xfrm>
            </p:grpSpPr>
            <p:sp>
              <p:nvSpPr>
                <p:cNvPr id="104305" name="Line 449"/>
                <p:cNvSpPr>
                  <a:spLocks noChangeShapeType="1"/>
                </p:cNvSpPr>
                <p:nvPr/>
              </p:nvSpPr>
              <p:spPr bwMode="auto">
                <a:xfrm>
                  <a:off x="241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06" name="Line 450"/>
                <p:cNvSpPr>
                  <a:spLocks noChangeShapeType="1"/>
                </p:cNvSpPr>
                <p:nvPr/>
              </p:nvSpPr>
              <p:spPr bwMode="auto">
                <a:xfrm>
                  <a:off x="247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07" name="Line 451"/>
                <p:cNvSpPr>
                  <a:spLocks noChangeShapeType="1"/>
                </p:cNvSpPr>
                <p:nvPr/>
              </p:nvSpPr>
              <p:spPr bwMode="auto">
                <a:xfrm>
                  <a:off x="252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08" name="Line 452"/>
                <p:cNvSpPr>
                  <a:spLocks noChangeShapeType="1"/>
                </p:cNvSpPr>
                <p:nvPr/>
              </p:nvSpPr>
              <p:spPr bwMode="auto">
                <a:xfrm>
                  <a:off x="258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09" name="Line 453"/>
                <p:cNvSpPr>
                  <a:spLocks noChangeShapeType="1"/>
                </p:cNvSpPr>
                <p:nvPr/>
              </p:nvSpPr>
              <p:spPr bwMode="auto">
                <a:xfrm>
                  <a:off x="263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10" name="Line 454"/>
                <p:cNvSpPr>
                  <a:spLocks noChangeShapeType="1"/>
                </p:cNvSpPr>
                <p:nvPr/>
              </p:nvSpPr>
              <p:spPr bwMode="auto">
                <a:xfrm>
                  <a:off x="2694"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533" name="Group 455"/>
            <p:cNvGrpSpPr>
              <a:grpSpLocks/>
            </p:cNvGrpSpPr>
            <p:nvPr/>
          </p:nvGrpSpPr>
          <p:grpSpPr bwMode="auto">
            <a:xfrm>
              <a:off x="2838" y="1741"/>
              <a:ext cx="40" cy="1260"/>
              <a:chOff x="2838" y="1741"/>
              <a:chExt cx="40" cy="1260"/>
            </a:xfrm>
          </p:grpSpPr>
          <p:sp>
            <p:nvSpPr>
              <p:cNvPr id="104293" name="Oval 456"/>
              <p:cNvSpPr>
                <a:spLocks noChangeArrowheads="1"/>
              </p:cNvSpPr>
              <p:nvPr/>
            </p:nvSpPr>
            <p:spPr bwMode="auto">
              <a:xfrm>
                <a:off x="2838" y="1741"/>
                <a:ext cx="40" cy="40"/>
              </a:xfrm>
              <a:prstGeom prst="ellipse">
                <a:avLst/>
              </a:prstGeom>
              <a:solidFill>
                <a:schemeClr val="bg2"/>
              </a:solidFill>
              <a:ln w="9525">
                <a:solidFill>
                  <a:schemeClr val="bg2"/>
                </a:solidFill>
                <a:round/>
                <a:headEnd/>
                <a:tailEnd/>
              </a:ln>
            </p:spPr>
            <p:txBody>
              <a:bodyPr/>
              <a:lstStyle/>
              <a:p>
                <a:endParaRPr lang="en-US"/>
              </a:p>
            </p:txBody>
          </p:sp>
          <p:sp>
            <p:nvSpPr>
              <p:cNvPr id="104294" name="Oval 457"/>
              <p:cNvSpPr>
                <a:spLocks noChangeArrowheads="1"/>
              </p:cNvSpPr>
              <p:nvPr/>
            </p:nvSpPr>
            <p:spPr bwMode="auto">
              <a:xfrm>
                <a:off x="2838" y="1741"/>
                <a:ext cx="40" cy="40"/>
              </a:xfrm>
              <a:prstGeom prst="ellipse">
                <a:avLst/>
              </a:prstGeom>
              <a:solidFill>
                <a:schemeClr val="bg2"/>
              </a:solidFill>
              <a:ln w="25400">
                <a:solidFill>
                  <a:schemeClr val="bg2"/>
                </a:solidFill>
                <a:round/>
                <a:headEnd/>
                <a:tailEnd/>
              </a:ln>
            </p:spPr>
            <p:txBody>
              <a:bodyPr/>
              <a:lstStyle/>
              <a:p>
                <a:endParaRPr lang="en-US"/>
              </a:p>
            </p:txBody>
          </p:sp>
          <p:sp>
            <p:nvSpPr>
              <p:cNvPr id="104295" name="Oval 458"/>
              <p:cNvSpPr>
                <a:spLocks noChangeArrowheads="1"/>
              </p:cNvSpPr>
              <p:nvPr/>
            </p:nvSpPr>
            <p:spPr bwMode="auto">
              <a:xfrm>
                <a:off x="2846" y="2044"/>
                <a:ext cx="32" cy="32"/>
              </a:xfrm>
              <a:prstGeom prst="ellipse">
                <a:avLst/>
              </a:prstGeom>
              <a:solidFill>
                <a:schemeClr val="bg2"/>
              </a:solidFill>
              <a:ln w="9525">
                <a:solidFill>
                  <a:schemeClr val="bg2"/>
                </a:solidFill>
                <a:round/>
                <a:headEnd/>
                <a:tailEnd/>
              </a:ln>
            </p:spPr>
            <p:txBody>
              <a:bodyPr/>
              <a:lstStyle/>
              <a:p>
                <a:endParaRPr lang="en-US"/>
              </a:p>
            </p:txBody>
          </p:sp>
          <p:sp>
            <p:nvSpPr>
              <p:cNvPr id="104296" name="Oval 459"/>
              <p:cNvSpPr>
                <a:spLocks noChangeArrowheads="1"/>
              </p:cNvSpPr>
              <p:nvPr/>
            </p:nvSpPr>
            <p:spPr bwMode="auto">
              <a:xfrm>
                <a:off x="2846"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04297" name="Oval 460"/>
              <p:cNvSpPr>
                <a:spLocks noChangeArrowheads="1"/>
              </p:cNvSpPr>
              <p:nvPr/>
            </p:nvSpPr>
            <p:spPr bwMode="auto">
              <a:xfrm>
                <a:off x="2846" y="2355"/>
                <a:ext cx="32" cy="32"/>
              </a:xfrm>
              <a:prstGeom prst="ellipse">
                <a:avLst/>
              </a:prstGeom>
              <a:solidFill>
                <a:schemeClr val="bg2"/>
              </a:solidFill>
              <a:ln w="9525">
                <a:solidFill>
                  <a:schemeClr val="bg2"/>
                </a:solidFill>
                <a:round/>
                <a:headEnd/>
                <a:tailEnd/>
              </a:ln>
            </p:spPr>
            <p:txBody>
              <a:bodyPr/>
              <a:lstStyle/>
              <a:p>
                <a:endParaRPr lang="en-US"/>
              </a:p>
            </p:txBody>
          </p:sp>
          <p:sp>
            <p:nvSpPr>
              <p:cNvPr id="104298" name="Oval 461"/>
              <p:cNvSpPr>
                <a:spLocks noChangeArrowheads="1"/>
              </p:cNvSpPr>
              <p:nvPr/>
            </p:nvSpPr>
            <p:spPr bwMode="auto">
              <a:xfrm>
                <a:off x="2846"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04299" name="Oval 462"/>
              <p:cNvSpPr>
                <a:spLocks noChangeArrowheads="1"/>
              </p:cNvSpPr>
              <p:nvPr/>
            </p:nvSpPr>
            <p:spPr bwMode="auto">
              <a:xfrm>
                <a:off x="2838" y="2658"/>
                <a:ext cx="40" cy="32"/>
              </a:xfrm>
              <a:prstGeom prst="ellipse">
                <a:avLst/>
              </a:prstGeom>
              <a:solidFill>
                <a:schemeClr val="bg2"/>
              </a:solidFill>
              <a:ln w="9525">
                <a:solidFill>
                  <a:schemeClr val="bg2"/>
                </a:solidFill>
                <a:round/>
                <a:headEnd/>
                <a:tailEnd/>
              </a:ln>
            </p:spPr>
            <p:txBody>
              <a:bodyPr/>
              <a:lstStyle/>
              <a:p>
                <a:endParaRPr lang="en-US"/>
              </a:p>
            </p:txBody>
          </p:sp>
          <p:sp>
            <p:nvSpPr>
              <p:cNvPr id="104300" name="Oval 463"/>
              <p:cNvSpPr>
                <a:spLocks noChangeArrowheads="1"/>
              </p:cNvSpPr>
              <p:nvPr/>
            </p:nvSpPr>
            <p:spPr bwMode="auto">
              <a:xfrm>
                <a:off x="2838" y="2658"/>
                <a:ext cx="40" cy="32"/>
              </a:xfrm>
              <a:prstGeom prst="ellipse">
                <a:avLst/>
              </a:prstGeom>
              <a:solidFill>
                <a:schemeClr val="bg2"/>
              </a:solidFill>
              <a:ln w="25400">
                <a:solidFill>
                  <a:schemeClr val="bg2"/>
                </a:solidFill>
                <a:round/>
                <a:headEnd/>
                <a:tailEnd/>
              </a:ln>
            </p:spPr>
            <p:txBody>
              <a:bodyPr/>
              <a:lstStyle/>
              <a:p>
                <a:endParaRPr lang="en-US"/>
              </a:p>
            </p:txBody>
          </p:sp>
          <p:sp>
            <p:nvSpPr>
              <p:cNvPr id="104301" name="Oval 464"/>
              <p:cNvSpPr>
                <a:spLocks noChangeArrowheads="1"/>
              </p:cNvSpPr>
              <p:nvPr/>
            </p:nvSpPr>
            <p:spPr bwMode="auto">
              <a:xfrm>
                <a:off x="2838" y="2969"/>
                <a:ext cx="32" cy="32"/>
              </a:xfrm>
              <a:prstGeom prst="ellipse">
                <a:avLst/>
              </a:prstGeom>
              <a:solidFill>
                <a:schemeClr val="bg2"/>
              </a:solidFill>
              <a:ln w="9525">
                <a:solidFill>
                  <a:schemeClr val="bg2"/>
                </a:solidFill>
                <a:round/>
                <a:headEnd/>
                <a:tailEnd/>
              </a:ln>
            </p:spPr>
            <p:txBody>
              <a:bodyPr/>
              <a:lstStyle/>
              <a:p>
                <a:endParaRPr lang="en-US"/>
              </a:p>
            </p:txBody>
          </p:sp>
          <p:sp>
            <p:nvSpPr>
              <p:cNvPr id="104302" name="Oval 465"/>
              <p:cNvSpPr>
                <a:spLocks noChangeArrowheads="1"/>
              </p:cNvSpPr>
              <p:nvPr/>
            </p:nvSpPr>
            <p:spPr bwMode="auto">
              <a:xfrm>
                <a:off x="2838"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03534" name="Group 466"/>
            <p:cNvGrpSpPr>
              <a:grpSpLocks/>
            </p:cNvGrpSpPr>
            <p:nvPr/>
          </p:nvGrpSpPr>
          <p:grpSpPr bwMode="auto">
            <a:xfrm>
              <a:off x="1912" y="3272"/>
              <a:ext cx="32" cy="335"/>
              <a:chOff x="1912" y="3272"/>
              <a:chExt cx="32" cy="335"/>
            </a:xfrm>
          </p:grpSpPr>
          <p:sp>
            <p:nvSpPr>
              <p:cNvPr id="104289" name="Oval 467"/>
              <p:cNvSpPr>
                <a:spLocks noChangeArrowheads="1"/>
              </p:cNvSpPr>
              <p:nvPr/>
            </p:nvSpPr>
            <p:spPr bwMode="auto">
              <a:xfrm>
                <a:off x="1912" y="3272"/>
                <a:ext cx="32" cy="32"/>
              </a:xfrm>
              <a:prstGeom prst="ellipse">
                <a:avLst/>
              </a:prstGeom>
              <a:solidFill>
                <a:schemeClr val="bg2"/>
              </a:solidFill>
              <a:ln w="9525">
                <a:solidFill>
                  <a:schemeClr val="bg2"/>
                </a:solidFill>
                <a:round/>
                <a:headEnd/>
                <a:tailEnd/>
              </a:ln>
            </p:spPr>
            <p:txBody>
              <a:bodyPr/>
              <a:lstStyle/>
              <a:p>
                <a:endParaRPr lang="en-US"/>
              </a:p>
            </p:txBody>
          </p:sp>
          <p:sp>
            <p:nvSpPr>
              <p:cNvPr id="104290" name="Oval 468"/>
              <p:cNvSpPr>
                <a:spLocks noChangeArrowheads="1"/>
              </p:cNvSpPr>
              <p:nvPr/>
            </p:nvSpPr>
            <p:spPr bwMode="auto">
              <a:xfrm>
                <a:off x="1912"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04291" name="Oval 469"/>
              <p:cNvSpPr>
                <a:spLocks noChangeArrowheads="1"/>
              </p:cNvSpPr>
              <p:nvPr/>
            </p:nvSpPr>
            <p:spPr bwMode="auto">
              <a:xfrm>
                <a:off x="1912" y="3575"/>
                <a:ext cx="32" cy="32"/>
              </a:xfrm>
              <a:prstGeom prst="ellipse">
                <a:avLst/>
              </a:prstGeom>
              <a:solidFill>
                <a:schemeClr val="bg2"/>
              </a:solidFill>
              <a:ln w="9525">
                <a:solidFill>
                  <a:schemeClr val="bg2"/>
                </a:solidFill>
                <a:round/>
                <a:headEnd/>
                <a:tailEnd/>
              </a:ln>
            </p:spPr>
            <p:txBody>
              <a:bodyPr/>
              <a:lstStyle/>
              <a:p>
                <a:endParaRPr lang="en-US"/>
              </a:p>
            </p:txBody>
          </p:sp>
          <p:sp>
            <p:nvSpPr>
              <p:cNvPr id="104292" name="Oval 470"/>
              <p:cNvSpPr>
                <a:spLocks noChangeArrowheads="1"/>
              </p:cNvSpPr>
              <p:nvPr/>
            </p:nvSpPr>
            <p:spPr bwMode="auto">
              <a:xfrm>
                <a:off x="1912" y="3575"/>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03535" name="Group 471"/>
            <p:cNvGrpSpPr>
              <a:grpSpLocks/>
            </p:cNvGrpSpPr>
            <p:nvPr/>
          </p:nvGrpSpPr>
          <p:grpSpPr bwMode="auto">
            <a:xfrm>
              <a:off x="1449" y="3272"/>
              <a:ext cx="40" cy="335"/>
              <a:chOff x="1449" y="3272"/>
              <a:chExt cx="40" cy="335"/>
            </a:xfrm>
          </p:grpSpPr>
          <p:sp>
            <p:nvSpPr>
              <p:cNvPr id="104285" name="Oval 472"/>
              <p:cNvSpPr>
                <a:spLocks noChangeArrowheads="1"/>
              </p:cNvSpPr>
              <p:nvPr/>
            </p:nvSpPr>
            <p:spPr bwMode="auto">
              <a:xfrm>
                <a:off x="1449" y="3272"/>
                <a:ext cx="40" cy="32"/>
              </a:xfrm>
              <a:prstGeom prst="ellipse">
                <a:avLst/>
              </a:prstGeom>
              <a:solidFill>
                <a:schemeClr val="bg2"/>
              </a:solidFill>
              <a:ln w="9525">
                <a:solidFill>
                  <a:schemeClr val="bg2"/>
                </a:solidFill>
                <a:round/>
                <a:headEnd/>
                <a:tailEnd/>
              </a:ln>
            </p:spPr>
            <p:txBody>
              <a:bodyPr/>
              <a:lstStyle/>
              <a:p>
                <a:endParaRPr lang="en-US"/>
              </a:p>
            </p:txBody>
          </p:sp>
          <p:sp>
            <p:nvSpPr>
              <p:cNvPr id="104286" name="Oval 473"/>
              <p:cNvSpPr>
                <a:spLocks noChangeArrowheads="1"/>
              </p:cNvSpPr>
              <p:nvPr/>
            </p:nvSpPr>
            <p:spPr bwMode="auto">
              <a:xfrm>
                <a:off x="1449"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04287" name="Oval 474"/>
              <p:cNvSpPr>
                <a:spLocks noChangeArrowheads="1"/>
              </p:cNvSpPr>
              <p:nvPr/>
            </p:nvSpPr>
            <p:spPr bwMode="auto">
              <a:xfrm>
                <a:off x="1449" y="3575"/>
                <a:ext cx="40" cy="32"/>
              </a:xfrm>
              <a:prstGeom prst="ellipse">
                <a:avLst/>
              </a:prstGeom>
              <a:solidFill>
                <a:schemeClr val="bg2"/>
              </a:solidFill>
              <a:ln w="9525">
                <a:solidFill>
                  <a:schemeClr val="bg2"/>
                </a:solidFill>
                <a:round/>
                <a:headEnd/>
                <a:tailEnd/>
              </a:ln>
            </p:spPr>
            <p:txBody>
              <a:bodyPr/>
              <a:lstStyle/>
              <a:p>
                <a:endParaRPr lang="en-US"/>
              </a:p>
            </p:txBody>
          </p:sp>
          <p:sp>
            <p:nvSpPr>
              <p:cNvPr id="104288" name="Oval 475"/>
              <p:cNvSpPr>
                <a:spLocks noChangeArrowheads="1"/>
              </p:cNvSpPr>
              <p:nvPr/>
            </p:nvSpPr>
            <p:spPr bwMode="auto">
              <a:xfrm>
                <a:off x="1449" y="3575"/>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03536" name="Group 476"/>
            <p:cNvGrpSpPr>
              <a:grpSpLocks/>
            </p:cNvGrpSpPr>
            <p:nvPr/>
          </p:nvGrpSpPr>
          <p:grpSpPr bwMode="auto">
            <a:xfrm>
              <a:off x="2367" y="3272"/>
              <a:ext cx="32" cy="335"/>
              <a:chOff x="2367" y="3272"/>
              <a:chExt cx="32" cy="335"/>
            </a:xfrm>
          </p:grpSpPr>
          <p:sp>
            <p:nvSpPr>
              <p:cNvPr id="104281" name="Oval 477"/>
              <p:cNvSpPr>
                <a:spLocks noChangeArrowheads="1"/>
              </p:cNvSpPr>
              <p:nvPr/>
            </p:nvSpPr>
            <p:spPr bwMode="auto">
              <a:xfrm>
                <a:off x="2367" y="3272"/>
                <a:ext cx="32" cy="32"/>
              </a:xfrm>
              <a:prstGeom prst="ellipse">
                <a:avLst/>
              </a:prstGeom>
              <a:solidFill>
                <a:schemeClr val="bg2"/>
              </a:solidFill>
              <a:ln w="9525">
                <a:solidFill>
                  <a:schemeClr val="bg2"/>
                </a:solidFill>
                <a:round/>
                <a:headEnd/>
                <a:tailEnd/>
              </a:ln>
            </p:spPr>
            <p:txBody>
              <a:bodyPr/>
              <a:lstStyle/>
              <a:p>
                <a:endParaRPr lang="en-US"/>
              </a:p>
            </p:txBody>
          </p:sp>
          <p:sp>
            <p:nvSpPr>
              <p:cNvPr id="104282" name="Oval 478"/>
              <p:cNvSpPr>
                <a:spLocks noChangeArrowheads="1"/>
              </p:cNvSpPr>
              <p:nvPr/>
            </p:nvSpPr>
            <p:spPr bwMode="auto">
              <a:xfrm>
                <a:off x="2367"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04283" name="Oval 479"/>
              <p:cNvSpPr>
                <a:spLocks noChangeArrowheads="1"/>
              </p:cNvSpPr>
              <p:nvPr/>
            </p:nvSpPr>
            <p:spPr bwMode="auto">
              <a:xfrm>
                <a:off x="2367" y="3575"/>
                <a:ext cx="32" cy="32"/>
              </a:xfrm>
              <a:prstGeom prst="ellipse">
                <a:avLst/>
              </a:prstGeom>
              <a:solidFill>
                <a:schemeClr val="bg2"/>
              </a:solidFill>
              <a:ln w="9525">
                <a:solidFill>
                  <a:schemeClr val="bg2"/>
                </a:solidFill>
                <a:round/>
                <a:headEnd/>
                <a:tailEnd/>
              </a:ln>
            </p:spPr>
            <p:txBody>
              <a:bodyPr/>
              <a:lstStyle/>
              <a:p>
                <a:endParaRPr lang="en-US"/>
              </a:p>
            </p:txBody>
          </p:sp>
          <p:sp>
            <p:nvSpPr>
              <p:cNvPr id="104284" name="Oval 480"/>
              <p:cNvSpPr>
                <a:spLocks noChangeArrowheads="1"/>
              </p:cNvSpPr>
              <p:nvPr/>
            </p:nvSpPr>
            <p:spPr bwMode="auto">
              <a:xfrm>
                <a:off x="2367" y="3575"/>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03537" name="Group 481"/>
            <p:cNvGrpSpPr>
              <a:grpSpLocks/>
            </p:cNvGrpSpPr>
            <p:nvPr/>
          </p:nvGrpSpPr>
          <p:grpSpPr bwMode="auto">
            <a:xfrm>
              <a:off x="2822" y="3272"/>
              <a:ext cx="40" cy="335"/>
              <a:chOff x="2822" y="3272"/>
              <a:chExt cx="40" cy="335"/>
            </a:xfrm>
          </p:grpSpPr>
          <p:sp>
            <p:nvSpPr>
              <p:cNvPr id="104277" name="Oval 482"/>
              <p:cNvSpPr>
                <a:spLocks noChangeArrowheads="1"/>
              </p:cNvSpPr>
              <p:nvPr/>
            </p:nvSpPr>
            <p:spPr bwMode="auto">
              <a:xfrm>
                <a:off x="2822" y="3272"/>
                <a:ext cx="40" cy="32"/>
              </a:xfrm>
              <a:prstGeom prst="ellipse">
                <a:avLst/>
              </a:prstGeom>
              <a:solidFill>
                <a:schemeClr val="bg2"/>
              </a:solidFill>
              <a:ln w="9525">
                <a:solidFill>
                  <a:schemeClr val="bg2"/>
                </a:solidFill>
                <a:round/>
                <a:headEnd/>
                <a:tailEnd/>
              </a:ln>
            </p:spPr>
            <p:txBody>
              <a:bodyPr/>
              <a:lstStyle/>
              <a:p>
                <a:endParaRPr lang="en-US"/>
              </a:p>
            </p:txBody>
          </p:sp>
          <p:sp>
            <p:nvSpPr>
              <p:cNvPr id="104278" name="Oval 483"/>
              <p:cNvSpPr>
                <a:spLocks noChangeArrowheads="1"/>
              </p:cNvSpPr>
              <p:nvPr/>
            </p:nvSpPr>
            <p:spPr bwMode="auto">
              <a:xfrm>
                <a:off x="2822"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04279" name="Oval 484"/>
              <p:cNvSpPr>
                <a:spLocks noChangeArrowheads="1"/>
              </p:cNvSpPr>
              <p:nvPr/>
            </p:nvSpPr>
            <p:spPr bwMode="auto">
              <a:xfrm>
                <a:off x="2822" y="3575"/>
                <a:ext cx="40" cy="32"/>
              </a:xfrm>
              <a:prstGeom prst="ellipse">
                <a:avLst/>
              </a:prstGeom>
              <a:solidFill>
                <a:schemeClr val="bg2"/>
              </a:solidFill>
              <a:ln w="9525">
                <a:solidFill>
                  <a:schemeClr val="bg2"/>
                </a:solidFill>
                <a:round/>
                <a:headEnd/>
                <a:tailEnd/>
              </a:ln>
            </p:spPr>
            <p:txBody>
              <a:bodyPr/>
              <a:lstStyle/>
              <a:p>
                <a:endParaRPr lang="en-US"/>
              </a:p>
            </p:txBody>
          </p:sp>
          <p:sp>
            <p:nvSpPr>
              <p:cNvPr id="104280" name="Oval 485"/>
              <p:cNvSpPr>
                <a:spLocks noChangeArrowheads="1"/>
              </p:cNvSpPr>
              <p:nvPr/>
            </p:nvSpPr>
            <p:spPr bwMode="auto">
              <a:xfrm>
                <a:off x="2822" y="3575"/>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03538" name="Group 486"/>
            <p:cNvGrpSpPr>
              <a:grpSpLocks/>
            </p:cNvGrpSpPr>
            <p:nvPr/>
          </p:nvGrpSpPr>
          <p:grpSpPr bwMode="auto">
            <a:xfrm>
              <a:off x="2415" y="2650"/>
              <a:ext cx="415" cy="56"/>
              <a:chOff x="2415" y="2650"/>
              <a:chExt cx="415" cy="56"/>
            </a:xfrm>
          </p:grpSpPr>
          <p:sp>
            <p:nvSpPr>
              <p:cNvPr id="104269" name="Freeform 487"/>
              <p:cNvSpPr>
                <a:spLocks/>
              </p:cNvSpPr>
              <p:nvPr/>
            </p:nvSpPr>
            <p:spPr bwMode="auto">
              <a:xfrm>
                <a:off x="2718"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4270" name="Group 488"/>
              <p:cNvGrpSpPr>
                <a:grpSpLocks/>
              </p:cNvGrpSpPr>
              <p:nvPr/>
            </p:nvGrpSpPr>
            <p:grpSpPr bwMode="auto">
              <a:xfrm>
                <a:off x="2415" y="2674"/>
                <a:ext cx="295" cy="1"/>
                <a:chOff x="2415" y="2674"/>
                <a:chExt cx="295" cy="1"/>
              </a:xfrm>
            </p:grpSpPr>
            <p:sp>
              <p:nvSpPr>
                <p:cNvPr id="104271" name="Line 489"/>
                <p:cNvSpPr>
                  <a:spLocks noChangeShapeType="1"/>
                </p:cNvSpPr>
                <p:nvPr/>
              </p:nvSpPr>
              <p:spPr bwMode="auto">
                <a:xfrm>
                  <a:off x="241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272" name="Line 490"/>
                <p:cNvSpPr>
                  <a:spLocks noChangeShapeType="1"/>
                </p:cNvSpPr>
                <p:nvPr/>
              </p:nvSpPr>
              <p:spPr bwMode="auto">
                <a:xfrm>
                  <a:off x="247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273" name="Line 491"/>
                <p:cNvSpPr>
                  <a:spLocks noChangeShapeType="1"/>
                </p:cNvSpPr>
                <p:nvPr/>
              </p:nvSpPr>
              <p:spPr bwMode="auto">
                <a:xfrm>
                  <a:off x="252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274" name="Line 492"/>
                <p:cNvSpPr>
                  <a:spLocks noChangeShapeType="1"/>
                </p:cNvSpPr>
                <p:nvPr/>
              </p:nvSpPr>
              <p:spPr bwMode="auto">
                <a:xfrm>
                  <a:off x="2582"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275" name="Line 493"/>
                <p:cNvSpPr>
                  <a:spLocks noChangeShapeType="1"/>
                </p:cNvSpPr>
                <p:nvPr/>
              </p:nvSpPr>
              <p:spPr bwMode="auto">
                <a:xfrm>
                  <a:off x="263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276" name="Line 494"/>
                <p:cNvSpPr>
                  <a:spLocks noChangeShapeType="1"/>
                </p:cNvSpPr>
                <p:nvPr/>
              </p:nvSpPr>
              <p:spPr bwMode="auto">
                <a:xfrm>
                  <a:off x="2694"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539" name="Group 495"/>
            <p:cNvGrpSpPr>
              <a:grpSpLocks/>
            </p:cNvGrpSpPr>
            <p:nvPr/>
          </p:nvGrpSpPr>
          <p:grpSpPr bwMode="auto">
            <a:xfrm>
              <a:off x="2415" y="1733"/>
              <a:ext cx="415" cy="56"/>
              <a:chOff x="2415" y="1733"/>
              <a:chExt cx="415" cy="56"/>
            </a:xfrm>
          </p:grpSpPr>
          <p:sp>
            <p:nvSpPr>
              <p:cNvPr id="104261" name="Freeform 496"/>
              <p:cNvSpPr>
                <a:spLocks/>
              </p:cNvSpPr>
              <p:nvPr/>
            </p:nvSpPr>
            <p:spPr bwMode="auto">
              <a:xfrm>
                <a:off x="2718"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4262" name="Group 497"/>
              <p:cNvGrpSpPr>
                <a:grpSpLocks/>
              </p:cNvGrpSpPr>
              <p:nvPr/>
            </p:nvGrpSpPr>
            <p:grpSpPr bwMode="auto">
              <a:xfrm>
                <a:off x="2415" y="1757"/>
                <a:ext cx="295" cy="1"/>
                <a:chOff x="2415" y="1757"/>
                <a:chExt cx="295" cy="1"/>
              </a:xfrm>
            </p:grpSpPr>
            <p:sp>
              <p:nvSpPr>
                <p:cNvPr id="104263" name="Line 498"/>
                <p:cNvSpPr>
                  <a:spLocks noChangeShapeType="1"/>
                </p:cNvSpPr>
                <p:nvPr/>
              </p:nvSpPr>
              <p:spPr bwMode="auto">
                <a:xfrm>
                  <a:off x="241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264" name="Line 499"/>
                <p:cNvSpPr>
                  <a:spLocks noChangeShapeType="1"/>
                </p:cNvSpPr>
                <p:nvPr/>
              </p:nvSpPr>
              <p:spPr bwMode="auto">
                <a:xfrm>
                  <a:off x="247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265" name="Line 500"/>
                <p:cNvSpPr>
                  <a:spLocks noChangeShapeType="1"/>
                </p:cNvSpPr>
                <p:nvPr/>
              </p:nvSpPr>
              <p:spPr bwMode="auto">
                <a:xfrm>
                  <a:off x="252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266" name="Line 501"/>
                <p:cNvSpPr>
                  <a:spLocks noChangeShapeType="1"/>
                </p:cNvSpPr>
                <p:nvPr/>
              </p:nvSpPr>
              <p:spPr bwMode="auto">
                <a:xfrm>
                  <a:off x="258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267" name="Line 502"/>
                <p:cNvSpPr>
                  <a:spLocks noChangeShapeType="1"/>
                </p:cNvSpPr>
                <p:nvPr/>
              </p:nvSpPr>
              <p:spPr bwMode="auto">
                <a:xfrm>
                  <a:off x="263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268" name="Line 503"/>
                <p:cNvSpPr>
                  <a:spLocks noChangeShapeType="1"/>
                </p:cNvSpPr>
                <p:nvPr/>
              </p:nvSpPr>
              <p:spPr bwMode="auto">
                <a:xfrm>
                  <a:off x="2694"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540" name="Group 504"/>
            <p:cNvGrpSpPr>
              <a:grpSpLocks/>
            </p:cNvGrpSpPr>
            <p:nvPr/>
          </p:nvGrpSpPr>
          <p:grpSpPr bwMode="auto">
            <a:xfrm>
              <a:off x="1489" y="3264"/>
              <a:ext cx="423" cy="56"/>
              <a:chOff x="1489" y="3264"/>
              <a:chExt cx="423" cy="56"/>
            </a:xfrm>
          </p:grpSpPr>
          <p:sp>
            <p:nvSpPr>
              <p:cNvPr id="104253" name="Freeform 505"/>
              <p:cNvSpPr>
                <a:spLocks/>
              </p:cNvSpPr>
              <p:nvPr/>
            </p:nvSpPr>
            <p:spPr bwMode="auto">
              <a:xfrm>
                <a:off x="1792" y="3264"/>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04254" name="Group 506"/>
              <p:cNvGrpSpPr>
                <a:grpSpLocks/>
              </p:cNvGrpSpPr>
              <p:nvPr/>
            </p:nvGrpSpPr>
            <p:grpSpPr bwMode="auto">
              <a:xfrm>
                <a:off x="1489" y="3288"/>
                <a:ext cx="295" cy="1"/>
                <a:chOff x="1489" y="3288"/>
                <a:chExt cx="295" cy="1"/>
              </a:xfrm>
            </p:grpSpPr>
            <p:sp>
              <p:nvSpPr>
                <p:cNvPr id="104255" name="Line 507"/>
                <p:cNvSpPr>
                  <a:spLocks noChangeShapeType="1"/>
                </p:cNvSpPr>
                <p:nvPr/>
              </p:nvSpPr>
              <p:spPr bwMode="auto">
                <a:xfrm>
                  <a:off x="1489"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256" name="Line 508"/>
                <p:cNvSpPr>
                  <a:spLocks noChangeShapeType="1"/>
                </p:cNvSpPr>
                <p:nvPr/>
              </p:nvSpPr>
              <p:spPr bwMode="auto">
                <a:xfrm>
                  <a:off x="1544"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257" name="Line 509"/>
                <p:cNvSpPr>
                  <a:spLocks noChangeShapeType="1"/>
                </p:cNvSpPr>
                <p:nvPr/>
              </p:nvSpPr>
              <p:spPr bwMode="auto">
                <a:xfrm>
                  <a:off x="1600"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258" name="Line 510"/>
                <p:cNvSpPr>
                  <a:spLocks noChangeShapeType="1"/>
                </p:cNvSpPr>
                <p:nvPr/>
              </p:nvSpPr>
              <p:spPr bwMode="auto">
                <a:xfrm>
                  <a:off x="165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259" name="Line 511"/>
                <p:cNvSpPr>
                  <a:spLocks noChangeShapeType="1"/>
                </p:cNvSpPr>
                <p:nvPr/>
              </p:nvSpPr>
              <p:spPr bwMode="auto">
                <a:xfrm>
                  <a:off x="171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260" name="Line 512"/>
                <p:cNvSpPr>
                  <a:spLocks noChangeShapeType="1"/>
                </p:cNvSpPr>
                <p:nvPr/>
              </p:nvSpPr>
              <p:spPr bwMode="auto">
                <a:xfrm>
                  <a:off x="1768"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541" name="Group 513"/>
            <p:cNvGrpSpPr>
              <a:grpSpLocks/>
            </p:cNvGrpSpPr>
            <p:nvPr/>
          </p:nvGrpSpPr>
          <p:grpSpPr bwMode="auto">
            <a:xfrm>
              <a:off x="1944" y="3256"/>
              <a:ext cx="423" cy="56"/>
              <a:chOff x="1944" y="3256"/>
              <a:chExt cx="423" cy="56"/>
            </a:xfrm>
          </p:grpSpPr>
          <p:sp>
            <p:nvSpPr>
              <p:cNvPr id="104245" name="Freeform 514"/>
              <p:cNvSpPr>
                <a:spLocks/>
              </p:cNvSpPr>
              <p:nvPr/>
            </p:nvSpPr>
            <p:spPr bwMode="auto">
              <a:xfrm>
                <a:off x="2255"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4246" name="Group 515"/>
              <p:cNvGrpSpPr>
                <a:grpSpLocks/>
              </p:cNvGrpSpPr>
              <p:nvPr/>
            </p:nvGrpSpPr>
            <p:grpSpPr bwMode="auto">
              <a:xfrm>
                <a:off x="1944" y="3288"/>
                <a:ext cx="303" cy="1"/>
                <a:chOff x="1944" y="3288"/>
                <a:chExt cx="303" cy="1"/>
              </a:xfrm>
            </p:grpSpPr>
            <p:sp>
              <p:nvSpPr>
                <p:cNvPr id="104247" name="Line 516"/>
                <p:cNvSpPr>
                  <a:spLocks noChangeShapeType="1"/>
                </p:cNvSpPr>
                <p:nvPr/>
              </p:nvSpPr>
              <p:spPr bwMode="auto">
                <a:xfrm>
                  <a:off x="1944"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248" name="Line 517"/>
                <p:cNvSpPr>
                  <a:spLocks noChangeShapeType="1"/>
                </p:cNvSpPr>
                <p:nvPr/>
              </p:nvSpPr>
              <p:spPr bwMode="auto">
                <a:xfrm>
                  <a:off x="2000" y="328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249" name="Line 518"/>
                <p:cNvSpPr>
                  <a:spLocks noChangeShapeType="1"/>
                </p:cNvSpPr>
                <p:nvPr/>
              </p:nvSpPr>
              <p:spPr bwMode="auto">
                <a:xfrm>
                  <a:off x="205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250" name="Line 519"/>
                <p:cNvSpPr>
                  <a:spLocks noChangeShapeType="1"/>
                </p:cNvSpPr>
                <p:nvPr/>
              </p:nvSpPr>
              <p:spPr bwMode="auto">
                <a:xfrm>
                  <a:off x="211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251" name="Line 520"/>
                <p:cNvSpPr>
                  <a:spLocks noChangeShapeType="1"/>
                </p:cNvSpPr>
                <p:nvPr/>
              </p:nvSpPr>
              <p:spPr bwMode="auto">
                <a:xfrm>
                  <a:off x="2167"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252" name="Line 521"/>
                <p:cNvSpPr>
                  <a:spLocks noChangeShapeType="1"/>
                </p:cNvSpPr>
                <p:nvPr/>
              </p:nvSpPr>
              <p:spPr bwMode="auto">
                <a:xfrm>
                  <a:off x="2223"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542" name="Group 522"/>
            <p:cNvGrpSpPr>
              <a:grpSpLocks/>
            </p:cNvGrpSpPr>
            <p:nvPr/>
          </p:nvGrpSpPr>
          <p:grpSpPr bwMode="auto">
            <a:xfrm>
              <a:off x="2415" y="3256"/>
              <a:ext cx="415" cy="56"/>
              <a:chOff x="2415" y="3256"/>
              <a:chExt cx="415" cy="56"/>
            </a:xfrm>
          </p:grpSpPr>
          <p:sp>
            <p:nvSpPr>
              <p:cNvPr id="104237" name="Freeform 523"/>
              <p:cNvSpPr>
                <a:spLocks/>
              </p:cNvSpPr>
              <p:nvPr/>
            </p:nvSpPr>
            <p:spPr bwMode="auto">
              <a:xfrm>
                <a:off x="2718"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4238" name="Group 524"/>
              <p:cNvGrpSpPr>
                <a:grpSpLocks/>
              </p:cNvGrpSpPr>
              <p:nvPr/>
            </p:nvGrpSpPr>
            <p:grpSpPr bwMode="auto">
              <a:xfrm>
                <a:off x="2415" y="3288"/>
                <a:ext cx="295" cy="1"/>
                <a:chOff x="2415" y="3288"/>
                <a:chExt cx="295" cy="1"/>
              </a:xfrm>
            </p:grpSpPr>
            <p:sp>
              <p:nvSpPr>
                <p:cNvPr id="104239" name="Line 525"/>
                <p:cNvSpPr>
                  <a:spLocks noChangeShapeType="1"/>
                </p:cNvSpPr>
                <p:nvPr/>
              </p:nvSpPr>
              <p:spPr bwMode="auto">
                <a:xfrm>
                  <a:off x="241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240" name="Line 526"/>
                <p:cNvSpPr>
                  <a:spLocks noChangeShapeType="1"/>
                </p:cNvSpPr>
                <p:nvPr/>
              </p:nvSpPr>
              <p:spPr bwMode="auto">
                <a:xfrm>
                  <a:off x="247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241" name="Line 527"/>
                <p:cNvSpPr>
                  <a:spLocks noChangeShapeType="1"/>
                </p:cNvSpPr>
                <p:nvPr/>
              </p:nvSpPr>
              <p:spPr bwMode="auto">
                <a:xfrm>
                  <a:off x="252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242" name="Line 528"/>
                <p:cNvSpPr>
                  <a:spLocks noChangeShapeType="1"/>
                </p:cNvSpPr>
                <p:nvPr/>
              </p:nvSpPr>
              <p:spPr bwMode="auto">
                <a:xfrm>
                  <a:off x="258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243" name="Line 529"/>
                <p:cNvSpPr>
                  <a:spLocks noChangeShapeType="1"/>
                </p:cNvSpPr>
                <p:nvPr/>
              </p:nvSpPr>
              <p:spPr bwMode="auto">
                <a:xfrm>
                  <a:off x="2638"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244" name="Line 530"/>
                <p:cNvSpPr>
                  <a:spLocks noChangeShapeType="1"/>
                </p:cNvSpPr>
                <p:nvPr/>
              </p:nvSpPr>
              <p:spPr bwMode="auto">
                <a:xfrm>
                  <a:off x="2694"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543" name="Group 531"/>
            <p:cNvGrpSpPr>
              <a:grpSpLocks/>
            </p:cNvGrpSpPr>
            <p:nvPr/>
          </p:nvGrpSpPr>
          <p:grpSpPr bwMode="auto">
            <a:xfrm>
              <a:off x="1489" y="3567"/>
              <a:ext cx="423" cy="56"/>
              <a:chOff x="1489" y="3567"/>
              <a:chExt cx="423" cy="56"/>
            </a:xfrm>
          </p:grpSpPr>
          <p:sp>
            <p:nvSpPr>
              <p:cNvPr id="104229" name="Freeform 532"/>
              <p:cNvSpPr>
                <a:spLocks/>
              </p:cNvSpPr>
              <p:nvPr/>
            </p:nvSpPr>
            <p:spPr bwMode="auto">
              <a:xfrm>
                <a:off x="180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4230" name="Group 533"/>
              <p:cNvGrpSpPr>
                <a:grpSpLocks/>
              </p:cNvGrpSpPr>
              <p:nvPr/>
            </p:nvGrpSpPr>
            <p:grpSpPr bwMode="auto">
              <a:xfrm>
                <a:off x="1489" y="3591"/>
                <a:ext cx="303" cy="1"/>
                <a:chOff x="1489" y="3591"/>
                <a:chExt cx="303" cy="1"/>
              </a:xfrm>
            </p:grpSpPr>
            <p:sp>
              <p:nvSpPr>
                <p:cNvPr id="104231" name="Line 534"/>
                <p:cNvSpPr>
                  <a:spLocks noChangeShapeType="1"/>
                </p:cNvSpPr>
                <p:nvPr/>
              </p:nvSpPr>
              <p:spPr bwMode="auto">
                <a:xfrm>
                  <a:off x="1489"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232" name="Line 535"/>
                <p:cNvSpPr>
                  <a:spLocks noChangeShapeType="1"/>
                </p:cNvSpPr>
                <p:nvPr/>
              </p:nvSpPr>
              <p:spPr bwMode="auto">
                <a:xfrm>
                  <a:off x="154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233" name="Line 536"/>
                <p:cNvSpPr>
                  <a:spLocks noChangeShapeType="1"/>
                </p:cNvSpPr>
                <p:nvPr/>
              </p:nvSpPr>
              <p:spPr bwMode="auto">
                <a:xfrm>
                  <a:off x="160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234" name="Line 537"/>
                <p:cNvSpPr>
                  <a:spLocks noChangeShapeType="1"/>
                </p:cNvSpPr>
                <p:nvPr/>
              </p:nvSpPr>
              <p:spPr bwMode="auto">
                <a:xfrm>
                  <a:off x="1656"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235" name="Line 538"/>
                <p:cNvSpPr>
                  <a:spLocks noChangeShapeType="1"/>
                </p:cNvSpPr>
                <p:nvPr/>
              </p:nvSpPr>
              <p:spPr bwMode="auto">
                <a:xfrm>
                  <a:off x="171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236" name="Line 539"/>
                <p:cNvSpPr>
                  <a:spLocks noChangeShapeType="1"/>
                </p:cNvSpPr>
                <p:nvPr/>
              </p:nvSpPr>
              <p:spPr bwMode="auto">
                <a:xfrm>
                  <a:off x="176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544" name="Group 540"/>
            <p:cNvGrpSpPr>
              <a:grpSpLocks/>
            </p:cNvGrpSpPr>
            <p:nvPr/>
          </p:nvGrpSpPr>
          <p:grpSpPr bwMode="auto">
            <a:xfrm>
              <a:off x="1952" y="3567"/>
              <a:ext cx="415" cy="56"/>
              <a:chOff x="1952" y="3567"/>
              <a:chExt cx="415" cy="56"/>
            </a:xfrm>
          </p:grpSpPr>
          <p:sp>
            <p:nvSpPr>
              <p:cNvPr id="104221" name="Freeform 541"/>
              <p:cNvSpPr>
                <a:spLocks/>
              </p:cNvSpPr>
              <p:nvPr/>
            </p:nvSpPr>
            <p:spPr bwMode="auto">
              <a:xfrm>
                <a:off x="2255"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4222" name="Group 542"/>
              <p:cNvGrpSpPr>
                <a:grpSpLocks/>
              </p:cNvGrpSpPr>
              <p:nvPr/>
            </p:nvGrpSpPr>
            <p:grpSpPr bwMode="auto">
              <a:xfrm>
                <a:off x="1952" y="3591"/>
                <a:ext cx="295" cy="1"/>
                <a:chOff x="1952" y="3591"/>
                <a:chExt cx="295" cy="1"/>
              </a:xfrm>
            </p:grpSpPr>
            <p:sp>
              <p:nvSpPr>
                <p:cNvPr id="104223" name="Line 543"/>
                <p:cNvSpPr>
                  <a:spLocks noChangeShapeType="1"/>
                </p:cNvSpPr>
                <p:nvPr/>
              </p:nvSpPr>
              <p:spPr bwMode="auto">
                <a:xfrm>
                  <a:off x="195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224" name="Line 544"/>
                <p:cNvSpPr>
                  <a:spLocks noChangeShapeType="1"/>
                </p:cNvSpPr>
                <p:nvPr/>
              </p:nvSpPr>
              <p:spPr bwMode="auto">
                <a:xfrm>
                  <a:off x="2008" y="359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225" name="Line 545"/>
                <p:cNvSpPr>
                  <a:spLocks noChangeShapeType="1"/>
                </p:cNvSpPr>
                <p:nvPr/>
              </p:nvSpPr>
              <p:spPr bwMode="auto">
                <a:xfrm>
                  <a:off x="206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226" name="Line 546"/>
                <p:cNvSpPr>
                  <a:spLocks noChangeShapeType="1"/>
                </p:cNvSpPr>
                <p:nvPr/>
              </p:nvSpPr>
              <p:spPr bwMode="auto">
                <a:xfrm>
                  <a:off x="2119"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227" name="Line 547"/>
                <p:cNvSpPr>
                  <a:spLocks noChangeShapeType="1"/>
                </p:cNvSpPr>
                <p:nvPr/>
              </p:nvSpPr>
              <p:spPr bwMode="auto">
                <a:xfrm>
                  <a:off x="2175"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228" name="Line 548"/>
                <p:cNvSpPr>
                  <a:spLocks noChangeShapeType="1"/>
                </p:cNvSpPr>
                <p:nvPr/>
              </p:nvSpPr>
              <p:spPr bwMode="auto">
                <a:xfrm>
                  <a:off x="2231"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545" name="Group 549"/>
            <p:cNvGrpSpPr>
              <a:grpSpLocks/>
            </p:cNvGrpSpPr>
            <p:nvPr/>
          </p:nvGrpSpPr>
          <p:grpSpPr bwMode="auto">
            <a:xfrm>
              <a:off x="2407" y="3567"/>
              <a:ext cx="415" cy="56"/>
              <a:chOff x="2407" y="3567"/>
              <a:chExt cx="415" cy="56"/>
            </a:xfrm>
          </p:grpSpPr>
          <p:sp>
            <p:nvSpPr>
              <p:cNvPr id="104213" name="Freeform 550"/>
              <p:cNvSpPr>
                <a:spLocks/>
              </p:cNvSpPr>
              <p:nvPr/>
            </p:nvSpPr>
            <p:spPr bwMode="auto">
              <a:xfrm>
                <a:off x="271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4214" name="Group 551"/>
              <p:cNvGrpSpPr>
                <a:grpSpLocks/>
              </p:cNvGrpSpPr>
              <p:nvPr/>
            </p:nvGrpSpPr>
            <p:grpSpPr bwMode="auto">
              <a:xfrm>
                <a:off x="2407" y="3591"/>
                <a:ext cx="295" cy="1"/>
                <a:chOff x="2407" y="3591"/>
                <a:chExt cx="295" cy="1"/>
              </a:xfrm>
            </p:grpSpPr>
            <p:sp>
              <p:nvSpPr>
                <p:cNvPr id="104215" name="Line 552"/>
                <p:cNvSpPr>
                  <a:spLocks noChangeShapeType="1"/>
                </p:cNvSpPr>
                <p:nvPr/>
              </p:nvSpPr>
              <p:spPr bwMode="auto">
                <a:xfrm>
                  <a:off x="2407"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216" name="Line 553"/>
                <p:cNvSpPr>
                  <a:spLocks noChangeShapeType="1"/>
                </p:cNvSpPr>
                <p:nvPr/>
              </p:nvSpPr>
              <p:spPr bwMode="auto">
                <a:xfrm>
                  <a:off x="246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217" name="Line 554"/>
                <p:cNvSpPr>
                  <a:spLocks noChangeShapeType="1"/>
                </p:cNvSpPr>
                <p:nvPr/>
              </p:nvSpPr>
              <p:spPr bwMode="auto">
                <a:xfrm>
                  <a:off x="251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218" name="Line 555"/>
                <p:cNvSpPr>
                  <a:spLocks noChangeShapeType="1"/>
                </p:cNvSpPr>
                <p:nvPr/>
              </p:nvSpPr>
              <p:spPr bwMode="auto">
                <a:xfrm>
                  <a:off x="257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219" name="Line 556"/>
                <p:cNvSpPr>
                  <a:spLocks noChangeShapeType="1"/>
                </p:cNvSpPr>
                <p:nvPr/>
              </p:nvSpPr>
              <p:spPr bwMode="auto">
                <a:xfrm>
                  <a:off x="263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220" name="Line 557"/>
                <p:cNvSpPr>
                  <a:spLocks noChangeShapeType="1"/>
                </p:cNvSpPr>
                <p:nvPr/>
              </p:nvSpPr>
              <p:spPr bwMode="auto">
                <a:xfrm>
                  <a:off x="2686"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546" name="Group 558"/>
            <p:cNvGrpSpPr>
              <a:grpSpLocks/>
            </p:cNvGrpSpPr>
            <p:nvPr/>
          </p:nvGrpSpPr>
          <p:grpSpPr bwMode="auto">
            <a:xfrm>
              <a:off x="1952" y="2376"/>
              <a:ext cx="886" cy="290"/>
              <a:chOff x="1952" y="2376"/>
              <a:chExt cx="886" cy="290"/>
            </a:xfrm>
          </p:grpSpPr>
          <p:sp>
            <p:nvSpPr>
              <p:cNvPr id="104211" name="Freeform 559"/>
              <p:cNvSpPr>
                <a:spLocks/>
              </p:cNvSpPr>
              <p:nvPr/>
            </p:nvSpPr>
            <p:spPr bwMode="auto">
              <a:xfrm>
                <a:off x="2702" y="2586"/>
                <a:ext cx="136" cy="80"/>
              </a:xfrm>
              <a:custGeom>
                <a:avLst/>
                <a:gdLst>
                  <a:gd name="T0" fmla="*/ 136 w 136"/>
                  <a:gd name="T1" fmla="*/ 80 h 80"/>
                  <a:gd name="T2" fmla="*/ 0 w 136"/>
                  <a:gd name="T3" fmla="*/ 64 h 80"/>
                  <a:gd name="T4" fmla="*/ 8 w 136"/>
                  <a:gd name="T5" fmla="*/ 32 h 80"/>
                  <a:gd name="T6" fmla="*/ 16 w 136"/>
                  <a:gd name="T7" fmla="*/ 0 h 80"/>
                  <a:gd name="T8" fmla="*/ 136 w 136"/>
                  <a:gd name="T9" fmla="*/ 80 h 80"/>
                  <a:gd name="T10" fmla="*/ 0 60000 65536"/>
                  <a:gd name="T11" fmla="*/ 0 60000 65536"/>
                  <a:gd name="T12" fmla="*/ 0 60000 65536"/>
                  <a:gd name="T13" fmla="*/ 0 60000 65536"/>
                  <a:gd name="T14" fmla="*/ 0 60000 65536"/>
                  <a:gd name="T15" fmla="*/ 0 w 136"/>
                  <a:gd name="T16" fmla="*/ 0 h 80"/>
                  <a:gd name="T17" fmla="*/ 136 w 136"/>
                  <a:gd name="T18" fmla="*/ 80 h 80"/>
                </a:gdLst>
                <a:ahLst/>
                <a:cxnLst>
                  <a:cxn ang="T10">
                    <a:pos x="T0" y="T1"/>
                  </a:cxn>
                  <a:cxn ang="T11">
                    <a:pos x="T2" y="T3"/>
                  </a:cxn>
                  <a:cxn ang="T12">
                    <a:pos x="T4" y="T5"/>
                  </a:cxn>
                  <a:cxn ang="T13">
                    <a:pos x="T6" y="T7"/>
                  </a:cxn>
                  <a:cxn ang="T14">
                    <a:pos x="T8" y="T9"/>
                  </a:cxn>
                </a:cxnLst>
                <a:rect l="T15" t="T16" r="T17" b="T18"/>
                <a:pathLst>
                  <a:path w="136" h="80">
                    <a:moveTo>
                      <a:pt x="136" y="80"/>
                    </a:moveTo>
                    <a:lnTo>
                      <a:pt x="0" y="64"/>
                    </a:lnTo>
                    <a:lnTo>
                      <a:pt x="8" y="32"/>
                    </a:lnTo>
                    <a:lnTo>
                      <a:pt x="16" y="0"/>
                    </a:lnTo>
                    <a:lnTo>
                      <a:pt x="136" y="80"/>
                    </a:lnTo>
                    <a:close/>
                  </a:path>
                </a:pathLst>
              </a:custGeom>
              <a:solidFill>
                <a:schemeClr val="bg2"/>
              </a:solidFill>
              <a:ln w="9525">
                <a:solidFill>
                  <a:schemeClr val="bg2"/>
                </a:solidFill>
                <a:round/>
                <a:headEnd/>
                <a:tailEnd/>
              </a:ln>
            </p:spPr>
            <p:txBody>
              <a:bodyPr/>
              <a:lstStyle/>
              <a:p>
                <a:endParaRPr lang="en-US"/>
              </a:p>
            </p:txBody>
          </p:sp>
          <p:sp>
            <p:nvSpPr>
              <p:cNvPr id="104212" name="Line 560"/>
              <p:cNvSpPr>
                <a:spLocks noChangeShapeType="1"/>
              </p:cNvSpPr>
              <p:nvPr/>
            </p:nvSpPr>
            <p:spPr bwMode="auto">
              <a:xfrm>
                <a:off x="1952" y="2376"/>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547" name="Group 561"/>
            <p:cNvGrpSpPr>
              <a:grpSpLocks/>
            </p:cNvGrpSpPr>
            <p:nvPr/>
          </p:nvGrpSpPr>
          <p:grpSpPr bwMode="auto">
            <a:xfrm>
              <a:off x="1481" y="2084"/>
              <a:ext cx="1373" cy="1507"/>
              <a:chOff x="1481" y="2084"/>
              <a:chExt cx="1373" cy="1507"/>
            </a:xfrm>
          </p:grpSpPr>
          <p:sp>
            <p:nvSpPr>
              <p:cNvPr id="104209" name="Freeform 562"/>
              <p:cNvSpPr>
                <a:spLocks/>
              </p:cNvSpPr>
              <p:nvPr/>
            </p:nvSpPr>
            <p:spPr bwMode="auto">
              <a:xfrm>
                <a:off x="2742" y="2084"/>
                <a:ext cx="112" cy="119"/>
              </a:xfrm>
              <a:custGeom>
                <a:avLst/>
                <a:gdLst>
                  <a:gd name="T0" fmla="*/ 112 w 112"/>
                  <a:gd name="T1" fmla="*/ 0 h 119"/>
                  <a:gd name="T2" fmla="*/ 48 w 112"/>
                  <a:gd name="T3" fmla="*/ 119 h 119"/>
                  <a:gd name="T4" fmla="*/ 24 w 112"/>
                  <a:gd name="T5" fmla="*/ 96 h 119"/>
                  <a:gd name="T6" fmla="*/ 0 w 112"/>
                  <a:gd name="T7" fmla="*/ 72 h 119"/>
                  <a:gd name="T8" fmla="*/ 112 w 112"/>
                  <a:gd name="T9" fmla="*/ 0 h 119"/>
                  <a:gd name="T10" fmla="*/ 0 60000 65536"/>
                  <a:gd name="T11" fmla="*/ 0 60000 65536"/>
                  <a:gd name="T12" fmla="*/ 0 60000 65536"/>
                  <a:gd name="T13" fmla="*/ 0 60000 65536"/>
                  <a:gd name="T14" fmla="*/ 0 60000 65536"/>
                  <a:gd name="T15" fmla="*/ 0 w 112"/>
                  <a:gd name="T16" fmla="*/ 0 h 119"/>
                  <a:gd name="T17" fmla="*/ 112 w 112"/>
                  <a:gd name="T18" fmla="*/ 119 h 119"/>
                </a:gdLst>
                <a:ahLst/>
                <a:cxnLst>
                  <a:cxn ang="T10">
                    <a:pos x="T0" y="T1"/>
                  </a:cxn>
                  <a:cxn ang="T11">
                    <a:pos x="T2" y="T3"/>
                  </a:cxn>
                  <a:cxn ang="T12">
                    <a:pos x="T4" y="T5"/>
                  </a:cxn>
                  <a:cxn ang="T13">
                    <a:pos x="T6" y="T7"/>
                  </a:cxn>
                  <a:cxn ang="T14">
                    <a:pos x="T8" y="T9"/>
                  </a:cxn>
                </a:cxnLst>
                <a:rect l="T15" t="T16" r="T17" b="T18"/>
                <a:pathLst>
                  <a:path w="112" h="119">
                    <a:moveTo>
                      <a:pt x="112" y="0"/>
                    </a:moveTo>
                    <a:lnTo>
                      <a:pt x="48" y="119"/>
                    </a:lnTo>
                    <a:lnTo>
                      <a:pt x="24" y="96"/>
                    </a:lnTo>
                    <a:lnTo>
                      <a:pt x="0" y="72"/>
                    </a:lnTo>
                    <a:lnTo>
                      <a:pt x="112" y="0"/>
                    </a:lnTo>
                    <a:close/>
                  </a:path>
                </a:pathLst>
              </a:custGeom>
              <a:solidFill>
                <a:schemeClr val="bg2"/>
              </a:solidFill>
              <a:ln w="9525">
                <a:solidFill>
                  <a:schemeClr val="bg2"/>
                </a:solidFill>
                <a:round/>
                <a:headEnd/>
                <a:tailEnd/>
              </a:ln>
            </p:spPr>
            <p:txBody>
              <a:bodyPr/>
              <a:lstStyle/>
              <a:p>
                <a:endParaRPr lang="en-US"/>
              </a:p>
            </p:txBody>
          </p:sp>
          <p:sp>
            <p:nvSpPr>
              <p:cNvPr id="104210" name="Line 563"/>
              <p:cNvSpPr>
                <a:spLocks noChangeShapeType="1"/>
              </p:cNvSpPr>
              <p:nvPr/>
            </p:nvSpPr>
            <p:spPr bwMode="auto">
              <a:xfrm flipV="1">
                <a:off x="1481" y="2172"/>
                <a:ext cx="1291" cy="141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548" name="Group 564"/>
            <p:cNvGrpSpPr>
              <a:grpSpLocks/>
            </p:cNvGrpSpPr>
            <p:nvPr/>
          </p:nvGrpSpPr>
          <p:grpSpPr bwMode="auto">
            <a:xfrm>
              <a:off x="1944" y="2076"/>
              <a:ext cx="902" cy="885"/>
              <a:chOff x="1944" y="2076"/>
              <a:chExt cx="902" cy="885"/>
            </a:xfrm>
          </p:grpSpPr>
          <p:sp>
            <p:nvSpPr>
              <p:cNvPr id="104207" name="Freeform 565"/>
              <p:cNvSpPr>
                <a:spLocks/>
              </p:cNvSpPr>
              <p:nvPr/>
            </p:nvSpPr>
            <p:spPr bwMode="auto">
              <a:xfrm>
                <a:off x="2726" y="2850"/>
                <a:ext cx="120" cy="111"/>
              </a:xfrm>
              <a:custGeom>
                <a:avLst/>
                <a:gdLst>
                  <a:gd name="T0" fmla="*/ 120 w 120"/>
                  <a:gd name="T1" fmla="*/ 111 h 111"/>
                  <a:gd name="T2" fmla="*/ 0 w 120"/>
                  <a:gd name="T3" fmla="*/ 47 h 111"/>
                  <a:gd name="T4" fmla="*/ 24 w 120"/>
                  <a:gd name="T5" fmla="*/ 23 h 111"/>
                  <a:gd name="T6" fmla="*/ 48 w 120"/>
                  <a:gd name="T7" fmla="*/ 0 h 111"/>
                  <a:gd name="T8" fmla="*/ 120 w 120"/>
                  <a:gd name="T9" fmla="*/ 111 h 111"/>
                  <a:gd name="T10" fmla="*/ 0 60000 65536"/>
                  <a:gd name="T11" fmla="*/ 0 60000 65536"/>
                  <a:gd name="T12" fmla="*/ 0 60000 65536"/>
                  <a:gd name="T13" fmla="*/ 0 60000 65536"/>
                  <a:gd name="T14" fmla="*/ 0 60000 65536"/>
                  <a:gd name="T15" fmla="*/ 0 w 120"/>
                  <a:gd name="T16" fmla="*/ 0 h 111"/>
                  <a:gd name="T17" fmla="*/ 120 w 120"/>
                  <a:gd name="T18" fmla="*/ 111 h 111"/>
                </a:gdLst>
                <a:ahLst/>
                <a:cxnLst>
                  <a:cxn ang="T10">
                    <a:pos x="T0" y="T1"/>
                  </a:cxn>
                  <a:cxn ang="T11">
                    <a:pos x="T2" y="T3"/>
                  </a:cxn>
                  <a:cxn ang="T12">
                    <a:pos x="T4" y="T5"/>
                  </a:cxn>
                  <a:cxn ang="T13">
                    <a:pos x="T6" y="T7"/>
                  </a:cxn>
                  <a:cxn ang="T14">
                    <a:pos x="T8" y="T9"/>
                  </a:cxn>
                </a:cxnLst>
                <a:rect l="T15" t="T16" r="T17" b="T18"/>
                <a:pathLst>
                  <a:path w="120" h="111">
                    <a:moveTo>
                      <a:pt x="120" y="111"/>
                    </a:moveTo>
                    <a:lnTo>
                      <a:pt x="0" y="47"/>
                    </a:lnTo>
                    <a:lnTo>
                      <a:pt x="24" y="23"/>
                    </a:lnTo>
                    <a:lnTo>
                      <a:pt x="48" y="0"/>
                    </a:lnTo>
                    <a:lnTo>
                      <a:pt x="120" y="111"/>
                    </a:lnTo>
                    <a:close/>
                  </a:path>
                </a:pathLst>
              </a:custGeom>
              <a:solidFill>
                <a:schemeClr val="bg2"/>
              </a:solidFill>
              <a:ln w="9525">
                <a:solidFill>
                  <a:schemeClr val="bg2"/>
                </a:solidFill>
                <a:round/>
                <a:headEnd/>
                <a:tailEnd/>
              </a:ln>
            </p:spPr>
            <p:txBody>
              <a:bodyPr/>
              <a:lstStyle/>
              <a:p>
                <a:endParaRPr lang="en-US"/>
              </a:p>
            </p:txBody>
          </p:sp>
          <p:sp>
            <p:nvSpPr>
              <p:cNvPr id="104208" name="Line 566"/>
              <p:cNvSpPr>
                <a:spLocks noChangeShapeType="1"/>
              </p:cNvSpPr>
              <p:nvPr/>
            </p:nvSpPr>
            <p:spPr bwMode="auto">
              <a:xfrm>
                <a:off x="1944" y="2076"/>
                <a:ext cx="814" cy="80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549" name="Group 567"/>
            <p:cNvGrpSpPr>
              <a:grpSpLocks/>
            </p:cNvGrpSpPr>
            <p:nvPr/>
          </p:nvGrpSpPr>
          <p:grpSpPr bwMode="auto">
            <a:xfrm>
              <a:off x="1489" y="2379"/>
              <a:ext cx="902" cy="893"/>
              <a:chOff x="1489" y="2379"/>
              <a:chExt cx="902" cy="893"/>
            </a:xfrm>
          </p:grpSpPr>
          <p:sp>
            <p:nvSpPr>
              <p:cNvPr id="104205" name="Freeform 568"/>
              <p:cNvSpPr>
                <a:spLocks/>
              </p:cNvSpPr>
              <p:nvPr/>
            </p:nvSpPr>
            <p:spPr bwMode="auto">
              <a:xfrm>
                <a:off x="2271" y="3153"/>
                <a:ext cx="120" cy="119"/>
              </a:xfrm>
              <a:custGeom>
                <a:avLst/>
                <a:gdLst>
                  <a:gd name="T0" fmla="*/ 120 w 120"/>
                  <a:gd name="T1" fmla="*/ 119 h 119"/>
                  <a:gd name="T2" fmla="*/ 0 w 120"/>
                  <a:gd name="T3" fmla="*/ 48 h 119"/>
                  <a:gd name="T4" fmla="*/ 24 w 120"/>
                  <a:gd name="T5" fmla="*/ 24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48"/>
                    </a:lnTo>
                    <a:lnTo>
                      <a:pt x="24" y="24"/>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04206" name="Line 569"/>
              <p:cNvSpPr>
                <a:spLocks noChangeShapeType="1"/>
              </p:cNvSpPr>
              <p:nvPr/>
            </p:nvSpPr>
            <p:spPr bwMode="auto">
              <a:xfrm>
                <a:off x="1489" y="2379"/>
                <a:ext cx="814" cy="80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550" name="Group 570"/>
            <p:cNvGrpSpPr>
              <a:grpSpLocks/>
            </p:cNvGrpSpPr>
            <p:nvPr/>
          </p:nvGrpSpPr>
          <p:grpSpPr bwMode="auto">
            <a:xfrm>
              <a:off x="3311" y="2387"/>
              <a:ext cx="437" cy="590"/>
              <a:chOff x="3311" y="2387"/>
              <a:chExt cx="437" cy="590"/>
            </a:xfrm>
          </p:grpSpPr>
          <p:sp>
            <p:nvSpPr>
              <p:cNvPr id="104203" name="Freeform 571"/>
              <p:cNvSpPr>
                <a:spLocks/>
              </p:cNvSpPr>
              <p:nvPr/>
            </p:nvSpPr>
            <p:spPr bwMode="auto">
              <a:xfrm>
                <a:off x="3644" y="2387"/>
                <a:ext cx="104" cy="128"/>
              </a:xfrm>
              <a:custGeom>
                <a:avLst/>
                <a:gdLst>
                  <a:gd name="T0" fmla="*/ 104 w 104"/>
                  <a:gd name="T1" fmla="*/ 0 h 128"/>
                  <a:gd name="T2" fmla="*/ 56 w 104"/>
                  <a:gd name="T3" fmla="*/ 128 h 128"/>
                  <a:gd name="T4" fmla="*/ 24 w 104"/>
                  <a:gd name="T5" fmla="*/ 104 h 128"/>
                  <a:gd name="T6" fmla="*/ 0 w 104"/>
                  <a:gd name="T7" fmla="*/ 88 h 128"/>
                  <a:gd name="T8" fmla="*/ 104 w 104"/>
                  <a:gd name="T9" fmla="*/ 0 h 128"/>
                  <a:gd name="T10" fmla="*/ 0 60000 65536"/>
                  <a:gd name="T11" fmla="*/ 0 60000 65536"/>
                  <a:gd name="T12" fmla="*/ 0 60000 65536"/>
                  <a:gd name="T13" fmla="*/ 0 60000 65536"/>
                  <a:gd name="T14" fmla="*/ 0 60000 65536"/>
                  <a:gd name="T15" fmla="*/ 0 w 104"/>
                  <a:gd name="T16" fmla="*/ 0 h 128"/>
                  <a:gd name="T17" fmla="*/ 104 w 104"/>
                  <a:gd name="T18" fmla="*/ 128 h 128"/>
                </a:gdLst>
                <a:ahLst/>
                <a:cxnLst>
                  <a:cxn ang="T10">
                    <a:pos x="T0" y="T1"/>
                  </a:cxn>
                  <a:cxn ang="T11">
                    <a:pos x="T2" y="T3"/>
                  </a:cxn>
                  <a:cxn ang="T12">
                    <a:pos x="T4" y="T5"/>
                  </a:cxn>
                  <a:cxn ang="T13">
                    <a:pos x="T6" y="T7"/>
                  </a:cxn>
                  <a:cxn ang="T14">
                    <a:pos x="T8" y="T9"/>
                  </a:cxn>
                </a:cxnLst>
                <a:rect l="T15" t="T16" r="T17" b="T18"/>
                <a:pathLst>
                  <a:path w="104" h="128">
                    <a:moveTo>
                      <a:pt x="104" y="0"/>
                    </a:moveTo>
                    <a:lnTo>
                      <a:pt x="56" y="128"/>
                    </a:lnTo>
                    <a:lnTo>
                      <a:pt x="24" y="104"/>
                    </a:lnTo>
                    <a:lnTo>
                      <a:pt x="0" y="88"/>
                    </a:lnTo>
                    <a:lnTo>
                      <a:pt x="104" y="0"/>
                    </a:lnTo>
                    <a:close/>
                  </a:path>
                </a:pathLst>
              </a:custGeom>
              <a:solidFill>
                <a:schemeClr val="bg2"/>
              </a:solidFill>
              <a:ln w="9525">
                <a:solidFill>
                  <a:schemeClr val="bg2"/>
                </a:solidFill>
                <a:round/>
                <a:headEnd/>
                <a:tailEnd/>
              </a:ln>
            </p:spPr>
            <p:txBody>
              <a:bodyPr/>
              <a:lstStyle/>
              <a:p>
                <a:endParaRPr lang="en-US"/>
              </a:p>
            </p:txBody>
          </p:sp>
          <p:sp>
            <p:nvSpPr>
              <p:cNvPr id="104204" name="Line 572"/>
              <p:cNvSpPr>
                <a:spLocks noChangeShapeType="1"/>
              </p:cNvSpPr>
              <p:nvPr/>
            </p:nvSpPr>
            <p:spPr bwMode="auto">
              <a:xfrm flipV="1">
                <a:off x="3311" y="2483"/>
                <a:ext cx="362" cy="49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551" name="Group 573"/>
            <p:cNvGrpSpPr>
              <a:grpSpLocks/>
            </p:cNvGrpSpPr>
            <p:nvPr/>
          </p:nvGrpSpPr>
          <p:grpSpPr bwMode="auto">
            <a:xfrm>
              <a:off x="3772" y="2387"/>
              <a:ext cx="894" cy="596"/>
              <a:chOff x="3772" y="2387"/>
              <a:chExt cx="894" cy="596"/>
            </a:xfrm>
          </p:grpSpPr>
          <p:sp>
            <p:nvSpPr>
              <p:cNvPr id="104201" name="Freeform 574"/>
              <p:cNvSpPr>
                <a:spLocks/>
              </p:cNvSpPr>
              <p:nvPr/>
            </p:nvSpPr>
            <p:spPr bwMode="auto">
              <a:xfrm>
                <a:off x="4538" y="2387"/>
                <a:ext cx="128" cy="96"/>
              </a:xfrm>
              <a:custGeom>
                <a:avLst/>
                <a:gdLst>
                  <a:gd name="T0" fmla="*/ 128 w 128"/>
                  <a:gd name="T1" fmla="*/ 0 h 96"/>
                  <a:gd name="T2" fmla="*/ 32 w 128"/>
                  <a:gd name="T3" fmla="*/ 96 h 96"/>
                  <a:gd name="T4" fmla="*/ 16 w 128"/>
                  <a:gd name="T5" fmla="*/ 72 h 96"/>
                  <a:gd name="T6" fmla="*/ 0 w 128"/>
                  <a:gd name="T7" fmla="*/ 40 h 96"/>
                  <a:gd name="T8" fmla="*/ 128 w 128"/>
                  <a:gd name="T9" fmla="*/ 0 h 96"/>
                  <a:gd name="T10" fmla="*/ 0 60000 65536"/>
                  <a:gd name="T11" fmla="*/ 0 60000 65536"/>
                  <a:gd name="T12" fmla="*/ 0 60000 65536"/>
                  <a:gd name="T13" fmla="*/ 0 60000 65536"/>
                  <a:gd name="T14" fmla="*/ 0 60000 65536"/>
                  <a:gd name="T15" fmla="*/ 0 w 128"/>
                  <a:gd name="T16" fmla="*/ 0 h 96"/>
                  <a:gd name="T17" fmla="*/ 128 w 128"/>
                  <a:gd name="T18" fmla="*/ 96 h 96"/>
                </a:gdLst>
                <a:ahLst/>
                <a:cxnLst>
                  <a:cxn ang="T10">
                    <a:pos x="T0" y="T1"/>
                  </a:cxn>
                  <a:cxn ang="T11">
                    <a:pos x="T2" y="T3"/>
                  </a:cxn>
                  <a:cxn ang="T12">
                    <a:pos x="T4" y="T5"/>
                  </a:cxn>
                  <a:cxn ang="T13">
                    <a:pos x="T6" y="T7"/>
                  </a:cxn>
                  <a:cxn ang="T14">
                    <a:pos x="T8" y="T9"/>
                  </a:cxn>
                </a:cxnLst>
                <a:rect l="T15" t="T16" r="T17" b="T18"/>
                <a:pathLst>
                  <a:path w="128" h="96">
                    <a:moveTo>
                      <a:pt x="128" y="0"/>
                    </a:moveTo>
                    <a:lnTo>
                      <a:pt x="32" y="96"/>
                    </a:lnTo>
                    <a:lnTo>
                      <a:pt x="16" y="72"/>
                    </a:lnTo>
                    <a:lnTo>
                      <a:pt x="0" y="40"/>
                    </a:lnTo>
                    <a:lnTo>
                      <a:pt x="128" y="0"/>
                    </a:lnTo>
                    <a:close/>
                  </a:path>
                </a:pathLst>
              </a:custGeom>
              <a:solidFill>
                <a:schemeClr val="bg2"/>
              </a:solidFill>
              <a:ln w="9525">
                <a:solidFill>
                  <a:schemeClr val="bg2"/>
                </a:solidFill>
                <a:round/>
                <a:headEnd/>
                <a:tailEnd/>
              </a:ln>
            </p:spPr>
            <p:txBody>
              <a:bodyPr/>
              <a:lstStyle/>
              <a:p>
                <a:endParaRPr lang="en-US"/>
              </a:p>
            </p:txBody>
          </p:sp>
          <p:sp>
            <p:nvSpPr>
              <p:cNvPr id="104202" name="Line 575"/>
              <p:cNvSpPr>
                <a:spLocks noChangeShapeType="1"/>
              </p:cNvSpPr>
              <p:nvPr/>
            </p:nvSpPr>
            <p:spPr bwMode="auto">
              <a:xfrm flipV="1">
                <a:off x="3772" y="2454"/>
                <a:ext cx="790" cy="52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552" name="Group 576"/>
            <p:cNvGrpSpPr>
              <a:grpSpLocks/>
            </p:cNvGrpSpPr>
            <p:nvPr/>
          </p:nvGrpSpPr>
          <p:grpSpPr bwMode="auto">
            <a:xfrm>
              <a:off x="3788" y="2076"/>
              <a:ext cx="886" cy="290"/>
              <a:chOff x="3788" y="2076"/>
              <a:chExt cx="886" cy="290"/>
            </a:xfrm>
          </p:grpSpPr>
          <p:sp>
            <p:nvSpPr>
              <p:cNvPr id="104199" name="Freeform 577"/>
              <p:cNvSpPr>
                <a:spLocks/>
              </p:cNvSpPr>
              <p:nvPr/>
            </p:nvSpPr>
            <p:spPr bwMode="auto">
              <a:xfrm>
                <a:off x="4530" y="2076"/>
                <a:ext cx="144" cy="80"/>
              </a:xfrm>
              <a:custGeom>
                <a:avLst/>
                <a:gdLst>
                  <a:gd name="T0" fmla="*/ 144 w 144"/>
                  <a:gd name="T1" fmla="*/ 0 h 80"/>
                  <a:gd name="T2" fmla="*/ 24 w 144"/>
                  <a:gd name="T3" fmla="*/ 80 h 80"/>
                  <a:gd name="T4" fmla="*/ 16 w 144"/>
                  <a:gd name="T5" fmla="*/ 48 h 80"/>
                  <a:gd name="T6" fmla="*/ 0 w 144"/>
                  <a:gd name="T7" fmla="*/ 16 h 80"/>
                  <a:gd name="T8" fmla="*/ 144 w 144"/>
                  <a:gd name="T9" fmla="*/ 0 h 80"/>
                  <a:gd name="T10" fmla="*/ 0 60000 65536"/>
                  <a:gd name="T11" fmla="*/ 0 60000 65536"/>
                  <a:gd name="T12" fmla="*/ 0 60000 65536"/>
                  <a:gd name="T13" fmla="*/ 0 60000 65536"/>
                  <a:gd name="T14" fmla="*/ 0 60000 65536"/>
                  <a:gd name="T15" fmla="*/ 0 w 144"/>
                  <a:gd name="T16" fmla="*/ 0 h 80"/>
                  <a:gd name="T17" fmla="*/ 144 w 144"/>
                  <a:gd name="T18" fmla="*/ 80 h 80"/>
                </a:gdLst>
                <a:ahLst/>
                <a:cxnLst>
                  <a:cxn ang="T10">
                    <a:pos x="T0" y="T1"/>
                  </a:cxn>
                  <a:cxn ang="T11">
                    <a:pos x="T2" y="T3"/>
                  </a:cxn>
                  <a:cxn ang="T12">
                    <a:pos x="T4" y="T5"/>
                  </a:cxn>
                  <a:cxn ang="T13">
                    <a:pos x="T6" y="T7"/>
                  </a:cxn>
                  <a:cxn ang="T14">
                    <a:pos x="T8" y="T9"/>
                  </a:cxn>
                </a:cxnLst>
                <a:rect l="T15" t="T16" r="T17" b="T18"/>
                <a:pathLst>
                  <a:path w="144" h="80">
                    <a:moveTo>
                      <a:pt x="144" y="0"/>
                    </a:moveTo>
                    <a:lnTo>
                      <a:pt x="24" y="80"/>
                    </a:lnTo>
                    <a:lnTo>
                      <a:pt x="16" y="48"/>
                    </a:lnTo>
                    <a:lnTo>
                      <a:pt x="0" y="16"/>
                    </a:lnTo>
                    <a:lnTo>
                      <a:pt x="144" y="0"/>
                    </a:lnTo>
                    <a:close/>
                  </a:path>
                </a:pathLst>
              </a:custGeom>
              <a:solidFill>
                <a:schemeClr val="bg2"/>
              </a:solidFill>
              <a:ln w="9525">
                <a:solidFill>
                  <a:schemeClr val="bg2"/>
                </a:solidFill>
                <a:round/>
                <a:headEnd/>
                <a:tailEnd/>
              </a:ln>
            </p:spPr>
            <p:txBody>
              <a:bodyPr/>
              <a:lstStyle/>
              <a:p>
                <a:endParaRPr lang="en-US"/>
              </a:p>
            </p:txBody>
          </p:sp>
          <p:sp>
            <p:nvSpPr>
              <p:cNvPr id="104200" name="Line 578"/>
              <p:cNvSpPr>
                <a:spLocks noChangeShapeType="1"/>
              </p:cNvSpPr>
              <p:nvPr/>
            </p:nvSpPr>
            <p:spPr bwMode="auto">
              <a:xfrm flipV="1">
                <a:off x="3788" y="2122"/>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553" name="Group 579"/>
            <p:cNvGrpSpPr>
              <a:grpSpLocks/>
            </p:cNvGrpSpPr>
            <p:nvPr/>
          </p:nvGrpSpPr>
          <p:grpSpPr bwMode="auto">
            <a:xfrm>
              <a:off x="3317" y="1769"/>
              <a:ext cx="886" cy="283"/>
              <a:chOff x="3317" y="1769"/>
              <a:chExt cx="886" cy="283"/>
            </a:xfrm>
          </p:grpSpPr>
          <p:sp>
            <p:nvSpPr>
              <p:cNvPr id="104197" name="Freeform 580"/>
              <p:cNvSpPr>
                <a:spLocks/>
              </p:cNvSpPr>
              <p:nvPr/>
            </p:nvSpPr>
            <p:spPr bwMode="auto">
              <a:xfrm>
                <a:off x="4067" y="1980"/>
                <a:ext cx="136" cy="72"/>
              </a:xfrm>
              <a:custGeom>
                <a:avLst/>
                <a:gdLst>
                  <a:gd name="T0" fmla="*/ 136 w 136"/>
                  <a:gd name="T1" fmla="*/ 72 h 72"/>
                  <a:gd name="T2" fmla="*/ 0 w 136"/>
                  <a:gd name="T3" fmla="*/ 64 h 72"/>
                  <a:gd name="T4" fmla="*/ 8 w 136"/>
                  <a:gd name="T5" fmla="*/ 32 h 72"/>
                  <a:gd name="T6" fmla="*/ 24 w 136"/>
                  <a:gd name="T7" fmla="*/ 0 h 72"/>
                  <a:gd name="T8" fmla="*/ 136 w 136"/>
                  <a:gd name="T9" fmla="*/ 72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72"/>
                    </a:moveTo>
                    <a:lnTo>
                      <a:pt x="0" y="64"/>
                    </a:lnTo>
                    <a:lnTo>
                      <a:pt x="8" y="32"/>
                    </a:lnTo>
                    <a:lnTo>
                      <a:pt x="24" y="0"/>
                    </a:lnTo>
                    <a:lnTo>
                      <a:pt x="136" y="72"/>
                    </a:lnTo>
                    <a:close/>
                  </a:path>
                </a:pathLst>
              </a:custGeom>
              <a:solidFill>
                <a:schemeClr val="bg2"/>
              </a:solidFill>
              <a:ln w="9525">
                <a:solidFill>
                  <a:schemeClr val="bg2"/>
                </a:solidFill>
                <a:round/>
                <a:headEnd/>
                <a:tailEnd/>
              </a:ln>
            </p:spPr>
            <p:txBody>
              <a:bodyPr/>
              <a:lstStyle/>
              <a:p>
                <a:endParaRPr lang="en-US"/>
              </a:p>
            </p:txBody>
          </p:sp>
          <p:sp>
            <p:nvSpPr>
              <p:cNvPr id="104198" name="Line 581"/>
              <p:cNvSpPr>
                <a:spLocks noChangeShapeType="1"/>
              </p:cNvSpPr>
              <p:nvPr/>
            </p:nvSpPr>
            <p:spPr bwMode="auto">
              <a:xfrm>
                <a:off x="3317" y="1769"/>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3554" name="Oval 582"/>
            <p:cNvSpPr>
              <a:spLocks noChangeArrowheads="1"/>
            </p:cNvSpPr>
            <p:nvPr/>
          </p:nvSpPr>
          <p:spPr bwMode="auto">
            <a:xfrm>
              <a:off x="3293" y="1741"/>
              <a:ext cx="32" cy="40"/>
            </a:xfrm>
            <a:prstGeom prst="ellipse">
              <a:avLst/>
            </a:prstGeom>
            <a:solidFill>
              <a:schemeClr val="bg2"/>
            </a:solidFill>
            <a:ln w="9525">
              <a:solidFill>
                <a:schemeClr val="bg2"/>
              </a:solidFill>
              <a:round/>
              <a:headEnd/>
              <a:tailEnd/>
            </a:ln>
          </p:spPr>
          <p:txBody>
            <a:bodyPr/>
            <a:lstStyle/>
            <a:p>
              <a:endParaRPr lang="en-US"/>
            </a:p>
          </p:txBody>
        </p:sp>
        <p:sp>
          <p:nvSpPr>
            <p:cNvPr id="103555" name="Oval 583"/>
            <p:cNvSpPr>
              <a:spLocks noChangeArrowheads="1"/>
            </p:cNvSpPr>
            <p:nvPr/>
          </p:nvSpPr>
          <p:spPr bwMode="auto">
            <a:xfrm>
              <a:off x="3293" y="1741"/>
              <a:ext cx="32" cy="40"/>
            </a:xfrm>
            <a:prstGeom prst="ellipse">
              <a:avLst/>
            </a:prstGeom>
            <a:solidFill>
              <a:schemeClr val="bg2"/>
            </a:solidFill>
            <a:ln w="25400">
              <a:solidFill>
                <a:schemeClr val="bg2"/>
              </a:solidFill>
              <a:round/>
              <a:headEnd/>
              <a:tailEnd/>
            </a:ln>
          </p:spPr>
          <p:txBody>
            <a:bodyPr/>
            <a:lstStyle/>
            <a:p>
              <a:endParaRPr lang="en-US"/>
            </a:p>
          </p:txBody>
        </p:sp>
        <p:sp>
          <p:nvSpPr>
            <p:cNvPr id="103556" name="Oval 584"/>
            <p:cNvSpPr>
              <a:spLocks noChangeArrowheads="1"/>
            </p:cNvSpPr>
            <p:nvPr/>
          </p:nvSpPr>
          <p:spPr bwMode="auto">
            <a:xfrm>
              <a:off x="3293" y="2044"/>
              <a:ext cx="32" cy="40"/>
            </a:xfrm>
            <a:prstGeom prst="ellipse">
              <a:avLst/>
            </a:prstGeom>
            <a:solidFill>
              <a:schemeClr val="bg2"/>
            </a:solidFill>
            <a:ln w="9525">
              <a:solidFill>
                <a:schemeClr val="bg2"/>
              </a:solidFill>
              <a:round/>
              <a:headEnd/>
              <a:tailEnd/>
            </a:ln>
          </p:spPr>
          <p:txBody>
            <a:bodyPr/>
            <a:lstStyle/>
            <a:p>
              <a:endParaRPr lang="en-US"/>
            </a:p>
          </p:txBody>
        </p:sp>
        <p:sp>
          <p:nvSpPr>
            <p:cNvPr id="103557" name="Oval 585"/>
            <p:cNvSpPr>
              <a:spLocks noChangeArrowheads="1"/>
            </p:cNvSpPr>
            <p:nvPr/>
          </p:nvSpPr>
          <p:spPr bwMode="auto">
            <a:xfrm>
              <a:off x="3293" y="2044"/>
              <a:ext cx="32" cy="40"/>
            </a:xfrm>
            <a:prstGeom prst="ellipse">
              <a:avLst/>
            </a:prstGeom>
            <a:solidFill>
              <a:schemeClr val="bg2"/>
            </a:solidFill>
            <a:ln w="25400">
              <a:solidFill>
                <a:schemeClr val="bg2"/>
              </a:solidFill>
              <a:round/>
              <a:headEnd/>
              <a:tailEnd/>
            </a:ln>
          </p:spPr>
          <p:txBody>
            <a:bodyPr/>
            <a:lstStyle/>
            <a:p>
              <a:endParaRPr lang="en-US"/>
            </a:p>
          </p:txBody>
        </p:sp>
        <p:sp>
          <p:nvSpPr>
            <p:cNvPr id="103558" name="Oval 586"/>
            <p:cNvSpPr>
              <a:spLocks noChangeArrowheads="1"/>
            </p:cNvSpPr>
            <p:nvPr/>
          </p:nvSpPr>
          <p:spPr bwMode="auto">
            <a:xfrm>
              <a:off x="3293" y="2355"/>
              <a:ext cx="32" cy="32"/>
            </a:xfrm>
            <a:prstGeom prst="ellipse">
              <a:avLst/>
            </a:prstGeom>
            <a:solidFill>
              <a:schemeClr val="bg2"/>
            </a:solidFill>
            <a:ln w="9525">
              <a:solidFill>
                <a:schemeClr val="bg2"/>
              </a:solidFill>
              <a:round/>
              <a:headEnd/>
              <a:tailEnd/>
            </a:ln>
          </p:spPr>
          <p:txBody>
            <a:bodyPr/>
            <a:lstStyle/>
            <a:p>
              <a:endParaRPr lang="en-US"/>
            </a:p>
          </p:txBody>
        </p:sp>
        <p:sp>
          <p:nvSpPr>
            <p:cNvPr id="103559" name="Oval 587"/>
            <p:cNvSpPr>
              <a:spLocks noChangeArrowheads="1"/>
            </p:cNvSpPr>
            <p:nvPr/>
          </p:nvSpPr>
          <p:spPr bwMode="auto">
            <a:xfrm>
              <a:off x="3293"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03560" name="Oval 588"/>
            <p:cNvSpPr>
              <a:spLocks noChangeArrowheads="1"/>
            </p:cNvSpPr>
            <p:nvPr/>
          </p:nvSpPr>
          <p:spPr bwMode="auto">
            <a:xfrm>
              <a:off x="3293" y="2658"/>
              <a:ext cx="32" cy="40"/>
            </a:xfrm>
            <a:prstGeom prst="ellipse">
              <a:avLst/>
            </a:prstGeom>
            <a:solidFill>
              <a:schemeClr val="bg2"/>
            </a:solidFill>
            <a:ln w="9525">
              <a:solidFill>
                <a:schemeClr val="bg2"/>
              </a:solidFill>
              <a:round/>
              <a:headEnd/>
              <a:tailEnd/>
            </a:ln>
          </p:spPr>
          <p:txBody>
            <a:bodyPr/>
            <a:lstStyle/>
            <a:p>
              <a:endParaRPr lang="en-US"/>
            </a:p>
          </p:txBody>
        </p:sp>
        <p:sp>
          <p:nvSpPr>
            <p:cNvPr id="103561" name="Oval 589"/>
            <p:cNvSpPr>
              <a:spLocks noChangeArrowheads="1"/>
            </p:cNvSpPr>
            <p:nvPr/>
          </p:nvSpPr>
          <p:spPr bwMode="auto">
            <a:xfrm>
              <a:off x="3293" y="2658"/>
              <a:ext cx="32" cy="40"/>
            </a:xfrm>
            <a:prstGeom prst="ellipse">
              <a:avLst/>
            </a:prstGeom>
            <a:solidFill>
              <a:schemeClr val="bg2"/>
            </a:solidFill>
            <a:ln w="25400">
              <a:solidFill>
                <a:schemeClr val="bg2"/>
              </a:solidFill>
              <a:round/>
              <a:headEnd/>
              <a:tailEnd/>
            </a:ln>
          </p:spPr>
          <p:txBody>
            <a:bodyPr/>
            <a:lstStyle/>
            <a:p>
              <a:endParaRPr lang="en-US"/>
            </a:p>
          </p:txBody>
        </p:sp>
        <p:sp>
          <p:nvSpPr>
            <p:cNvPr id="103562" name="Oval 590"/>
            <p:cNvSpPr>
              <a:spLocks noChangeArrowheads="1"/>
            </p:cNvSpPr>
            <p:nvPr/>
          </p:nvSpPr>
          <p:spPr bwMode="auto">
            <a:xfrm>
              <a:off x="3285" y="2969"/>
              <a:ext cx="32" cy="32"/>
            </a:xfrm>
            <a:prstGeom prst="ellipse">
              <a:avLst/>
            </a:prstGeom>
            <a:solidFill>
              <a:schemeClr val="bg2"/>
            </a:solidFill>
            <a:ln w="9525">
              <a:solidFill>
                <a:schemeClr val="bg2"/>
              </a:solidFill>
              <a:round/>
              <a:headEnd/>
              <a:tailEnd/>
            </a:ln>
          </p:spPr>
          <p:txBody>
            <a:bodyPr/>
            <a:lstStyle/>
            <a:p>
              <a:endParaRPr lang="en-US"/>
            </a:p>
          </p:txBody>
        </p:sp>
        <p:sp>
          <p:nvSpPr>
            <p:cNvPr id="103563" name="Oval 591"/>
            <p:cNvSpPr>
              <a:spLocks noChangeArrowheads="1"/>
            </p:cNvSpPr>
            <p:nvPr/>
          </p:nvSpPr>
          <p:spPr bwMode="auto">
            <a:xfrm>
              <a:off x="3285" y="2969"/>
              <a:ext cx="32" cy="32"/>
            </a:xfrm>
            <a:prstGeom prst="ellipse">
              <a:avLst/>
            </a:prstGeom>
            <a:solidFill>
              <a:schemeClr val="bg2"/>
            </a:solidFill>
            <a:ln w="25400">
              <a:solidFill>
                <a:schemeClr val="bg2"/>
              </a:solidFill>
              <a:round/>
              <a:headEnd/>
              <a:tailEnd/>
            </a:ln>
          </p:spPr>
          <p:txBody>
            <a:bodyPr/>
            <a:lstStyle/>
            <a:p>
              <a:endParaRPr lang="en-US"/>
            </a:p>
          </p:txBody>
        </p:sp>
        <p:grpSp>
          <p:nvGrpSpPr>
            <p:cNvPr id="103564" name="Group 592"/>
            <p:cNvGrpSpPr>
              <a:grpSpLocks/>
            </p:cNvGrpSpPr>
            <p:nvPr/>
          </p:nvGrpSpPr>
          <p:grpSpPr bwMode="auto">
            <a:xfrm>
              <a:off x="3748" y="1741"/>
              <a:ext cx="40" cy="1260"/>
              <a:chOff x="3748" y="1741"/>
              <a:chExt cx="40" cy="1260"/>
            </a:xfrm>
          </p:grpSpPr>
          <p:sp>
            <p:nvSpPr>
              <p:cNvPr id="104187" name="Oval 593"/>
              <p:cNvSpPr>
                <a:spLocks noChangeArrowheads="1"/>
              </p:cNvSpPr>
              <p:nvPr/>
            </p:nvSpPr>
            <p:spPr bwMode="auto">
              <a:xfrm>
                <a:off x="3748" y="1741"/>
                <a:ext cx="40" cy="32"/>
              </a:xfrm>
              <a:prstGeom prst="ellipse">
                <a:avLst/>
              </a:prstGeom>
              <a:solidFill>
                <a:schemeClr val="bg2"/>
              </a:solidFill>
              <a:ln w="9525">
                <a:solidFill>
                  <a:schemeClr val="bg2"/>
                </a:solidFill>
                <a:round/>
                <a:headEnd/>
                <a:tailEnd/>
              </a:ln>
            </p:spPr>
            <p:txBody>
              <a:bodyPr/>
              <a:lstStyle/>
              <a:p>
                <a:endParaRPr lang="en-US"/>
              </a:p>
            </p:txBody>
          </p:sp>
          <p:sp>
            <p:nvSpPr>
              <p:cNvPr id="104188" name="Oval 594"/>
              <p:cNvSpPr>
                <a:spLocks noChangeArrowheads="1"/>
              </p:cNvSpPr>
              <p:nvPr/>
            </p:nvSpPr>
            <p:spPr bwMode="auto">
              <a:xfrm>
                <a:off x="3748" y="1741"/>
                <a:ext cx="40" cy="32"/>
              </a:xfrm>
              <a:prstGeom prst="ellipse">
                <a:avLst/>
              </a:prstGeom>
              <a:solidFill>
                <a:schemeClr val="bg2"/>
              </a:solidFill>
              <a:ln w="25400">
                <a:solidFill>
                  <a:schemeClr val="bg2"/>
                </a:solidFill>
                <a:round/>
                <a:headEnd/>
                <a:tailEnd/>
              </a:ln>
            </p:spPr>
            <p:txBody>
              <a:bodyPr/>
              <a:lstStyle/>
              <a:p>
                <a:endParaRPr lang="en-US"/>
              </a:p>
            </p:txBody>
          </p:sp>
          <p:sp>
            <p:nvSpPr>
              <p:cNvPr id="104189" name="Oval 595"/>
              <p:cNvSpPr>
                <a:spLocks noChangeArrowheads="1"/>
              </p:cNvSpPr>
              <p:nvPr/>
            </p:nvSpPr>
            <p:spPr bwMode="auto">
              <a:xfrm>
                <a:off x="3756" y="2044"/>
                <a:ext cx="32" cy="32"/>
              </a:xfrm>
              <a:prstGeom prst="ellipse">
                <a:avLst/>
              </a:prstGeom>
              <a:solidFill>
                <a:schemeClr val="bg2"/>
              </a:solidFill>
              <a:ln w="9525">
                <a:solidFill>
                  <a:schemeClr val="bg2"/>
                </a:solidFill>
                <a:round/>
                <a:headEnd/>
                <a:tailEnd/>
              </a:ln>
            </p:spPr>
            <p:txBody>
              <a:bodyPr/>
              <a:lstStyle/>
              <a:p>
                <a:endParaRPr lang="en-US"/>
              </a:p>
            </p:txBody>
          </p:sp>
          <p:sp>
            <p:nvSpPr>
              <p:cNvPr id="104190" name="Oval 596"/>
              <p:cNvSpPr>
                <a:spLocks noChangeArrowheads="1"/>
              </p:cNvSpPr>
              <p:nvPr/>
            </p:nvSpPr>
            <p:spPr bwMode="auto">
              <a:xfrm>
                <a:off x="3756"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04191" name="Oval 597"/>
              <p:cNvSpPr>
                <a:spLocks noChangeArrowheads="1"/>
              </p:cNvSpPr>
              <p:nvPr/>
            </p:nvSpPr>
            <p:spPr bwMode="auto">
              <a:xfrm>
                <a:off x="3756" y="2355"/>
                <a:ext cx="32" cy="32"/>
              </a:xfrm>
              <a:prstGeom prst="ellipse">
                <a:avLst/>
              </a:prstGeom>
              <a:solidFill>
                <a:schemeClr val="bg2"/>
              </a:solidFill>
              <a:ln w="9525">
                <a:solidFill>
                  <a:schemeClr val="bg2"/>
                </a:solidFill>
                <a:round/>
                <a:headEnd/>
                <a:tailEnd/>
              </a:ln>
            </p:spPr>
            <p:txBody>
              <a:bodyPr/>
              <a:lstStyle/>
              <a:p>
                <a:endParaRPr lang="en-US"/>
              </a:p>
            </p:txBody>
          </p:sp>
          <p:sp>
            <p:nvSpPr>
              <p:cNvPr id="104192" name="Oval 598"/>
              <p:cNvSpPr>
                <a:spLocks noChangeArrowheads="1"/>
              </p:cNvSpPr>
              <p:nvPr/>
            </p:nvSpPr>
            <p:spPr bwMode="auto">
              <a:xfrm>
                <a:off x="3756"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04193" name="Oval 599"/>
              <p:cNvSpPr>
                <a:spLocks noChangeArrowheads="1"/>
              </p:cNvSpPr>
              <p:nvPr/>
            </p:nvSpPr>
            <p:spPr bwMode="auto">
              <a:xfrm>
                <a:off x="3748" y="2658"/>
                <a:ext cx="40" cy="32"/>
              </a:xfrm>
              <a:prstGeom prst="ellipse">
                <a:avLst/>
              </a:prstGeom>
              <a:solidFill>
                <a:schemeClr val="bg2"/>
              </a:solidFill>
              <a:ln w="9525">
                <a:solidFill>
                  <a:schemeClr val="bg2"/>
                </a:solidFill>
                <a:round/>
                <a:headEnd/>
                <a:tailEnd/>
              </a:ln>
            </p:spPr>
            <p:txBody>
              <a:bodyPr/>
              <a:lstStyle/>
              <a:p>
                <a:endParaRPr lang="en-US"/>
              </a:p>
            </p:txBody>
          </p:sp>
          <p:sp>
            <p:nvSpPr>
              <p:cNvPr id="104194" name="Oval 600"/>
              <p:cNvSpPr>
                <a:spLocks noChangeArrowheads="1"/>
              </p:cNvSpPr>
              <p:nvPr/>
            </p:nvSpPr>
            <p:spPr bwMode="auto">
              <a:xfrm>
                <a:off x="3748" y="2658"/>
                <a:ext cx="40" cy="32"/>
              </a:xfrm>
              <a:prstGeom prst="ellipse">
                <a:avLst/>
              </a:prstGeom>
              <a:solidFill>
                <a:schemeClr val="bg2"/>
              </a:solidFill>
              <a:ln w="25400">
                <a:solidFill>
                  <a:schemeClr val="bg2"/>
                </a:solidFill>
                <a:round/>
                <a:headEnd/>
                <a:tailEnd/>
              </a:ln>
            </p:spPr>
            <p:txBody>
              <a:bodyPr/>
              <a:lstStyle/>
              <a:p>
                <a:endParaRPr lang="en-US"/>
              </a:p>
            </p:txBody>
          </p:sp>
          <p:sp>
            <p:nvSpPr>
              <p:cNvPr id="104195" name="Oval 601"/>
              <p:cNvSpPr>
                <a:spLocks noChangeArrowheads="1"/>
              </p:cNvSpPr>
              <p:nvPr/>
            </p:nvSpPr>
            <p:spPr bwMode="auto">
              <a:xfrm>
                <a:off x="3748" y="2969"/>
                <a:ext cx="32" cy="32"/>
              </a:xfrm>
              <a:prstGeom prst="ellipse">
                <a:avLst/>
              </a:prstGeom>
              <a:solidFill>
                <a:schemeClr val="bg2"/>
              </a:solidFill>
              <a:ln w="9525">
                <a:solidFill>
                  <a:schemeClr val="bg2"/>
                </a:solidFill>
                <a:round/>
                <a:headEnd/>
                <a:tailEnd/>
              </a:ln>
            </p:spPr>
            <p:txBody>
              <a:bodyPr/>
              <a:lstStyle/>
              <a:p>
                <a:endParaRPr lang="en-US"/>
              </a:p>
            </p:txBody>
          </p:sp>
          <p:sp>
            <p:nvSpPr>
              <p:cNvPr id="104196" name="Oval 602"/>
              <p:cNvSpPr>
                <a:spLocks noChangeArrowheads="1"/>
              </p:cNvSpPr>
              <p:nvPr/>
            </p:nvSpPr>
            <p:spPr bwMode="auto">
              <a:xfrm>
                <a:off x="3748"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03565" name="Group 603"/>
            <p:cNvGrpSpPr>
              <a:grpSpLocks/>
            </p:cNvGrpSpPr>
            <p:nvPr/>
          </p:nvGrpSpPr>
          <p:grpSpPr bwMode="auto">
            <a:xfrm>
              <a:off x="4203" y="1749"/>
              <a:ext cx="48" cy="1252"/>
              <a:chOff x="4203" y="1749"/>
              <a:chExt cx="48" cy="1252"/>
            </a:xfrm>
          </p:grpSpPr>
          <p:sp>
            <p:nvSpPr>
              <p:cNvPr id="104177" name="Oval 604"/>
              <p:cNvSpPr>
                <a:spLocks noChangeArrowheads="1"/>
              </p:cNvSpPr>
              <p:nvPr/>
            </p:nvSpPr>
            <p:spPr bwMode="auto">
              <a:xfrm>
                <a:off x="4211" y="1749"/>
                <a:ext cx="32" cy="32"/>
              </a:xfrm>
              <a:prstGeom prst="ellipse">
                <a:avLst/>
              </a:prstGeom>
              <a:solidFill>
                <a:schemeClr val="bg2"/>
              </a:solidFill>
              <a:ln w="9525">
                <a:solidFill>
                  <a:schemeClr val="bg2"/>
                </a:solidFill>
                <a:round/>
                <a:headEnd/>
                <a:tailEnd/>
              </a:ln>
            </p:spPr>
            <p:txBody>
              <a:bodyPr/>
              <a:lstStyle/>
              <a:p>
                <a:endParaRPr lang="en-US"/>
              </a:p>
            </p:txBody>
          </p:sp>
          <p:sp>
            <p:nvSpPr>
              <p:cNvPr id="104178" name="Oval 605"/>
              <p:cNvSpPr>
                <a:spLocks noChangeArrowheads="1"/>
              </p:cNvSpPr>
              <p:nvPr/>
            </p:nvSpPr>
            <p:spPr bwMode="auto">
              <a:xfrm>
                <a:off x="4211" y="1749"/>
                <a:ext cx="32" cy="32"/>
              </a:xfrm>
              <a:prstGeom prst="ellipse">
                <a:avLst/>
              </a:prstGeom>
              <a:solidFill>
                <a:schemeClr val="bg2"/>
              </a:solidFill>
              <a:ln w="25400">
                <a:solidFill>
                  <a:schemeClr val="bg2"/>
                </a:solidFill>
                <a:round/>
                <a:headEnd/>
                <a:tailEnd/>
              </a:ln>
            </p:spPr>
            <p:txBody>
              <a:bodyPr/>
              <a:lstStyle/>
              <a:p>
                <a:endParaRPr lang="en-US"/>
              </a:p>
            </p:txBody>
          </p:sp>
          <p:sp>
            <p:nvSpPr>
              <p:cNvPr id="104179" name="Oval 606"/>
              <p:cNvSpPr>
                <a:spLocks noChangeArrowheads="1"/>
              </p:cNvSpPr>
              <p:nvPr/>
            </p:nvSpPr>
            <p:spPr bwMode="auto">
              <a:xfrm>
                <a:off x="4219" y="2052"/>
                <a:ext cx="32" cy="32"/>
              </a:xfrm>
              <a:prstGeom prst="ellipse">
                <a:avLst/>
              </a:prstGeom>
              <a:solidFill>
                <a:schemeClr val="bg2"/>
              </a:solidFill>
              <a:ln w="9525">
                <a:solidFill>
                  <a:schemeClr val="bg2"/>
                </a:solidFill>
                <a:round/>
                <a:headEnd/>
                <a:tailEnd/>
              </a:ln>
            </p:spPr>
            <p:txBody>
              <a:bodyPr/>
              <a:lstStyle/>
              <a:p>
                <a:endParaRPr lang="en-US"/>
              </a:p>
            </p:txBody>
          </p:sp>
          <p:sp>
            <p:nvSpPr>
              <p:cNvPr id="104180" name="Oval 607"/>
              <p:cNvSpPr>
                <a:spLocks noChangeArrowheads="1"/>
              </p:cNvSpPr>
              <p:nvPr/>
            </p:nvSpPr>
            <p:spPr bwMode="auto">
              <a:xfrm>
                <a:off x="4219" y="2052"/>
                <a:ext cx="32" cy="32"/>
              </a:xfrm>
              <a:prstGeom prst="ellipse">
                <a:avLst/>
              </a:prstGeom>
              <a:solidFill>
                <a:schemeClr val="bg2"/>
              </a:solidFill>
              <a:ln w="25400">
                <a:solidFill>
                  <a:schemeClr val="bg2"/>
                </a:solidFill>
                <a:round/>
                <a:headEnd/>
                <a:tailEnd/>
              </a:ln>
            </p:spPr>
            <p:txBody>
              <a:bodyPr/>
              <a:lstStyle/>
              <a:p>
                <a:endParaRPr lang="en-US"/>
              </a:p>
            </p:txBody>
          </p:sp>
          <p:sp>
            <p:nvSpPr>
              <p:cNvPr id="104181" name="Oval 608"/>
              <p:cNvSpPr>
                <a:spLocks noChangeArrowheads="1"/>
              </p:cNvSpPr>
              <p:nvPr/>
            </p:nvSpPr>
            <p:spPr bwMode="auto">
              <a:xfrm>
                <a:off x="4219" y="2355"/>
                <a:ext cx="32" cy="32"/>
              </a:xfrm>
              <a:prstGeom prst="ellipse">
                <a:avLst/>
              </a:prstGeom>
              <a:solidFill>
                <a:schemeClr val="bg2"/>
              </a:solidFill>
              <a:ln w="9525">
                <a:solidFill>
                  <a:schemeClr val="bg2"/>
                </a:solidFill>
                <a:round/>
                <a:headEnd/>
                <a:tailEnd/>
              </a:ln>
            </p:spPr>
            <p:txBody>
              <a:bodyPr/>
              <a:lstStyle/>
              <a:p>
                <a:endParaRPr lang="en-US"/>
              </a:p>
            </p:txBody>
          </p:sp>
          <p:sp>
            <p:nvSpPr>
              <p:cNvPr id="104182" name="Oval 609"/>
              <p:cNvSpPr>
                <a:spLocks noChangeArrowheads="1"/>
              </p:cNvSpPr>
              <p:nvPr/>
            </p:nvSpPr>
            <p:spPr bwMode="auto">
              <a:xfrm>
                <a:off x="4219"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04183" name="Oval 610"/>
              <p:cNvSpPr>
                <a:spLocks noChangeArrowheads="1"/>
              </p:cNvSpPr>
              <p:nvPr/>
            </p:nvSpPr>
            <p:spPr bwMode="auto">
              <a:xfrm>
                <a:off x="4211" y="2666"/>
                <a:ext cx="32" cy="32"/>
              </a:xfrm>
              <a:prstGeom prst="ellipse">
                <a:avLst/>
              </a:prstGeom>
              <a:solidFill>
                <a:schemeClr val="bg2"/>
              </a:solidFill>
              <a:ln w="9525">
                <a:solidFill>
                  <a:schemeClr val="bg2"/>
                </a:solidFill>
                <a:round/>
                <a:headEnd/>
                <a:tailEnd/>
              </a:ln>
            </p:spPr>
            <p:txBody>
              <a:bodyPr/>
              <a:lstStyle/>
              <a:p>
                <a:endParaRPr lang="en-US"/>
              </a:p>
            </p:txBody>
          </p:sp>
          <p:sp>
            <p:nvSpPr>
              <p:cNvPr id="104184" name="Oval 611"/>
              <p:cNvSpPr>
                <a:spLocks noChangeArrowheads="1"/>
              </p:cNvSpPr>
              <p:nvPr/>
            </p:nvSpPr>
            <p:spPr bwMode="auto">
              <a:xfrm>
                <a:off x="4211" y="2666"/>
                <a:ext cx="32" cy="32"/>
              </a:xfrm>
              <a:prstGeom prst="ellipse">
                <a:avLst/>
              </a:prstGeom>
              <a:solidFill>
                <a:schemeClr val="bg2"/>
              </a:solidFill>
              <a:ln w="25400">
                <a:solidFill>
                  <a:schemeClr val="bg2"/>
                </a:solidFill>
                <a:round/>
                <a:headEnd/>
                <a:tailEnd/>
              </a:ln>
            </p:spPr>
            <p:txBody>
              <a:bodyPr/>
              <a:lstStyle/>
              <a:p>
                <a:endParaRPr lang="en-US"/>
              </a:p>
            </p:txBody>
          </p:sp>
          <p:sp>
            <p:nvSpPr>
              <p:cNvPr id="104185" name="Oval 612"/>
              <p:cNvSpPr>
                <a:spLocks noChangeArrowheads="1"/>
              </p:cNvSpPr>
              <p:nvPr/>
            </p:nvSpPr>
            <p:spPr bwMode="auto">
              <a:xfrm>
                <a:off x="4203" y="2969"/>
                <a:ext cx="40" cy="32"/>
              </a:xfrm>
              <a:prstGeom prst="ellipse">
                <a:avLst/>
              </a:prstGeom>
              <a:solidFill>
                <a:schemeClr val="bg2"/>
              </a:solidFill>
              <a:ln w="9525">
                <a:solidFill>
                  <a:schemeClr val="bg2"/>
                </a:solidFill>
                <a:round/>
                <a:headEnd/>
                <a:tailEnd/>
              </a:ln>
            </p:spPr>
            <p:txBody>
              <a:bodyPr/>
              <a:lstStyle/>
              <a:p>
                <a:endParaRPr lang="en-US"/>
              </a:p>
            </p:txBody>
          </p:sp>
          <p:sp>
            <p:nvSpPr>
              <p:cNvPr id="104186" name="Oval 613"/>
              <p:cNvSpPr>
                <a:spLocks noChangeArrowheads="1"/>
              </p:cNvSpPr>
              <p:nvPr/>
            </p:nvSpPr>
            <p:spPr bwMode="auto">
              <a:xfrm>
                <a:off x="4203" y="2969"/>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03566" name="Group 614"/>
            <p:cNvGrpSpPr>
              <a:grpSpLocks/>
            </p:cNvGrpSpPr>
            <p:nvPr/>
          </p:nvGrpSpPr>
          <p:grpSpPr bwMode="auto">
            <a:xfrm>
              <a:off x="3317" y="2076"/>
              <a:ext cx="431" cy="284"/>
              <a:chOff x="3317" y="2076"/>
              <a:chExt cx="431" cy="284"/>
            </a:xfrm>
          </p:grpSpPr>
          <p:sp>
            <p:nvSpPr>
              <p:cNvPr id="104175" name="Freeform 615"/>
              <p:cNvSpPr>
                <a:spLocks/>
              </p:cNvSpPr>
              <p:nvPr/>
            </p:nvSpPr>
            <p:spPr bwMode="auto">
              <a:xfrm>
                <a:off x="3620" y="2076"/>
                <a:ext cx="128" cy="104"/>
              </a:xfrm>
              <a:custGeom>
                <a:avLst/>
                <a:gdLst>
                  <a:gd name="T0" fmla="*/ 128 w 128"/>
                  <a:gd name="T1" fmla="*/ 0 h 104"/>
                  <a:gd name="T2" fmla="*/ 40 w 128"/>
                  <a:gd name="T3" fmla="*/ 104 h 104"/>
                  <a:gd name="T4" fmla="*/ 16 w 128"/>
                  <a:gd name="T5" fmla="*/ 72 h 104"/>
                  <a:gd name="T6" fmla="*/ 0 w 128"/>
                  <a:gd name="T7" fmla="*/ 48 h 104"/>
                  <a:gd name="T8" fmla="*/ 128 w 128"/>
                  <a:gd name="T9" fmla="*/ 0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128" y="0"/>
                    </a:moveTo>
                    <a:lnTo>
                      <a:pt x="40" y="104"/>
                    </a:lnTo>
                    <a:lnTo>
                      <a:pt x="16" y="72"/>
                    </a:lnTo>
                    <a:lnTo>
                      <a:pt x="0" y="48"/>
                    </a:lnTo>
                    <a:lnTo>
                      <a:pt x="128" y="0"/>
                    </a:lnTo>
                    <a:close/>
                  </a:path>
                </a:pathLst>
              </a:custGeom>
              <a:solidFill>
                <a:schemeClr val="bg2"/>
              </a:solidFill>
              <a:ln w="9525">
                <a:solidFill>
                  <a:schemeClr val="bg2"/>
                </a:solidFill>
                <a:round/>
                <a:headEnd/>
                <a:tailEnd/>
              </a:ln>
            </p:spPr>
            <p:txBody>
              <a:bodyPr/>
              <a:lstStyle/>
              <a:p>
                <a:endParaRPr lang="en-US"/>
              </a:p>
            </p:txBody>
          </p:sp>
          <p:sp>
            <p:nvSpPr>
              <p:cNvPr id="104176" name="Line 616"/>
              <p:cNvSpPr>
                <a:spLocks noChangeShapeType="1"/>
              </p:cNvSpPr>
              <p:nvPr/>
            </p:nvSpPr>
            <p:spPr bwMode="auto">
              <a:xfrm flipV="1">
                <a:off x="3317" y="2143"/>
                <a:ext cx="327" cy="217"/>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567" name="Group 617"/>
            <p:cNvGrpSpPr>
              <a:grpSpLocks/>
            </p:cNvGrpSpPr>
            <p:nvPr/>
          </p:nvGrpSpPr>
          <p:grpSpPr bwMode="auto">
            <a:xfrm>
              <a:off x="3325" y="1733"/>
              <a:ext cx="415" cy="56"/>
              <a:chOff x="3325" y="1733"/>
              <a:chExt cx="415" cy="56"/>
            </a:xfrm>
          </p:grpSpPr>
          <p:sp>
            <p:nvSpPr>
              <p:cNvPr id="104167" name="Freeform 618"/>
              <p:cNvSpPr>
                <a:spLocks/>
              </p:cNvSpPr>
              <p:nvPr/>
            </p:nvSpPr>
            <p:spPr bwMode="auto">
              <a:xfrm>
                <a:off x="3628"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4168" name="Group 619"/>
              <p:cNvGrpSpPr>
                <a:grpSpLocks/>
              </p:cNvGrpSpPr>
              <p:nvPr/>
            </p:nvGrpSpPr>
            <p:grpSpPr bwMode="auto">
              <a:xfrm>
                <a:off x="3325" y="1757"/>
                <a:ext cx="295" cy="1"/>
                <a:chOff x="3325" y="1757"/>
                <a:chExt cx="295" cy="1"/>
              </a:xfrm>
            </p:grpSpPr>
            <p:sp>
              <p:nvSpPr>
                <p:cNvPr id="104169" name="Line 620"/>
                <p:cNvSpPr>
                  <a:spLocks noChangeShapeType="1"/>
                </p:cNvSpPr>
                <p:nvPr/>
              </p:nvSpPr>
              <p:spPr bwMode="auto">
                <a:xfrm>
                  <a:off x="332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70" name="Line 621"/>
                <p:cNvSpPr>
                  <a:spLocks noChangeShapeType="1"/>
                </p:cNvSpPr>
                <p:nvPr/>
              </p:nvSpPr>
              <p:spPr bwMode="auto">
                <a:xfrm>
                  <a:off x="338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71" name="Line 622"/>
                <p:cNvSpPr>
                  <a:spLocks noChangeShapeType="1"/>
                </p:cNvSpPr>
                <p:nvPr/>
              </p:nvSpPr>
              <p:spPr bwMode="auto">
                <a:xfrm>
                  <a:off x="3437"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72" name="Line 623"/>
                <p:cNvSpPr>
                  <a:spLocks noChangeShapeType="1"/>
                </p:cNvSpPr>
                <p:nvPr/>
              </p:nvSpPr>
              <p:spPr bwMode="auto">
                <a:xfrm>
                  <a:off x="3493" y="1757"/>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73" name="Line 624"/>
                <p:cNvSpPr>
                  <a:spLocks noChangeShapeType="1"/>
                </p:cNvSpPr>
                <p:nvPr/>
              </p:nvSpPr>
              <p:spPr bwMode="auto">
                <a:xfrm>
                  <a:off x="354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74" name="Line 625"/>
                <p:cNvSpPr>
                  <a:spLocks noChangeShapeType="1"/>
                </p:cNvSpPr>
                <p:nvPr/>
              </p:nvSpPr>
              <p:spPr bwMode="auto">
                <a:xfrm>
                  <a:off x="3604"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568" name="Group 626"/>
            <p:cNvGrpSpPr>
              <a:grpSpLocks/>
            </p:cNvGrpSpPr>
            <p:nvPr/>
          </p:nvGrpSpPr>
          <p:grpSpPr bwMode="auto">
            <a:xfrm>
              <a:off x="3788" y="1733"/>
              <a:ext cx="415" cy="56"/>
              <a:chOff x="3788" y="1733"/>
              <a:chExt cx="415" cy="56"/>
            </a:xfrm>
          </p:grpSpPr>
          <p:sp>
            <p:nvSpPr>
              <p:cNvPr id="104159" name="Freeform 627"/>
              <p:cNvSpPr>
                <a:spLocks/>
              </p:cNvSpPr>
              <p:nvPr/>
            </p:nvSpPr>
            <p:spPr bwMode="auto">
              <a:xfrm>
                <a:off x="4091"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4160" name="Group 628"/>
              <p:cNvGrpSpPr>
                <a:grpSpLocks/>
              </p:cNvGrpSpPr>
              <p:nvPr/>
            </p:nvGrpSpPr>
            <p:grpSpPr bwMode="auto">
              <a:xfrm>
                <a:off x="3788" y="1757"/>
                <a:ext cx="295" cy="1"/>
                <a:chOff x="3788" y="1757"/>
                <a:chExt cx="295" cy="1"/>
              </a:xfrm>
            </p:grpSpPr>
            <p:sp>
              <p:nvSpPr>
                <p:cNvPr id="104161" name="Line 629"/>
                <p:cNvSpPr>
                  <a:spLocks noChangeShapeType="1"/>
                </p:cNvSpPr>
                <p:nvPr/>
              </p:nvSpPr>
              <p:spPr bwMode="auto">
                <a:xfrm>
                  <a:off x="378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62" name="Line 630"/>
                <p:cNvSpPr>
                  <a:spLocks noChangeShapeType="1"/>
                </p:cNvSpPr>
                <p:nvPr/>
              </p:nvSpPr>
              <p:spPr bwMode="auto">
                <a:xfrm>
                  <a:off x="3844"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63" name="Line 631"/>
                <p:cNvSpPr>
                  <a:spLocks noChangeShapeType="1"/>
                </p:cNvSpPr>
                <p:nvPr/>
              </p:nvSpPr>
              <p:spPr bwMode="auto">
                <a:xfrm>
                  <a:off x="3900"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64" name="Line 632"/>
                <p:cNvSpPr>
                  <a:spLocks noChangeShapeType="1"/>
                </p:cNvSpPr>
                <p:nvPr/>
              </p:nvSpPr>
              <p:spPr bwMode="auto">
                <a:xfrm>
                  <a:off x="395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65" name="Line 633"/>
                <p:cNvSpPr>
                  <a:spLocks noChangeShapeType="1"/>
                </p:cNvSpPr>
                <p:nvPr/>
              </p:nvSpPr>
              <p:spPr bwMode="auto">
                <a:xfrm>
                  <a:off x="401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66" name="Line 634"/>
                <p:cNvSpPr>
                  <a:spLocks noChangeShapeType="1"/>
                </p:cNvSpPr>
                <p:nvPr/>
              </p:nvSpPr>
              <p:spPr bwMode="auto">
                <a:xfrm>
                  <a:off x="4067"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569" name="Group 635"/>
            <p:cNvGrpSpPr>
              <a:grpSpLocks/>
            </p:cNvGrpSpPr>
            <p:nvPr/>
          </p:nvGrpSpPr>
          <p:grpSpPr bwMode="auto">
            <a:xfrm>
              <a:off x="3325" y="2044"/>
              <a:ext cx="423" cy="56"/>
              <a:chOff x="3325" y="2044"/>
              <a:chExt cx="423" cy="56"/>
            </a:xfrm>
          </p:grpSpPr>
          <p:sp>
            <p:nvSpPr>
              <p:cNvPr id="104151" name="Freeform 636"/>
              <p:cNvSpPr>
                <a:spLocks/>
              </p:cNvSpPr>
              <p:nvPr/>
            </p:nvSpPr>
            <p:spPr bwMode="auto">
              <a:xfrm>
                <a:off x="3628" y="2044"/>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04152" name="Group 637"/>
              <p:cNvGrpSpPr>
                <a:grpSpLocks/>
              </p:cNvGrpSpPr>
              <p:nvPr/>
            </p:nvGrpSpPr>
            <p:grpSpPr bwMode="auto">
              <a:xfrm>
                <a:off x="3325" y="2068"/>
                <a:ext cx="295" cy="1"/>
                <a:chOff x="3325" y="2068"/>
                <a:chExt cx="295" cy="1"/>
              </a:xfrm>
            </p:grpSpPr>
            <p:sp>
              <p:nvSpPr>
                <p:cNvPr id="104153" name="Line 638"/>
                <p:cNvSpPr>
                  <a:spLocks noChangeShapeType="1"/>
                </p:cNvSpPr>
                <p:nvPr/>
              </p:nvSpPr>
              <p:spPr bwMode="auto">
                <a:xfrm>
                  <a:off x="3325"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54" name="Line 639"/>
                <p:cNvSpPr>
                  <a:spLocks noChangeShapeType="1"/>
                </p:cNvSpPr>
                <p:nvPr/>
              </p:nvSpPr>
              <p:spPr bwMode="auto">
                <a:xfrm>
                  <a:off x="338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55" name="Line 640"/>
                <p:cNvSpPr>
                  <a:spLocks noChangeShapeType="1"/>
                </p:cNvSpPr>
                <p:nvPr/>
              </p:nvSpPr>
              <p:spPr bwMode="auto">
                <a:xfrm>
                  <a:off x="343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56" name="Line 641"/>
                <p:cNvSpPr>
                  <a:spLocks noChangeShapeType="1"/>
                </p:cNvSpPr>
                <p:nvPr/>
              </p:nvSpPr>
              <p:spPr bwMode="auto">
                <a:xfrm>
                  <a:off x="3493" y="206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57" name="Line 642"/>
                <p:cNvSpPr>
                  <a:spLocks noChangeShapeType="1"/>
                </p:cNvSpPr>
                <p:nvPr/>
              </p:nvSpPr>
              <p:spPr bwMode="auto">
                <a:xfrm>
                  <a:off x="354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58" name="Line 643"/>
                <p:cNvSpPr>
                  <a:spLocks noChangeShapeType="1"/>
                </p:cNvSpPr>
                <p:nvPr/>
              </p:nvSpPr>
              <p:spPr bwMode="auto">
                <a:xfrm>
                  <a:off x="3604"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570" name="Group 644"/>
            <p:cNvGrpSpPr>
              <a:grpSpLocks/>
            </p:cNvGrpSpPr>
            <p:nvPr/>
          </p:nvGrpSpPr>
          <p:grpSpPr bwMode="auto">
            <a:xfrm>
              <a:off x="3796" y="2036"/>
              <a:ext cx="415" cy="56"/>
              <a:chOff x="3796" y="2036"/>
              <a:chExt cx="415" cy="56"/>
            </a:xfrm>
          </p:grpSpPr>
          <p:sp>
            <p:nvSpPr>
              <p:cNvPr id="104143" name="Freeform 645"/>
              <p:cNvSpPr>
                <a:spLocks/>
              </p:cNvSpPr>
              <p:nvPr/>
            </p:nvSpPr>
            <p:spPr bwMode="auto">
              <a:xfrm>
                <a:off x="4099"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4144" name="Group 646"/>
              <p:cNvGrpSpPr>
                <a:grpSpLocks/>
              </p:cNvGrpSpPr>
              <p:nvPr/>
            </p:nvGrpSpPr>
            <p:grpSpPr bwMode="auto">
              <a:xfrm>
                <a:off x="3796" y="2068"/>
                <a:ext cx="295" cy="1"/>
                <a:chOff x="3796" y="2068"/>
                <a:chExt cx="295" cy="1"/>
              </a:xfrm>
            </p:grpSpPr>
            <p:sp>
              <p:nvSpPr>
                <p:cNvPr id="104145" name="Line 647"/>
                <p:cNvSpPr>
                  <a:spLocks noChangeShapeType="1"/>
                </p:cNvSpPr>
                <p:nvPr/>
              </p:nvSpPr>
              <p:spPr bwMode="auto">
                <a:xfrm>
                  <a:off x="3796"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46" name="Line 648"/>
                <p:cNvSpPr>
                  <a:spLocks noChangeShapeType="1"/>
                </p:cNvSpPr>
                <p:nvPr/>
              </p:nvSpPr>
              <p:spPr bwMode="auto">
                <a:xfrm>
                  <a:off x="385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47" name="Line 649"/>
                <p:cNvSpPr>
                  <a:spLocks noChangeShapeType="1"/>
                </p:cNvSpPr>
                <p:nvPr/>
              </p:nvSpPr>
              <p:spPr bwMode="auto">
                <a:xfrm>
                  <a:off x="390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48" name="Line 650"/>
                <p:cNvSpPr>
                  <a:spLocks noChangeShapeType="1"/>
                </p:cNvSpPr>
                <p:nvPr/>
              </p:nvSpPr>
              <p:spPr bwMode="auto">
                <a:xfrm>
                  <a:off x="396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49" name="Line 651"/>
                <p:cNvSpPr>
                  <a:spLocks noChangeShapeType="1"/>
                </p:cNvSpPr>
                <p:nvPr/>
              </p:nvSpPr>
              <p:spPr bwMode="auto">
                <a:xfrm>
                  <a:off x="4019"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50" name="Line 652"/>
                <p:cNvSpPr>
                  <a:spLocks noChangeShapeType="1"/>
                </p:cNvSpPr>
                <p:nvPr/>
              </p:nvSpPr>
              <p:spPr bwMode="auto">
                <a:xfrm>
                  <a:off x="4075"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571" name="Group 653"/>
            <p:cNvGrpSpPr>
              <a:grpSpLocks/>
            </p:cNvGrpSpPr>
            <p:nvPr/>
          </p:nvGrpSpPr>
          <p:grpSpPr bwMode="auto">
            <a:xfrm>
              <a:off x="4267" y="2036"/>
              <a:ext cx="415" cy="56"/>
              <a:chOff x="4267" y="2036"/>
              <a:chExt cx="415" cy="56"/>
            </a:xfrm>
          </p:grpSpPr>
          <p:sp>
            <p:nvSpPr>
              <p:cNvPr id="104135" name="Freeform 654"/>
              <p:cNvSpPr>
                <a:spLocks/>
              </p:cNvSpPr>
              <p:nvPr/>
            </p:nvSpPr>
            <p:spPr bwMode="auto">
              <a:xfrm>
                <a:off x="4570"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4136" name="Group 655"/>
              <p:cNvGrpSpPr>
                <a:grpSpLocks/>
              </p:cNvGrpSpPr>
              <p:nvPr/>
            </p:nvGrpSpPr>
            <p:grpSpPr bwMode="auto">
              <a:xfrm>
                <a:off x="4267" y="2068"/>
                <a:ext cx="295" cy="1"/>
                <a:chOff x="4267" y="2068"/>
                <a:chExt cx="295" cy="1"/>
              </a:xfrm>
            </p:grpSpPr>
            <p:sp>
              <p:nvSpPr>
                <p:cNvPr id="104137" name="Line 656"/>
                <p:cNvSpPr>
                  <a:spLocks noChangeShapeType="1"/>
                </p:cNvSpPr>
                <p:nvPr/>
              </p:nvSpPr>
              <p:spPr bwMode="auto">
                <a:xfrm>
                  <a:off x="426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38" name="Line 657"/>
                <p:cNvSpPr>
                  <a:spLocks noChangeShapeType="1"/>
                </p:cNvSpPr>
                <p:nvPr/>
              </p:nvSpPr>
              <p:spPr bwMode="auto">
                <a:xfrm>
                  <a:off x="4323"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39" name="Line 658"/>
                <p:cNvSpPr>
                  <a:spLocks noChangeShapeType="1"/>
                </p:cNvSpPr>
                <p:nvPr/>
              </p:nvSpPr>
              <p:spPr bwMode="auto">
                <a:xfrm>
                  <a:off x="4379"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40" name="Line 659"/>
                <p:cNvSpPr>
                  <a:spLocks noChangeShapeType="1"/>
                </p:cNvSpPr>
                <p:nvPr/>
              </p:nvSpPr>
              <p:spPr bwMode="auto">
                <a:xfrm>
                  <a:off x="4435"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41" name="Line 660"/>
                <p:cNvSpPr>
                  <a:spLocks noChangeShapeType="1"/>
                </p:cNvSpPr>
                <p:nvPr/>
              </p:nvSpPr>
              <p:spPr bwMode="auto">
                <a:xfrm>
                  <a:off x="4491" y="206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42" name="Line 661"/>
                <p:cNvSpPr>
                  <a:spLocks noChangeShapeType="1"/>
                </p:cNvSpPr>
                <p:nvPr/>
              </p:nvSpPr>
              <p:spPr bwMode="auto">
                <a:xfrm>
                  <a:off x="4546"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572" name="Group 662"/>
            <p:cNvGrpSpPr>
              <a:grpSpLocks/>
            </p:cNvGrpSpPr>
            <p:nvPr/>
          </p:nvGrpSpPr>
          <p:grpSpPr bwMode="auto">
            <a:xfrm>
              <a:off x="4259" y="2347"/>
              <a:ext cx="415" cy="56"/>
              <a:chOff x="4259" y="2347"/>
              <a:chExt cx="415" cy="56"/>
            </a:xfrm>
          </p:grpSpPr>
          <p:sp>
            <p:nvSpPr>
              <p:cNvPr id="104127" name="Freeform 663"/>
              <p:cNvSpPr>
                <a:spLocks/>
              </p:cNvSpPr>
              <p:nvPr/>
            </p:nvSpPr>
            <p:spPr bwMode="auto">
              <a:xfrm>
                <a:off x="4562"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4128" name="Group 664"/>
              <p:cNvGrpSpPr>
                <a:grpSpLocks/>
              </p:cNvGrpSpPr>
              <p:nvPr/>
            </p:nvGrpSpPr>
            <p:grpSpPr bwMode="auto">
              <a:xfrm>
                <a:off x="4259" y="2371"/>
                <a:ext cx="295" cy="1"/>
                <a:chOff x="4259" y="2371"/>
                <a:chExt cx="295" cy="1"/>
              </a:xfrm>
            </p:grpSpPr>
            <p:sp>
              <p:nvSpPr>
                <p:cNvPr id="104129" name="Line 665"/>
                <p:cNvSpPr>
                  <a:spLocks noChangeShapeType="1"/>
                </p:cNvSpPr>
                <p:nvPr/>
              </p:nvSpPr>
              <p:spPr bwMode="auto">
                <a:xfrm>
                  <a:off x="425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30" name="Line 666"/>
                <p:cNvSpPr>
                  <a:spLocks noChangeShapeType="1"/>
                </p:cNvSpPr>
                <p:nvPr/>
              </p:nvSpPr>
              <p:spPr bwMode="auto">
                <a:xfrm>
                  <a:off x="4315"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31" name="Line 667"/>
                <p:cNvSpPr>
                  <a:spLocks noChangeShapeType="1"/>
                </p:cNvSpPr>
                <p:nvPr/>
              </p:nvSpPr>
              <p:spPr bwMode="auto">
                <a:xfrm>
                  <a:off x="4371"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32" name="Line 668"/>
                <p:cNvSpPr>
                  <a:spLocks noChangeShapeType="1"/>
                </p:cNvSpPr>
                <p:nvPr/>
              </p:nvSpPr>
              <p:spPr bwMode="auto">
                <a:xfrm>
                  <a:off x="4427"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33" name="Line 669"/>
                <p:cNvSpPr>
                  <a:spLocks noChangeShapeType="1"/>
                </p:cNvSpPr>
                <p:nvPr/>
              </p:nvSpPr>
              <p:spPr bwMode="auto">
                <a:xfrm>
                  <a:off x="4483"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34" name="Line 670"/>
                <p:cNvSpPr>
                  <a:spLocks noChangeShapeType="1"/>
                </p:cNvSpPr>
                <p:nvPr/>
              </p:nvSpPr>
              <p:spPr bwMode="auto">
                <a:xfrm>
                  <a:off x="4538"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573" name="Group 671"/>
            <p:cNvGrpSpPr>
              <a:grpSpLocks/>
            </p:cNvGrpSpPr>
            <p:nvPr/>
          </p:nvGrpSpPr>
          <p:grpSpPr bwMode="auto">
            <a:xfrm>
              <a:off x="3796" y="2347"/>
              <a:ext cx="415" cy="56"/>
              <a:chOff x="3796" y="2347"/>
              <a:chExt cx="415" cy="56"/>
            </a:xfrm>
          </p:grpSpPr>
          <p:sp>
            <p:nvSpPr>
              <p:cNvPr id="104119" name="Freeform 672"/>
              <p:cNvSpPr>
                <a:spLocks/>
              </p:cNvSpPr>
              <p:nvPr/>
            </p:nvSpPr>
            <p:spPr bwMode="auto">
              <a:xfrm>
                <a:off x="4099"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4120" name="Group 673"/>
              <p:cNvGrpSpPr>
                <a:grpSpLocks/>
              </p:cNvGrpSpPr>
              <p:nvPr/>
            </p:nvGrpSpPr>
            <p:grpSpPr bwMode="auto">
              <a:xfrm>
                <a:off x="3796" y="2371"/>
                <a:ext cx="295" cy="1"/>
                <a:chOff x="3796" y="2371"/>
                <a:chExt cx="295" cy="1"/>
              </a:xfrm>
            </p:grpSpPr>
            <p:sp>
              <p:nvSpPr>
                <p:cNvPr id="104121" name="Line 674"/>
                <p:cNvSpPr>
                  <a:spLocks noChangeShapeType="1"/>
                </p:cNvSpPr>
                <p:nvPr/>
              </p:nvSpPr>
              <p:spPr bwMode="auto">
                <a:xfrm>
                  <a:off x="379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22" name="Line 675"/>
                <p:cNvSpPr>
                  <a:spLocks noChangeShapeType="1"/>
                </p:cNvSpPr>
                <p:nvPr/>
              </p:nvSpPr>
              <p:spPr bwMode="auto">
                <a:xfrm>
                  <a:off x="3852"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23" name="Line 676"/>
                <p:cNvSpPr>
                  <a:spLocks noChangeShapeType="1"/>
                </p:cNvSpPr>
                <p:nvPr/>
              </p:nvSpPr>
              <p:spPr bwMode="auto">
                <a:xfrm>
                  <a:off x="3908"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24" name="Line 677"/>
                <p:cNvSpPr>
                  <a:spLocks noChangeShapeType="1"/>
                </p:cNvSpPr>
                <p:nvPr/>
              </p:nvSpPr>
              <p:spPr bwMode="auto">
                <a:xfrm>
                  <a:off x="396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25" name="Line 678"/>
                <p:cNvSpPr>
                  <a:spLocks noChangeShapeType="1"/>
                </p:cNvSpPr>
                <p:nvPr/>
              </p:nvSpPr>
              <p:spPr bwMode="auto">
                <a:xfrm>
                  <a:off x="401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26" name="Line 679"/>
                <p:cNvSpPr>
                  <a:spLocks noChangeShapeType="1"/>
                </p:cNvSpPr>
                <p:nvPr/>
              </p:nvSpPr>
              <p:spPr bwMode="auto">
                <a:xfrm>
                  <a:off x="4075"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574" name="Group 680"/>
            <p:cNvGrpSpPr>
              <a:grpSpLocks/>
            </p:cNvGrpSpPr>
            <p:nvPr/>
          </p:nvGrpSpPr>
          <p:grpSpPr bwMode="auto">
            <a:xfrm>
              <a:off x="3333" y="2339"/>
              <a:ext cx="415" cy="64"/>
              <a:chOff x="3333" y="2339"/>
              <a:chExt cx="415" cy="64"/>
            </a:xfrm>
          </p:grpSpPr>
          <p:sp>
            <p:nvSpPr>
              <p:cNvPr id="104111" name="Freeform 681"/>
              <p:cNvSpPr>
                <a:spLocks/>
              </p:cNvSpPr>
              <p:nvPr/>
            </p:nvSpPr>
            <p:spPr bwMode="auto">
              <a:xfrm>
                <a:off x="3636" y="2339"/>
                <a:ext cx="112" cy="64"/>
              </a:xfrm>
              <a:custGeom>
                <a:avLst/>
                <a:gdLst>
                  <a:gd name="T0" fmla="*/ 112 w 112"/>
                  <a:gd name="T1" fmla="*/ 32 h 64"/>
                  <a:gd name="T2" fmla="*/ 0 w 112"/>
                  <a:gd name="T3" fmla="*/ 64 h 64"/>
                  <a:gd name="T4" fmla="*/ 0 w 112"/>
                  <a:gd name="T5" fmla="*/ 32 h 64"/>
                  <a:gd name="T6" fmla="*/ 0 w 112"/>
                  <a:gd name="T7" fmla="*/ 0 h 64"/>
                  <a:gd name="T8" fmla="*/ 112 w 112"/>
                  <a:gd name="T9" fmla="*/ 32 h 64"/>
                  <a:gd name="T10" fmla="*/ 0 60000 65536"/>
                  <a:gd name="T11" fmla="*/ 0 60000 65536"/>
                  <a:gd name="T12" fmla="*/ 0 60000 65536"/>
                  <a:gd name="T13" fmla="*/ 0 60000 65536"/>
                  <a:gd name="T14" fmla="*/ 0 60000 65536"/>
                  <a:gd name="T15" fmla="*/ 0 w 112"/>
                  <a:gd name="T16" fmla="*/ 0 h 64"/>
                  <a:gd name="T17" fmla="*/ 112 w 112"/>
                  <a:gd name="T18" fmla="*/ 64 h 64"/>
                </a:gdLst>
                <a:ahLst/>
                <a:cxnLst>
                  <a:cxn ang="T10">
                    <a:pos x="T0" y="T1"/>
                  </a:cxn>
                  <a:cxn ang="T11">
                    <a:pos x="T2" y="T3"/>
                  </a:cxn>
                  <a:cxn ang="T12">
                    <a:pos x="T4" y="T5"/>
                  </a:cxn>
                  <a:cxn ang="T13">
                    <a:pos x="T6" y="T7"/>
                  </a:cxn>
                  <a:cxn ang="T14">
                    <a:pos x="T8" y="T9"/>
                  </a:cxn>
                </a:cxnLst>
                <a:rect l="T15" t="T16" r="T17" b="T18"/>
                <a:pathLst>
                  <a:path w="112" h="64">
                    <a:moveTo>
                      <a:pt x="112" y="32"/>
                    </a:moveTo>
                    <a:lnTo>
                      <a:pt x="0" y="64"/>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4112" name="Group 682"/>
              <p:cNvGrpSpPr>
                <a:grpSpLocks/>
              </p:cNvGrpSpPr>
              <p:nvPr/>
            </p:nvGrpSpPr>
            <p:grpSpPr bwMode="auto">
              <a:xfrm>
                <a:off x="3333" y="2371"/>
                <a:ext cx="295" cy="1"/>
                <a:chOff x="3333" y="2371"/>
                <a:chExt cx="295" cy="1"/>
              </a:xfrm>
            </p:grpSpPr>
            <p:sp>
              <p:nvSpPr>
                <p:cNvPr id="104113" name="Line 683"/>
                <p:cNvSpPr>
                  <a:spLocks noChangeShapeType="1"/>
                </p:cNvSpPr>
                <p:nvPr/>
              </p:nvSpPr>
              <p:spPr bwMode="auto">
                <a:xfrm>
                  <a:off x="333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14" name="Line 684"/>
                <p:cNvSpPr>
                  <a:spLocks noChangeShapeType="1"/>
                </p:cNvSpPr>
                <p:nvPr/>
              </p:nvSpPr>
              <p:spPr bwMode="auto">
                <a:xfrm>
                  <a:off x="338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15" name="Line 685"/>
                <p:cNvSpPr>
                  <a:spLocks noChangeShapeType="1"/>
                </p:cNvSpPr>
                <p:nvPr/>
              </p:nvSpPr>
              <p:spPr bwMode="auto">
                <a:xfrm>
                  <a:off x="3445"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16" name="Line 686"/>
                <p:cNvSpPr>
                  <a:spLocks noChangeShapeType="1"/>
                </p:cNvSpPr>
                <p:nvPr/>
              </p:nvSpPr>
              <p:spPr bwMode="auto">
                <a:xfrm>
                  <a:off x="3501"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17" name="Line 687"/>
                <p:cNvSpPr>
                  <a:spLocks noChangeShapeType="1"/>
                </p:cNvSpPr>
                <p:nvPr/>
              </p:nvSpPr>
              <p:spPr bwMode="auto">
                <a:xfrm>
                  <a:off x="355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18" name="Line 688"/>
                <p:cNvSpPr>
                  <a:spLocks noChangeShapeType="1"/>
                </p:cNvSpPr>
                <p:nvPr/>
              </p:nvSpPr>
              <p:spPr bwMode="auto">
                <a:xfrm>
                  <a:off x="3612"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575" name="Group 689"/>
            <p:cNvGrpSpPr>
              <a:grpSpLocks/>
            </p:cNvGrpSpPr>
            <p:nvPr/>
          </p:nvGrpSpPr>
          <p:grpSpPr bwMode="auto">
            <a:xfrm>
              <a:off x="3325" y="2650"/>
              <a:ext cx="415" cy="56"/>
              <a:chOff x="3325" y="2650"/>
              <a:chExt cx="415" cy="56"/>
            </a:xfrm>
          </p:grpSpPr>
          <p:sp>
            <p:nvSpPr>
              <p:cNvPr id="104103" name="Freeform 690"/>
              <p:cNvSpPr>
                <a:spLocks/>
              </p:cNvSpPr>
              <p:nvPr/>
            </p:nvSpPr>
            <p:spPr bwMode="auto">
              <a:xfrm>
                <a:off x="3628"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4104" name="Group 691"/>
              <p:cNvGrpSpPr>
                <a:grpSpLocks/>
              </p:cNvGrpSpPr>
              <p:nvPr/>
            </p:nvGrpSpPr>
            <p:grpSpPr bwMode="auto">
              <a:xfrm>
                <a:off x="3325" y="2674"/>
                <a:ext cx="295" cy="1"/>
                <a:chOff x="3325" y="2674"/>
                <a:chExt cx="295" cy="1"/>
              </a:xfrm>
            </p:grpSpPr>
            <p:sp>
              <p:nvSpPr>
                <p:cNvPr id="104105" name="Line 692"/>
                <p:cNvSpPr>
                  <a:spLocks noChangeShapeType="1"/>
                </p:cNvSpPr>
                <p:nvPr/>
              </p:nvSpPr>
              <p:spPr bwMode="auto">
                <a:xfrm>
                  <a:off x="332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06" name="Line 693"/>
                <p:cNvSpPr>
                  <a:spLocks noChangeShapeType="1"/>
                </p:cNvSpPr>
                <p:nvPr/>
              </p:nvSpPr>
              <p:spPr bwMode="auto">
                <a:xfrm>
                  <a:off x="338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07" name="Line 694"/>
                <p:cNvSpPr>
                  <a:spLocks noChangeShapeType="1"/>
                </p:cNvSpPr>
                <p:nvPr/>
              </p:nvSpPr>
              <p:spPr bwMode="auto">
                <a:xfrm>
                  <a:off x="3437"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08" name="Line 695"/>
                <p:cNvSpPr>
                  <a:spLocks noChangeShapeType="1"/>
                </p:cNvSpPr>
                <p:nvPr/>
              </p:nvSpPr>
              <p:spPr bwMode="auto">
                <a:xfrm>
                  <a:off x="3493" y="2674"/>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09" name="Line 696"/>
                <p:cNvSpPr>
                  <a:spLocks noChangeShapeType="1"/>
                </p:cNvSpPr>
                <p:nvPr/>
              </p:nvSpPr>
              <p:spPr bwMode="auto">
                <a:xfrm>
                  <a:off x="354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10" name="Line 697"/>
                <p:cNvSpPr>
                  <a:spLocks noChangeShapeType="1"/>
                </p:cNvSpPr>
                <p:nvPr/>
              </p:nvSpPr>
              <p:spPr bwMode="auto">
                <a:xfrm>
                  <a:off x="3604"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576" name="Group 698"/>
            <p:cNvGrpSpPr>
              <a:grpSpLocks/>
            </p:cNvGrpSpPr>
            <p:nvPr/>
          </p:nvGrpSpPr>
          <p:grpSpPr bwMode="auto">
            <a:xfrm>
              <a:off x="3788" y="2650"/>
              <a:ext cx="415" cy="56"/>
              <a:chOff x="3788" y="2650"/>
              <a:chExt cx="415" cy="56"/>
            </a:xfrm>
          </p:grpSpPr>
          <p:sp>
            <p:nvSpPr>
              <p:cNvPr id="104095" name="Freeform 699"/>
              <p:cNvSpPr>
                <a:spLocks/>
              </p:cNvSpPr>
              <p:nvPr/>
            </p:nvSpPr>
            <p:spPr bwMode="auto">
              <a:xfrm>
                <a:off x="4091"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4096" name="Group 700"/>
              <p:cNvGrpSpPr>
                <a:grpSpLocks/>
              </p:cNvGrpSpPr>
              <p:nvPr/>
            </p:nvGrpSpPr>
            <p:grpSpPr bwMode="auto">
              <a:xfrm>
                <a:off x="3788" y="2674"/>
                <a:ext cx="295" cy="1"/>
                <a:chOff x="3788" y="2674"/>
                <a:chExt cx="295" cy="1"/>
              </a:xfrm>
            </p:grpSpPr>
            <p:sp>
              <p:nvSpPr>
                <p:cNvPr id="104097" name="Line 701"/>
                <p:cNvSpPr>
                  <a:spLocks noChangeShapeType="1"/>
                </p:cNvSpPr>
                <p:nvPr/>
              </p:nvSpPr>
              <p:spPr bwMode="auto">
                <a:xfrm>
                  <a:off x="378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98" name="Line 702"/>
                <p:cNvSpPr>
                  <a:spLocks noChangeShapeType="1"/>
                </p:cNvSpPr>
                <p:nvPr/>
              </p:nvSpPr>
              <p:spPr bwMode="auto">
                <a:xfrm>
                  <a:off x="3844"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99" name="Line 703"/>
                <p:cNvSpPr>
                  <a:spLocks noChangeShapeType="1"/>
                </p:cNvSpPr>
                <p:nvPr/>
              </p:nvSpPr>
              <p:spPr bwMode="auto">
                <a:xfrm>
                  <a:off x="3900"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00" name="Line 704"/>
                <p:cNvSpPr>
                  <a:spLocks noChangeShapeType="1"/>
                </p:cNvSpPr>
                <p:nvPr/>
              </p:nvSpPr>
              <p:spPr bwMode="auto">
                <a:xfrm>
                  <a:off x="395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01" name="Line 705"/>
                <p:cNvSpPr>
                  <a:spLocks noChangeShapeType="1"/>
                </p:cNvSpPr>
                <p:nvPr/>
              </p:nvSpPr>
              <p:spPr bwMode="auto">
                <a:xfrm>
                  <a:off x="401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02" name="Line 706"/>
                <p:cNvSpPr>
                  <a:spLocks noChangeShapeType="1"/>
                </p:cNvSpPr>
                <p:nvPr/>
              </p:nvSpPr>
              <p:spPr bwMode="auto">
                <a:xfrm>
                  <a:off x="4067"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577" name="Group 707"/>
            <p:cNvGrpSpPr>
              <a:grpSpLocks/>
            </p:cNvGrpSpPr>
            <p:nvPr/>
          </p:nvGrpSpPr>
          <p:grpSpPr bwMode="auto">
            <a:xfrm>
              <a:off x="3325" y="2953"/>
              <a:ext cx="415" cy="56"/>
              <a:chOff x="3325" y="2953"/>
              <a:chExt cx="415" cy="56"/>
            </a:xfrm>
          </p:grpSpPr>
          <p:sp>
            <p:nvSpPr>
              <p:cNvPr id="104087" name="Freeform 708"/>
              <p:cNvSpPr>
                <a:spLocks/>
              </p:cNvSpPr>
              <p:nvPr/>
            </p:nvSpPr>
            <p:spPr bwMode="auto">
              <a:xfrm>
                <a:off x="3628"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4088" name="Group 709"/>
              <p:cNvGrpSpPr>
                <a:grpSpLocks/>
              </p:cNvGrpSpPr>
              <p:nvPr/>
            </p:nvGrpSpPr>
            <p:grpSpPr bwMode="auto">
              <a:xfrm>
                <a:off x="3325" y="2985"/>
                <a:ext cx="295" cy="1"/>
                <a:chOff x="3325" y="2985"/>
                <a:chExt cx="295" cy="1"/>
              </a:xfrm>
            </p:grpSpPr>
            <p:sp>
              <p:nvSpPr>
                <p:cNvPr id="104089" name="Line 710"/>
                <p:cNvSpPr>
                  <a:spLocks noChangeShapeType="1"/>
                </p:cNvSpPr>
                <p:nvPr/>
              </p:nvSpPr>
              <p:spPr bwMode="auto">
                <a:xfrm>
                  <a:off x="332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90" name="Line 711"/>
                <p:cNvSpPr>
                  <a:spLocks noChangeShapeType="1"/>
                </p:cNvSpPr>
                <p:nvPr/>
              </p:nvSpPr>
              <p:spPr bwMode="auto">
                <a:xfrm>
                  <a:off x="338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91" name="Line 712"/>
                <p:cNvSpPr>
                  <a:spLocks noChangeShapeType="1"/>
                </p:cNvSpPr>
                <p:nvPr/>
              </p:nvSpPr>
              <p:spPr bwMode="auto">
                <a:xfrm>
                  <a:off x="3437"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92" name="Line 713"/>
                <p:cNvSpPr>
                  <a:spLocks noChangeShapeType="1"/>
                </p:cNvSpPr>
                <p:nvPr/>
              </p:nvSpPr>
              <p:spPr bwMode="auto">
                <a:xfrm>
                  <a:off x="3493" y="2985"/>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93" name="Line 714"/>
                <p:cNvSpPr>
                  <a:spLocks noChangeShapeType="1"/>
                </p:cNvSpPr>
                <p:nvPr/>
              </p:nvSpPr>
              <p:spPr bwMode="auto">
                <a:xfrm>
                  <a:off x="354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94" name="Line 715"/>
                <p:cNvSpPr>
                  <a:spLocks noChangeShapeType="1"/>
                </p:cNvSpPr>
                <p:nvPr/>
              </p:nvSpPr>
              <p:spPr bwMode="auto">
                <a:xfrm>
                  <a:off x="3604"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578" name="Group 716"/>
            <p:cNvGrpSpPr>
              <a:grpSpLocks/>
            </p:cNvGrpSpPr>
            <p:nvPr/>
          </p:nvGrpSpPr>
          <p:grpSpPr bwMode="auto">
            <a:xfrm>
              <a:off x="3788" y="2953"/>
              <a:ext cx="415" cy="56"/>
              <a:chOff x="3788" y="2953"/>
              <a:chExt cx="415" cy="56"/>
            </a:xfrm>
          </p:grpSpPr>
          <p:sp>
            <p:nvSpPr>
              <p:cNvPr id="104079" name="Freeform 717"/>
              <p:cNvSpPr>
                <a:spLocks/>
              </p:cNvSpPr>
              <p:nvPr/>
            </p:nvSpPr>
            <p:spPr bwMode="auto">
              <a:xfrm>
                <a:off x="4091"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4080" name="Group 718"/>
              <p:cNvGrpSpPr>
                <a:grpSpLocks/>
              </p:cNvGrpSpPr>
              <p:nvPr/>
            </p:nvGrpSpPr>
            <p:grpSpPr bwMode="auto">
              <a:xfrm>
                <a:off x="3788" y="2985"/>
                <a:ext cx="295" cy="1"/>
                <a:chOff x="3788" y="2985"/>
                <a:chExt cx="295" cy="1"/>
              </a:xfrm>
            </p:grpSpPr>
            <p:sp>
              <p:nvSpPr>
                <p:cNvPr id="104081" name="Line 719"/>
                <p:cNvSpPr>
                  <a:spLocks noChangeShapeType="1"/>
                </p:cNvSpPr>
                <p:nvPr/>
              </p:nvSpPr>
              <p:spPr bwMode="auto">
                <a:xfrm>
                  <a:off x="378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82" name="Line 720"/>
                <p:cNvSpPr>
                  <a:spLocks noChangeShapeType="1"/>
                </p:cNvSpPr>
                <p:nvPr/>
              </p:nvSpPr>
              <p:spPr bwMode="auto">
                <a:xfrm>
                  <a:off x="3844"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83" name="Line 721"/>
                <p:cNvSpPr>
                  <a:spLocks noChangeShapeType="1"/>
                </p:cNvSpPr>
                <p:nvPr/>
              </p:nvSpPr>
              <p:spPr bwMode="auto">
                <a:xfrm>
                  <a:off x="3900"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84" name="Line 722"/>
                <p:cNvSpPr>
                  <a:spLocks noChangeShapeType="1"/>
                </p:cNvSpPr>
                <p:nvPr/>
              </p:nvSpPr>
              <p:spPr bwMode="auto">
                <a:xfrm>
                  <a:off x="395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85" name="Line 723"/>
                <p:cNvSpPr>
                  <a:spLocks noChangeShapeType="1"/>
                </p:cNvSpPr>
                <p:nvPr/>
              </p:nvSpPr>
              <p:spPr bwMode="auto">
                <a:xfrm>
                  <a:off x="401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86" name="Line 724"/>
                <p:cNvSpPr>
                  <a:spLocks noChangeShapeType="1"/>
                </p:cNvSpPr>
                <p:nvPr/>
              </p:nvSpPr>
              <p:spPr bwMode="auto">
                <a:xfrm>
                  <a:off x="4067"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579" name="Group 725"/>
            <p:cNvGrpSpPr>
              <a:grpSpLocks/>
            </p:cNvGrpSpPr>
            <p:nvPr/>
          </p:nvGrpSpPr>
          <p:grpSpPr bwMode="auto">
            <a:xfrm>
              <a:off x="4251" y="2953"/>
              <a:ext cx="415" cy="56"/>
              <a:chOff x="4251" y="2953"/>
              <a:chExt cx="415" cy="56"/>
            </a:xfrm>
          </p:grpSpPr>
          <p:sp>
            <p:nvSpPr>
              <p:cNvPr id="104071" name="Freeform 726"/>
              <p:cNvSpPr>
                <a:spLocks/>
              </p:cNvSpPr>
              <p:nvPr/>
            </p:nvSpPr>
            <p:spPr bwMode="auto">
              <a:xfrm>
                <a:off x="4554"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4072" name="Group 727"/>
              <p:cNvGrpSpPr>
                <a:grpSpLocks/>
              </p:cNvGrpSpPr>
              <p:nvPr/>
            </p:nvGrpSpPr>
            <p:grpSpPr bwMode="auto">
              <a:xfrm>
                <a:off x="4251" y="2985"/>
                <a:ext cx="295" cy="1"/>
                <a:chOff x="4251" y="2985"/>
                <a:chExt cx="295" cy="1"/>
              </a:xfrm>
            </p:grpSpPr>
            <p:sp>
              <p:nvSpPr>
                <p:cNvPr id="104073" name="Line 728"/>
                <p:cNvSpPr>
                  <a:spLocks noChangeShapeType="1"/>
                </p:cNvSpPr>
                <p:nvPr/>
              </p:nvSpPr>
              <p:spPr bwMode="auto">
                <a:xfrm>
                  <a:off x="425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74" name="Line 729"/>
                <p:cNvSpPr>
                  <a:spLocks noChangeShapeType="1"/>
                </p:cNvSpPr>
                <p:nvPr/>
              </p:nvSpPr>
              <p:spPr bwMode="auto">
                <a:xfrm>
                  <a:off x="4307"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75" name="Line 730"/>
                <p:cNvSpPr>
                  <a:spLocks noChangeShapeType="1"/>
                </p:cNvSpPr>
                <p:nvPr/>
              </p:nvSpPr>
              <p:spPr bwMode="auto">
                <a:xfrm>
                  <a:off x="4363"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76" name="Line 731"/>
                <p:cNvSpPr>
                  <a:spLocks noChangeShapeType="1"/>
                </p:cNvSpPr>
                <p:nvPr/>
              </p:nvSpPr>
              <p:spPr bwMode="auto">
                <a:xfrm>
                  <a:off x="441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77" name="Line 732"/>
                <p:cNvSpPr>
                  <a:spLocks noChangeShapeType="1"/>
                </p:cNvSpPr>
                <p:nvPr/>
              </p:nvSpPr>
              <p:spPr bwMode="auto">
                <a:xfrm>
                  <a:off x="447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78" name="Line 733"/>
                <p:cNvSpPr>
                  <a:spLocks noChangeShapeType="1"/>
                </p:cNvSpPr>
                <p:nvPr/>
              </p:nvSpPr>
              <p:spPr bwMode="auto">
                <a:xfrm>
                  <a:off x="4530"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580" name="Group 734"/>
            <p:cNvGrpSpPr>
              <a:grpSpLocks/>
            </p:cNvGrpSpPr>
            <p:nvPr/>
          </p:nvGrpSpPr>
          <p:grpSpPr bwMode="auto">
            <a:xfrm>
              <a:off x="4674" y="1741"/>
              <a:ext cx="40" cy="1260"/>
              <a:chOff x="4674" y="1741"/>
              <a:chExt cx="40" cy="1260"/>
            </a:xfrm>
          </p:grpSpPr>
          <p:sp>
            <p:nvSpPr>
              <p:cNvPr id="104061" name="Oval 735"/>
              <p:cNvSpPr>
                <a:spLocks noChangeArrowheads="1"/>
              </p:cNvSpPr>
              <p:nvPr/>
            </p:nvSpPr>
            <p:spPr bwMode="auto">
              <a:xfrm>
                <a:off x="4674" y="1741"/>
                <a:ext cx="32" cy="40"/>
              </a:xfrm>
              <a:prstGeom prst="ellipse">
                <a:avLst/>
              </a:prstGeom>
              <a:solidFill>
                <a:schemeClr val="bg2"/>
              </a:solidFill>
              <a:ln w="9525">
                <a:solidFill>
                  <a:schemeClr val="bg2"/>
                </a:solidFill>
                <a:round/>
                <a:headEnd/>
                <a:tailEnd/>
              </a:ln>
            </p:spPr>
            <p:txBody>
              <a:bodyPr/>
              <a:lstStyle/>
              <a:p>
                <a:endParaRPr lang="en-US"/>
              </a:p>
            </p:txBody>
          </p:sp>
          <p:sp>
            <p:nvSpPr>
              <p:cNvPr id="104062" name="Oval 736"/>
              <p:cNvSpPr>
                <a:spLocks noChangeArrowheads="1"/>
              </p:cNvSpPr>
              <p:nvPr/>
            </p:nvSpPr>
            <p:spPr bwMode="auto">
              <a:xfrm>
                <a:off x="4674" y="1741"/>
                <a:ext cx="32" cy="40"/>
              </a:xfrm>
              <a:prstGeom prst="ellipse">
                <a:avLst/>
              </a:prstGeom>
              <a:solidFill>
                <a:schemeClr val="bg2"/>
              </a:solidFill>
              <a:ln w="25400">
                <a:solidFill>
                  <a:schemeClr val="bg2"/>
                </a:solidFill>
                <a:round/>
                <a:headEnd/>
                <a:tailEnd/>
              </a:ln>
            </p:spPr>
            <p:txBody>
              <a:bodyPr/>
              <a:lstStyle/>
              <a:p>
                <a:endParaRPr lang="en-US"/>
              </a:p>
            </p:txBody>
          </p:sp>
          <p:sp>
            <p:nvSpPr>
              <p:cNvPr id="104063" name="Oval 737"/>
              <p:cNvSpPr>
                <a:spLocks noChangeArrowheads="1"/>
              </p:cNvSpPr>
              <p:nvPr/>
            </p:nvSpPr>
            <p:spPr bwMode="auto">
              <a:xfrm>
                <a:off x="4682" y="2044"/>
                <a:ext cx="32" cy="40"/>
              </a:xfrm>
              <a:prstGeom prst="ellipse">
                <a:avLst/>
              </a:prstGeom>
              <a:solidFill>
                <a:schemeClr val="bg2"/>
              </a:solidFill>
              <a:ln w="9525">
                <a:solidFill>
                  <a:schemeClr val="bg2"/>
                </a:solidFill>
                <a:round/>
                <a:headEnd/>
                <a:tailEnd/>
              </a:ln>
            </p:spPr>
            <p:txBody>
              <a:bodyPr/>
              <a:lstStyle/>
              <a:p>
                <a:endParaRPr lang="en-US"/>
              </a:p>
            </p:txBody>
          </p:sp>
          <p:sp>
            <p:nvSpPr>
              <p:cNvPr id="104064" name="Oval 738"/>
              <p:cNvSpPr>
                <a:spLocks noChangeArrowheads="1"/>
              </p:cNvSpPr>
              <p:nvPr/>
            </p:nvSpPr>
            <p:spPr bwMode="auto">
              <a:xfrm>
                <a:off x="4682" y="2044"/>
                <a:ext cx="32" cy="40"/>
              </a:xfrm>
              <a:prstGeom prst="ellipse">
                <a:avLst/>
              </a:prstGeom>
              <a:solidFill>
                <a:schemeClr val="bg2"/>
              </a:solidFill>
              <a:ln w="25400">
                <a:solidFill>
                  <a:schemeClr val="bg2"/>
                </a:solidFill>
                <a:round/>
                <a:headEnd/>
                <a:tailEnd/>
              </a:ln>
            </p:spPr>
            <p:txBody>
              <a:bodyPr/>
              <a:lstStyle/>
              <a:p>
                <a:endParaRPr lang="en-US"/>
              </a:p>
            </p:txBody>
          </p:sp>
          <p:sp>
            <p:nvSpPr>
              <p:cNvPr id="104065" name="Oval 739"/>
              <p:cNvSpPr>
                <a:spLocks noChangeArrowheads="1"/>
              </p:cNvSpPr>
              <p:nvPr/>
            </p:nvSpPr>
            <p:spPr bwMode="auto">
              <a:xfrm>
                <a:off x="4682" y="2355"/>
                <a:ext cx="32" cy="32"/>
              </a:xfrm>
              <a:prstGeom prst="ellipse">
                <a:avLst/>
              </a:prstGeom>
              <a:solidFill>
                <a:schemeClr val="bg2"/>
              </a:solidFill>
              <a:ln w="9525">
                <a:solidFill>
                  <a:schemeClr val="bg2"/>
                </a:solidFill>
                <a:round/>
                <a:headEnd/>
                <a:tailEnd/>
              </a:ln>
            </p:spPr>
            <p:txBody>
              <a:bodyPr/>
              <a:lstStyle/>
              <a:p>
                <a:endParaRPr lang="en-US"/>
              </a:p>
            </p:txBody>
          </p:sp>
          <p:sp>
            <p:nvSpPr>
              <p:cNvPr id="104066" name="Oval 740"/>
              <p:cNvSpPr>
                <a:spLocks noChangeArrowheads="1"/>
              </p:cNvSpPr>
              <p:nvPr/>
            </p:nvSpPr>
            <p:spPr bwMode="auto">
              <a:xfrm>
                <a:off x="4682"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04067" name="Oval 741"/>
              <p:cNvSpPr>
                <a:spLocks noChangeArrowheads="1"/>
              </p:cNvSpPr>
              <p:nvPr/>
            </p:nvSpPr>
            <p:spPr bwMode="auto">
              <a:xfrm>
                <a:off x="4674" y="2658"/>
                <a:ext cx="32" cy="40"/>
              </a:xfrm>
              <a:prstGeom prst="ellipse">
                <a:avLst/>
              </a:prstGeom>
              <a:solidFill>
                <a:schemeClr val="bg2"/>
              </a:solidFill>
              <a:ln w="9525">
                <a:solidFill>
                  <a:schemeClr val="bg2"/>
                </a:solidFill>
                <a:round/>
                <a:headEnd/>
                <a:tailEnd/>
              </a:ln>
            </p:spPr>
            <p:txBody>
              <a:bodyPr/>
              <a:lstStyle/>
              <a:p>
                <a:endParaRPr lang="en-US"/>
              </a:p>
            </p:txBody>
          </p:sp>
          <p:sp>
            <p:nvSpPr>
              <p:cNvPr id="104068" name="Oval 742"/>
              <p:cNvSpPr>
                <a:spLocks noChangeArrowheads="1"/>
              </p:cNvSpPr>
              <p:nvPr/>
            </p:nvSpPr>
            <p:spPr bwMode="auto">
              <a:xfrm>
                <a:off x="4674" y="2658"/>
                <a:ext cx="32" cy="40"/>
              </a:xfrm>
              <a:prstGeom prst="ellipse">
                <a:avLst/>
              </a:prstGeom>
              <a:solidFill>
                <a:schemeClr val="bg2"/>
              </a:solidFill>
              <a:ln w="25400">
                <a:solidFill>
                  <a:schemeClr val="bg2"/>
                </a:solidFill>
                <a:round/>
                <a:headEnd/>
                <a:tailEnd/>
              </a:ln>
            </p:spPr>
            <p:txBody>
              <a:bodyPr/>
              <a:lstStyle/>
              <a:p>
                <a:endParaRPr lang="en-US"/>
              </a:p>
            </p:txBody>
          </p:sp>
          <p:sp>
            <p:nvSpPr>
              <p:cNvPr id="104069" name="Oval 743"/>
              <p:cNvSpPr>
                <a:spLocks noChangeArrowheads="1"/>
              </p:cNvSpPr>
              <p:nvPr/>
            </p:nvSpPr>
            <p:spPr bwMode="auto">
              <a:xfrm>
                <a:off x="4674" y="2969"/>
                <a:ext cx="32" cy="32"/>
              </a:xfrm>
              <a:prstGeom prst="ellipse">
                <a:avLst/>
              </a:prstGeom>
              <a:solidFill>
                <a:schemeClr val="bg2"/>
              </a:solidFill>
              <a:ln w="9525">
                <a:solidFill>
                  <a:schemeClr val="bg2"/>
                </a:solidFill>
                <a:round/>
                <a:headEnd/>
                <a:tailEnd/>
              </a:ln>
            </p:spPr>
            <p:txBody>
              <a:bodyPr/>
              <a:lstStyle/>
              <a:p>
                <a:endParaRPr lang="en-US"/>
              </a:p>
            </p:txBody>
          </p:sp>
          <p:sp>
            <p:nvSpPr>
              <p:cNvPr id="104070" name="Oval 744"/>
              <p:cNvSpPr>
                <a:spLocks noChangeArrowheads="1"/>
              </p:cNvSpPr>
              <p:nvPr/>
            </p:nvSpPr>
            <p:spPr bwMode="auto">
              <a:xfrm>
                <a:off x="4674"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03581" name="Group 745"/>
            <p:cNvGrpSpPr>
              <a:grpSpLocks/>
            </p:cNvGrpSpPr>
            <p:nvPr/>
          </p:nvGrpSpPr>
          <p:grpSpPr bwMode="auto">
            <a:xfrm>
              <a:off x="3740" y="3272"/>
              <a:ext cx="40" cy="343"/>
              <a:chOff x="3740" y="3272"/>
              <a:chExt cx="40" cy="343"/>
            </a:xfrm>
          </p:grpSpPr>
          <p:sp>
            <p:nvSpPr>
              <p:cNvPr id="104057" name="Oval 746"/>
              <p:cNvSpPr>
                <a:spLocks noChangeArrowheads="1"/>
              </p:cNvSpPr>
              <p:nvPr/>
            </p:nvSpPr>
            <p:spPr bwMode="auto">
              <a:xfrm>
                <a:off x="3740" y="3272"/>
                <a:ext cx="40" cy="32"/>
              </a:xfrm>
              <a:prstGeom prst="ellipse">
                <a:avLst/>
              </a:prstGeom>
              <a:solidFill>
                <a:schemeClr val="bg2"/>
              </a:solidFill>
              <a:ln w="9525">
                <a:solidFill>
                  <a:schemeClr val="bg2"/>
                </a:solidFill>
                <a:round/>
                <a:headEnd/>
                <a:tailEnd/>
              </a:ln>
            </p:spPr>
            <p:txBody>
              <a:bodyPr/>
              <a:lstStyle/>
              <a:p>
                <a:endParaRPr lang="en-US"/>
              </a:p>
            </p:txBody>
          </p:sp>
          <p:sp>
            <p:nvSpPr>
              <p:cNvPr id="104058" name="Oval 747"/>
              <p:cNvSpPr>
                <a:spLocks noChangeArrowheads="1"/>
              </p:cNvSpPr>
              <p:nvPr/>
            </p:nvSpPr>
            <p:spPr bwMode="auto">
              <a:xfrm>
                <a:off x="3740"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04059" name="Oval 748"/>
              <p:cNvSpPr>
                <a:spLocks noChangeArrowheads="1"/>
              </p:cNvSpPr>
              <p:nvPr/>
            </p:nvSpPr>
            <p:spPr bwMode="auto">
              <a:xfrm>
                <a:off x="3740" y="3575"/>
                <a:ext cx="40" cy="40"/>
              </a:xfrm>
              <a:prstGeom prst="ellipse">
                <a:avLst/>
              </a:prstGeom>
              <a:solidFill>
                <a:schemeClr val="bg2"/>
              </a:solidFill>
              <a:ln w="9525">
                <a:solidFill>
                  <a:schemeClr val="bg2"/>
                </a:solidFill>
                <a:round/>
                <a:headEnd/>
                <a:tailEnd/>
              </a:ln>
            </p:spPr>
            <p:txBody>
              <a:bodyPr/>
              <a:lstStyle/>
              <a:p>
                <a:endParaRPr lang="en-US"/>
              </a:p>
            </p:txBody>
          </p:sp>
          <p:sp>
            <p:nvSpPr>
              <p:cNvPr id="104060" name="Oval 749"/>
              <p:cNvSpPr>
                <a:spLocks noChangeArrowheads="1"/>
              </p:cNvSpPr>
              <p:nvPr/>
            </p:nvSpPr>
            <p:spPr bwMode="auto">
              <a:xfrm>
                <a:off x="3740" y="3575"/>
                <a:ext cx="40" cy="40"/>
              </a:xfrm>
              <a:prstGeom prst="ellipse">
                <a:avLst/>
              </a:prstGeom>
              <a:solidFill>
                <a:schemeClr val="bg2"/>
              </a:solidFill>
              <a:ln w="25400">
                <a:solidFill>
                  <a:schemeClr val="bg2"/>
                </a:solidFill>
                <a:round/>
                <a:headEnd/>
                <a:tailEnd/>
              </a:ln>
            </p:spPr>
            <p:txBody>
              <a:bodyPr/>
              <a:lstStyle/>
              <a:p>
                <a:endParaRPr lang="en-US"/>
              </a:p>
            </p:txBody>
          </p:sp>
        </p:grpSp>
        <p:grpSp>
          <p:nvGrpSpPr>
            <p:cNvPr id="103582" name="Group 750"/>
            <p:cNvGrpSpPr>
              <a:grpSpLocks/>
            </p:cNvGrpSpPr>
            <p:nvPr/>
          </p:nvGrpSpPr>
          <p:grpSpPr bwMode="auto">
            <a:xfrm>
              <a:off x="3285" y="3272"/>
              <a:ext cx="32" cy="343"/>
              <a:chOff x="3285" y="3272"/>
              <a:chExt cx="32" cy="343"/>
            </a:xfrm>
          </p:grpSpPr>
          <p:sp>
            <p:nvSpPr>
              <p:cNvPr id="104053" name="Oval 751"/>
              <p:cNvSpPr>
                <a:spLocks noChangeArrowheads="1"/>
              </p:cNvSpPr>
              <p:nvPr/>
            </p:nvSpPr>
            <p:spPr bwMode="auto">
              <a:xfrm>
                <a:off x="3285" y="3272"/>
                <a:ext cx="32" cy="32"/>
              </a:xfrm>
              <a:prstGeom prst="ellipse">
                <a:avLst/>
              </a:prstGeom>
              <a:solidFill>
                <a:schemeClr val="bg2"/>
              </a:solidFill>
              <a:ln w="9525">
                <a:solidFill>
                  <a:schemeClr val="bg2"/>
                </a:solidFill>
                <a:round/>
                <a:headEnd/>
                <a:tailEnd/>
              </a:ln>
            </p:spPr>
            <p:txBody>
              <a:bodyPr/>
              <a:lstStyle/>
              <a:p>
                <a:endParaRPr lang="en-US"/>
              </a:p>
            </p:txBody>
          </p:sp>
          <p:sp>
            <p:nvSpPr>
              <p:cNvPr id="104054" name="Oval 752"/>
              <p:cNvSpPr>
                <a:spLocks noChangeArrowheads="1"/>
              </p:cNvSpPr>
              <p:nvPr/>
            </p:nvSpPr>
            <p:spPr bwMode="auto">
              <a:xfrm>
                <a:off x="3285"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04055" name="Oval 753"/>
              <p:cNvSpPr>
                <a:spLocks noChangeArrowheads="1"/>
              </p:cNvSpPr>
              <p:nvPr/>
            </p:nvSpPr>
            <p:spPr bwMode="auto">
              <a:xfrm>
                <a:off x="3285" y="3575"/>
                <a:ext cx="32" cy="40"/>
              </a:xfrm>
              <a:prstGeom prst="ellipse">
                <a:avLst/>
              </a:prstGeom>
              <a:solidFill>
                <a:schemeClr val="bg2"/>
              </a:solidFill>
              <a:ln w="9525">
                <a:solidFill>
                  <a:schemeClr val="bg2"/>
                </a:solidFill>
                <a:round/>
                <a:headEnd/>
                <a:tailEnd/>
              </a:ln>
            </p:spPr>
            <p:txBody>
              <a:bodyPr/>
              <a:lstStyle/>
              <a:p>
                <a:endParaRPr lang="en-US"/>
              </a:p>
            </p:txBody>
          </p:sp>
          <p:sp>
            <p:nvSpPr>
              <p:cNvPr id="104056" name="Oval 754"/>
              <p:cNvSpPr>
                <a:spLocks noChangeArrowheads="1"/>
              </p:cNvSpPr>
              <p:nvPr/>
            </p:nvSpPr>
            <p:spPr bwMode="auto">
              <a:xfrm>
                <a:off x="3285" y="3575"/>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03583" name="Group 755"/>
            <p:cNvGrpSpPr>
              <a:grpSpLocks/>
            </p:cNvGrpSpPr>
            <p:nvPr/>
          </p:nvGrpSpPr>
          <p:grpSpPr bwMode="auto">
            <a:xfrm>
              <a:off x="4203" y="3272"/>
              <a:ext cx="32" cy="343"/>
              <a:chOff x="4203" y="3272"/>
              <a:chExt cx="32" cy="343"/>
            </a:xfrm>
          </p:grpSpPr>
          <p:sp>
            <p:nvSpPr>
              <p:cNvPr id="104049" name="Oval 756"/>
              <p:cNvSpPr>
                <a:spLocks noChangeArrowheads="1"/>
              </p:cNvSpPr>
              <p:nvPr/>
            </p:nvSpPr>
            <p:spPr bwMode="auto">
              <a:xfrm>
                <a:off x="4203" y="3272"/>
                <a:ext cx="32" cy="32"/>
              </a:xfrm>
              <a:prstGeom prst="ellipse">
                <a:avLst/>
              </a:prstGeom>
              <a:solidFill>
                <a:schemeClr val="bg2"/>
              </a:solidFill>
              <a:ln w="9525">
                <a:solidFill>
                  <a:schemeClr val="bg2"/>
                </a:solidFill>
                <a:round/>
                <a:headEnd/>
                <a:tailEnd/>
              </a:ln>
            </p:spPr>
            <p:txBody>
              <a:bodyPr/>
              <a:lstStyle/>
              <a:p>
                <a:endParaRPr lang="en-US"/>
              </a:p>
            </p:txBody>
          </p:sp>
          <p:sp>
            <p:nvSpPr>
              <p:cNvPr id="104050" name="Oval 757"/>
              <p:cNvSpPr>
                <a:spLocks noChangeArrowheads="1"/>
              </p:cNvSpPr>
              <p:nvPr/>
            </p:nvSpPr>
            <p:spPr bwMode="auto">
              <a:xfrm>
                <a:off x="4203"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04051" name="Oval 758"/>
              <p:cNvSpPr>
                <a:spLocks noChangeArrowheads="1"/>
              </p:cNvSpPr>
              <p:nvPr/>
            </p:nvSpPr>
            <p:spPr bwMode="auto">
              <a:xfrm>
                <a:off x="4203" y="3575"/>
                <a:ext cx="32" cy="40"/>
              </a:xfrm>
              <a:prstGeom prst="ellipse">
                <a:avLst/>
              </a:prstGeom>
              <a:solidFill>
                <a:schemeClr val="bg2"/>
              </a:solidFill>
              <a:ln w="9525">
                <a:solidFill>
                  <a:schemeClr val="bg2"/>
                </a:solidFill>
                <a:round/>
                <a:headEnd/>
                <a:tailEnd/>
              </a:ln>
            </p:spPr>
            <p:txBody>
              <a:bodyPr/>
              <a:lstStyle/>
              <a:p>
                <a:endParaRPr lang="en-US"/>
              </a:p>
            </p:txBody>
          </p:sp>
          <p:sp>
            <p:nvSpPr>
              <p:cNvPr id="104052" name="Oval 759"/>
              <p:cNvSpPr>
                <a:spLocks noChangeArrowheads="1"/>
              </p:cNvSpPr>
              <p:nvPr/>
            </p:nvSpPr>
            <p:spPr bwMode="auto">
              <a:xfrm>
                <a:off x="4203" y="3575"/>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03584" name="Group 760"/>
            <p:cNvGrpSpPr>
              <a:grpSpLocks/>
            </p:cNvGrpSpPr>
            <p:nvPr/>
          </p:nvGrpSpPr>
          <p:grpSpPr bwMode="auto">
            <a:xfrm>
              <a:off x="4658" y="3272"/>
              <a:ext cx="32" cy="343"/>
              <a:chOff x="4658" y="3272"/>
              <a:chExt cx="32" cy="343"/>
            </a:xfrm>
          </p:grpSpPr>
          <p:sp>
            <p:nvSpPr>
              <p:cNvPr id="104045" name="Oval 761"/>
              <p:cNvSpPr>
                <a:spLocks noChangeArrowheads="1"/>
              </p:cNvSpPr>
              <p:nvPr/>
            </p:nvSpPr>
            <p:spPr bwMode="auto">
              <a:xfrm>
                <a:off x="4658" y="3272"/>
                <a:ext cx="32" cy="32"/>
              </a:xfrm>
              <a:prstGeom prst="ellipse">
                <a:avLst/>
              </a:prstGeom>
              <a:solidFill>
                <a:schemeClr val="bg2"/>
              </a:solidFill>
              <a:ln w="9525">
                <a:solidFill>
                  <a:schemeClr val="bg2"/>
                </a:solidFill>
                <a:round/>
                <a:headEnd/>
                <a:tailEnd/>
              </a:ln>
            </p:spPr>
            <p:txBody>
              <a:bodyPr/>
              <a:lstStyle/>
              <a:p>
                <a:endParaRPr lang="en-US"/>
              </a:p>
            </p:txBody>
          </p:sp>
          <p:sp>
            <p:nvSpPr>
              <p:cNvPr id="104046" name="Oval 762"/>
              <p:cNvSpPr>
                <a:spLocks noChangeArrowheads="1"/>
              </p:cNvSpPr>
              <p:nvPr/>
            </p:nvSpPr>
            <p:spPr bwMode="auto">
              <a:xfrm>
                <a:off x="4658"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04047" name="Oval 763"/>
              <p:cNvSpPr>
                <a:spLocks noChangeArrowheads="1"/>
              </p:cNvSpPr>
              <p:nvPr/>
            </p:nvSpPr>
            <p:spPr bwMode="auto">
              <a:xfrm>
                <a:off x="4658" y="3575"/>
                <a:ext cx="32" cy="40"/>
              </a:xfrm>
              <a:prstGeom prst="ellipse">
                <a:avLst/>
              </a:prstGeom>
              <a:solidFill>
                <a:schemeClr val="bg2"/>
              </a:solidFill>
              <a:ln w="9525">
                <a:solidFill>
                  <a:schemeClr val="bg2"/>
                </a:solidFill>
                <a:round/>
                <a:headEnd/>
                <a:tailEnd/>
              </a:ln>
            </p:spPr>
            <p:txBody>
              <a:bodyPr/>
              <a:lstStyle/>
              <a:p>
                <a:endParaRPr lang="en-US"/>
              </a:p>
            </p:txBody>
          </p:sp>
          <p:sp>
            <p:nvSpPr>
              <p:cNvPr id="104048" name="Oval 764"/>
              <p:cNvSpPr>
                <a:spLocks noChangeArrowheads="1"/>
              </p:cNvSpPr>
              <p:nvPr/>
            </p:nvSpPr>
            <p:spPr bwMode="auto">
              <a:xfrm>
                <a:off x="4658" y="3575"/>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03585" name="Group 765"/>
            <p:cNvGrpSpPr>
              <a:grpSpLocks/>
            </p:cNvGrpSpPr>
            <p:nvPr/>
          </p:nvGrpSpPr>
          <p:grpSpPr bwMode="auto">
            <a:xfrm>
              <a:off x="4251" y="2650"/>
              <a:ext cx="415" cy="56"/>
              <a:chOff x="4251" y="2650"/>
              <a:chExt cx="415" cy="56"/>
            </a:xfrm>
          </p:grpSpPr>
          <p:sp>
            <p:nvSpPr>
              <p:cNvPr id="104037" name="Freeform 766"/>
              <p:cNvSpPr>
                <a:spLocks/>
              </p:cNvSpPr>
              <p:nvPr/>
            </p:nvSpPr>
            <p:spPr bwMode="auto">
              <a:xfrm>
                <a:off x="4554"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4038" name="Group 767"/>
              <p:cNvGrpSpPr>
                <a:grpSpLocks/>
              </p:cNvGrpSpPr>
              <p:nvPr/>
            </p:nvGrpSpPr>
            <p:grpSpPr bwMode="auto">
              <a:xfrm>
                <a:off x="4251" y="2674"/>
                <a:ext cx="295" cy="1"/>
                <a:chOff x="4251" y="2674"/>
                <a:chExt cx="295" cy="1"/>
              </a:xfrm>
            </p:grpSpPr>
            <p:sp>
              <p:nvSpPr>
                <p:cNvPr id="104039" name="Line 768"/>
                <p:cNvSpPr>
                  <a:spLocks noChangeShapeType="1"/>
                </p:cNvSpPr>
                <p:nvPr/>
              </p:nvSpPr>
              <p:spPr bwMode="auto">
                <a:xfrm>
                  <a:off x="425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40" name="Line 769"/>
                <p:cNvSpPr>
                  <a:spLocks noChangeShapeType="1"/>
                </p:cNvSpPr>
                <p:nvPr/>
              </p:nvSpPr>
              <p:spPr bwMode="auto">
                <a:xfrm>
                  <a:off x="4307"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41" name="Line 770"/>
                <p:cNvSpPr>
                  <a:spLocks noChangeShapeType="1"/>
                </p:cNvSpPr>
                <p:nvPr/>
              </p:nvSpPr>
              <p:spPr bwMode="auto">
                <a:xfrm>
                  <a:off x="4363"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42" name="Line 771"/>
                <p:cNvSpPr>
                  <a:spLocks noChangeShapeType="1"/>
                </p:cNvSpPr>
                <p:nvPr/>
              </p:nvSpPr>
              <p:spPr bwMode="auto">
                <a:xfrm>
                  <a:off x="441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43" name="Line 772"/>
                <p:cNvSpPr>
                  <a:spLocks noChangeShapeType="1"/>
                </p:cNvSpPr>
                <p:nvPr/>
              </p:nvSpPr>
              <p:spPr bwMode="auto">
                <a:xfrm>
                  <a:off x="447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44" name="Line 773"/>
                <p:cNvSpPr>
                  <a:spLocks noChangeShapeType="1"/>
                </p:cNvSpPr>
                <p:nvPr/>
              </p:nvSpPr>
              <p:spPr bwMode="auto">
                <a:xfrm>
                  <a:off x="4530"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586" name="Group 774"/>
            <p:cNvGrpSpPr>
              <a:grpSpLocks/>
            </p:cNvGrpSpPr>
            <p:nvPr/>
          </p:nvGrpSpPr>
          <p:grpSpPr bwMode="auto">
            <a:xfrm>
              <a:off x="4251" y="1733"/>
              <a:ext cx="415" cy="56"/>
              <a:chOff x="4251" y="1733"/>
              <a:chExt cx="415" cy="56"/>
            </a:xfrm>
          </p:grpSpPr>
          <p:sp>
            <p:nvSpPr>
              <p:cNvPr id="104029" name="Freeform 775"/>
              <p:cNvSpPr>
                <a:spLocks/>
              </p:cNvSpPr>
              <p:nvPr/>
            </p:nvSpPr>
            <p:spPr bwMode="auto">
              <a:xfrm>
                <a:off x="4554"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4030" name="Group 776"/>
              <p:cNvGrpSpPr>
                <a:grpSpLocks/>
              </p:cNvGrpSpPr>
              <p:nvPr/>
            </p:nvGrpSpPr>
            <p:grpSpPr bwMode="auto">
              <a:xfrm>
                <a:off x="4251" y="1757"/>
                <a:ext cx="295" cy="1"/>
                <a:chOff x="4251" y="1757"/>
                <a:chExt cx="295" cy="1"/>
              </a:xfrm>
            </p:grpSpPr>
            <p:sp>
              <p:nvSpPr>
                <p:cNvPr id="104031" name="Line 777"/>
                <p:cNvSpPr>
                  <a:spLocks noChangeShapeType="1"/>
                </p:cNvSpPr>
                <p:nvPr/>
              </p:nvSpPr>
              <p:spPr bwMode="auto">
                <a:xfrm>
                  <a:off x="425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32" name="Line 778"/>
                <p:cNvSpPr>
                  <a:spLocks noChangeShapeType="1"/>
                </p:cNvSpPr>
                <p:nvPr/>
              </p:nvSpPr>
              <p:spPr bwMode="auto">
                <a:xfrm>
                  <a:off x="4307"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33" name="Line 779"/>
                <p:cNvSpPr>
                  <a:spLocks noChangeShapeType="1"/>
                </p:cNvSpPr>
                <p:nvPr/>
              </p:nvSpPr>
              <p:spPr bwMode="auto">
                <a:xfrm>
                  <a:off x="4363"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34" name="Line 780"/>
                <p:cNvSpPr>
                  <a:spLocks noChangeShapeType="1"/>
                </p:cNvSpPr>
                <p:nvPr/>
              </p:nvSpPr>
              <p:spPr bwMode="auto">
                <a:xfrm>
                  <a:off x="441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35" name="Line 781"/>
                <p:cNvSpPr>
                  <a:spLocks noChangeShapeType="1"/>
                </p:cNvSpPr>
                <p:nvPr/>
              </p:nvSpPr>
              <p:spPr bwMode="auto">
                <a:xfrm>
                  <a:off x="447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36" name="Line 782"/>
                <p:cNvSpPr>
                  <a:spLocks noChangeShapeType="1"/>
                </p:cNvSpPr>
                <p:nvPr/>
              </p:nvSpPr>
              <p:spPr bwMode="auto">
                <a:xfrm>
                  <a:off x="4530"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587" name="Group 783"/>
            <p:cNvGrpSpPr>
              <a:grpSpLocks/>
            </p:cNvGrpSpPr>
            <p:nvPr/>
          </p:nvGrpSpPr>
          <p:grpSpPr bwMode="auto">
            <a:xfrm>
              <a:off x="3325" y="3264"/>
              <a:ext cx="415" cy="56"/>
              <a:chOff x="3325" y="3264"/>
              <a:chExt cx="415" cy="56"/>
            </a:xfrm>
          </p:grpSpPr>
          <p:sp>
            <p:nvSpPr>
              <p:cNvPr id="104021" name="Freeform 784"/>
              <p:cNvSpPr>
                <a:spLocks/>
              </p:cNvSpPr>
              <p:nvPr/>
            </p:nvSpPr>
            <p:spPr bwMode="auto">
              <a:xfrm>
                <a:off x="3628" y="3264"/>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4022" name="Group 785"/>
              <p:cNvGrpSpPr>
                <a:grpSpLocks/>
              </p:cNvGrpSpPr>
              <p:nvPr/>
            </p:nvGrpSpPr>
            <p:grpSpPr bwMode="auto">
              <a:xfrm>
                <a:off x="3325" y="3288"/>
                <a:ext cx="295" cy="1"/>
                <a:chOff x="3325" y="3288"/>
                <a:chExt cx="295" cy="1"/>
              </a:xfrm>
            </p:grpSpPr>
            <p:sp>
              <p:nvSpPr>
                <p:cNvPr id="104023" name="Line 786"/>
                <p:cNvSpPr>
                  <a:spLocks noChangeShapeType="1"/>
                </p:cNvSpPr>
                <p:nvPr/>
              </p:nvSpPr>
              <p:spPr bwMode="auto">
                <a:xfrm>
                  <a:off x="332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24" name="Line 787"/>
                <p:cNvSpPr>
                  <a:spLocks noChangeShapeType="1"/>
                </p:cNvSpPr>
                <p:nvPr/>
              </p:nvSpPr>
              <p:spPr bwMode="auto">
                <a:xfrm>
                  <a:off x="338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25" name="Line 788"/>
                <p:cNvSpPr>
                  <a:spLocks noChangeShapeType="1"/>
                </p:cNvSpPr>
                <p:nvPr/>
              </p:nvSpPr>
              <p:spPr bwMode="auto">
                <a:xfrm>
                  <a:off x="3437"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26" name="Line 789"/>
                <p:cNvSpPr>
                  <a:spLocks noChangeShapeType="1"/>
                </p:cNvSpPr>
                <p:nvPr/>
              </p:nvSpPr>
              <p:spPr bwMode="auto">
                <a:xfrm>
                  <a:off x="3493" y="328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27" name="Line 790"/>
                <p:cNvSpPr>
                  <a:spLocks noChangeShapeType="1"/>
                </p:cNvSpPr>
                <p:nvPr/>
              </p:nvSpPr>
              <p:spPr bwMode="auto">
                <a:xfrm>
                  <a:off x="3548"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28" name="Line 791"/>
                <p:cNvSpPr>
                  <a:spLocks noChangeShapeType="1"/>
                </p:cNvSpPr>
                <p:nvPr/>
              </p:nvSpPr>
              <p:spPr bwMode="auto">
                <a:xfrm>
                  <a:off x="3604"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588" name="Group 792"/>
            <p:cNvGrpSpPr>
              <a:grpSpLocks/>
            </p:cNvGrpSpPr>
            <p:nvPr/>
          </p:nvGrpSpPr>
          <p:grpSpPr bwMode="auto">
            <a:xfrm>
              <a:off x="3780" y="3256"/>
              <a:ext cx="415" cy="56"/>
              <a:chOff x="3780" y="3256"/>
              <a:chExt cx="415" cy="56"/>
            </a:xfrm>
          </p:grpSpPr>
          <p:sp>
            <p:nvSpPr>
              <p:cNvPr id="104013" name="Freeform 793"/>
              <p:cNvSpPr>
                <a:spLocks/>
              </p:cNvSpPr>
              <p:nvPr/>
            </p:nvSpPr>
            <p:spPr bwMode="auto">
              <a:xfrm>
                <a:off x="4083"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4014" name="Group 794"/>
              <p:cNvGrpSpPr>
                <a:grpSpLocks/>
              </p:cNvGrpSpPr>
              <p:nvPr/>
            </p:nvGrpSpPr>
            <p:grpSpPr bwMode="auto">
              <a:xfrm>
                <a:off x="3780" y="3288"/>
                <a:ext cx="295" cy="1"/>
                <a:chOff x="3780" y="3288"/>
                <a:chExt cx="295" cy="1"/>
              </a:xfrm>
            </p:grpSpPr>
            <p:sp>
              <p:nvSpPr>
                <p:cNvPr id="104015" name="Line 795"/>
                <p:cNvSpPr>
                  <a:spLocks noChangeShapeType="1"/>
                </p:cNvSpPr>
                <p:nvPr/>
              </p:nvSpPr>
              <p:spPr bwMode="auto">
                <a:xfrm>
                  <a:off x="3780"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16" name="Line 796"/>
                <p:cNvSpPr>
                  <a:spLocks noChangeShapeType="1"/>
                </p:cNvSpPr>
                <p:nvPr/>
              </p:nvSpPr>
              <p:spPr bwMode="auto">
                <a:xfrm>
                  <a:off x="383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17" name="Line 797"/>
                <p:cNvSpPr>
                  <a:spLocks noChangeShapeType="1"/>
                </p:cNvSpPr>
                <p:nvPr/>
              </p:nvSpPr>
              <p:spPr bwMode="auto">
                <a:xfrm>
                  <a:off x="389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18" name="Line 798"/>
                <p:cNvSpPr>
                  <a:spLocks noChangeShapeType="1"/>
                </p:cNvSpPr>
                <p:nvPr/>
              </p:nvSpPr>
              <p:spPr bwMode="auto">
                <a:xfrm>
                  <a:off x="3948"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19" name="Line 799"/>
                <p:cNvSpPr>
                  <a:spLocks noChangeShapeType="1"/>
                </p:cNvSpPr>
                <p:nvPr/>
              </p:nvSpPr>
              <p:spPr bwMode="auto">
                <a:xfrm>
                  <a:off x="4004" y="328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20" name="Line 800"/>
                <p:cNvSpPr>
                  <a:spLocks noChangeShapeType="1"/>
                </p:cNvSpPr>
                <p:nvPr/>
              </p:nvSpPr>
              <p:spPr bwMode="auto">
                <a:xfrm>
                  <a:off x="4059"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589" name="Group 801"/>
            <p:cNvGrpSpPr>
              <a:grpSpLocks/>
            </p:cNvGrpSpPr>
            <p:nvPr/>
          </p:nvGrpSpPr>
          <p:grpSpPr bwMode="auto">
            <a:xfrm>
              <a:off x="4251" y="3256"/>
              <a:ext cx="415" cy="56"/>
              <a:chOff x="4251" y="3256"/>
              <a:chExt cx="415" cy="56"/>
            </a:xfrm>
          </p:grpSpPr>
          <p:sp>
            <p:nvSpPr>
              <p:cNvPr id="104005" name="Freeform 802"/>
              <p:cNvSpPr>
                <a:spLocks/>
              </p:cNvSpPr>
              <p:nvPr/>
            </p:nvSpPr>
            <p:spPr bwMode="auto">
              <a:xfrm>
                <a:off x="4554"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4006" name="Group 803"/>
              <p:cNvGrpSpPr>
                <a:grpSpLocks/>
              </p:cNvGrpSpPr>
              <p:nvPr/>
            </p:nvGrpSpPr>
            <p:grpSpPr bwMode="auto">
              <a:xfrm>
                <a:off x="4251" y="3288"/>
                <a:ext cx="295" cy="1"/>
                <a:chOff x="4251" y="3288"/>
                <a:chExt cx="295" cy="1"/>
              </a:xfrm>
            </p:grpSpPr>
            <p:sp>
              <p:nvSpPr>
                <p:cNvPr id="104007" name="Line 804"/>
                <p:cNvSpPr>
                  <a:spLocks noChangeShapeType="1"/>
                </p:cNvSpPr>
                <p:nvPr/>
              </p:nvSpPr>
              <p:spPr bwMode="auto">
                <a:xfrm>
                  <a:off x="425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08" name="Line 805"/>
                <p:cNvSpPr>
                  <a:spLocks noChangeShapeType="1"/>
                </p:cNvSpPr>
                <p:nvPr/>
              </p:nvSpPr>
              <p:spPr bwMode="auto">
                <a:xfrm>
                  <a:off x="4307"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09" name="Line 806"/>
                <p:cNvSpPr>
                  <a:spLocks noChangeShapeType="1"/>
                </p:cNvSpPr>
                <p:nvPr/>
              </p:nvSpPr>
              <p:spPr bwMode="auto">
                <a:xfrm>
                  <a:off x="4363"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10" name="Line 807"/>
                <p:cNvSpPr>
                  <a:spLocks noChangeShapeType="1"/>
                </p:cNvSpPr>
                <p:nvPr/>
              </p:nvSpPr>
              <p:spPr bwMode="auto">
                <a:xfrm>
                  <a:off x="4419"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11" name="Line 808"/>
                <p:cNvSpPr>
                  <a:spLocks noChangeShapeType="1"/>
                </p:cNvSpPr>
                <p:nvPr/>
              </p:nvSpPr>
              <p:spPr bwMode="auto">
                <a:xfrm>
                  <a:off x="447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12" name="Line 809"/>
                <p:cNvSpPr>
                  <a:spLocks noChangeShapeType="1"/>
                </p:cNvSpPr>
                <p:nvPr/>
              </p:nvSpPr>
              <p:spPr bwMode="auto">
                <a:xfrm>
                  <a:off x="4530"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590" name="Group 810"/>
            <p:cNvGrpSpPr>
              <a:grpSpLocks/>
            </p:cNvGrpSpPr>
            <p:nvPr/>
          </p:nvGrpSpPr>
          <p:grpSpPr bwMode="auto">
            <a:xfrm>
              <a:off x="3325" y="3567"/>
              <a:ext cx="415" cy="56"/>
              <a:chOff x="3325" y="3567"/>
              <a:chExt cx="415" cy="56"/>
            </a:xfrm>
          </p:grpSpPr>
          <p:sp>
            <p:nvSpPr>
              <p:cNvPr id="103997" name="Freeform 811"/>
              <p:cNvSpPr>
                <a:spLocks/>
              </p:cNvSpPr>
              <p:nvPr/>
            </p:nvSpPr>
            <p:spPr bwMode="auto">
              <a:xfrm>
                <a:off x="3628" y="3567"/>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3998" name="Group 812"/>
              <p:cNvGrpSpPr>
                <a:grpSpLocks/>
              </p:cNvGrpSpPr>
              <p:nvPr/>
            </p:nvGrpSpPr>
            <p:grpSpPr bwMode="auto">
              <a:xfrm>
                <a:off x="3325" y="3599"/>
                <a:ext cx="295" cy="1"/>
                <a:chOff x="3325" y="3599"/>
                <a:chExt cx="295" cy="1"/>
              </a:xfrm>
            </p:grpSpPr>
            <p:sp>
              <p:nvSpPr>
                <p:cNvPr id="103999" name="Line 813"/>
                <p:cNvSpPr>
                  <a:spLocks noChangeShapeType="1"/>
                </p:cNvSpPr>
                <p:nvPr/>
              </p:nvSpPr>
              <p:spPr bwMode="auto">
                <a:xfrm>
                  <a:off x="3325"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00" name="Line 814"/>
                <p:cNvSpPr>
                  <a:spLocks noChangeShapeType="1"/>
                </p:cNvSpPr>
                <p:nvPr/>
              </p:nvSpPr>
              <p:spPr bwMode="auto">
                <a:xfrm>
                  <a:off x="3381"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01" name="Line 815"/>
                <p:cNvSpPr>
                  <a:spLocks noChangeShapeType="1"/>
                </p:cNvSpPr>
                <p:nvPr/>
              </p:nvSpPr>
              <p:spPr bwMode="auto">
                <a:xfrm>
                  <a:off x="3437"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02" name="Line 816"/>
                <p:cNvSpPr>
                  <a:spLocks noChangeShapeType="1"/>
                </p:cNvSpPr>
                <p:nvPr/>
              </p:nvSpPr>
              <p:spPr bwMode="auto">
                <a:xfrm>
                  <a:off x="3493" y="3599"/>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03" name="Line 817"/>
                <p:cNvSpPr>
                  <a:spLocks noChangeShapeType="1"/>
                </p:cNvSpPr>
                <p:nvPr/>
              </p:nvSpPr>
              <p:spPr bwMode="auto">
                <a:xfrm>
                  <a:off x="3548"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04" name="Line 818"/>
                <p:cNvSpPr>
                  <a:spLocks noChangeShapeType="1"/>
                </p:cNvSpPr>
                <p:nvPr/>
              </p:nvSpPr>
              <p:spPr bwMode="auto">
                <a:xfrm>
                  <a:off x="3604" y="3599"/>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591" name="Group 819"/>
            <p:cNvGrpSpPr>
              <a:grpSpLocks/>
            </p:cNvGrpSpPr>
            <p:nvPr/>
          </p:nvGrpSpPr>
          <p:grpSpPr bwMode="auto">
            <a:xfrm>
              <a:off x="3788" y="3567"/>
              <a:ext cx="415" cy="56"/>
              <a:chOff x="3788" y="3567"/>
              <a:chExt cx="415" cy="56"/>
            </a:xfrm>
          </p:grpSpPr>
          <p:sp>
            <p:nvSpPr>
              <p:cNvPr id="103989" name="Freeform 820"/>
              <p:cNvSpPr>
                <a:spLocks/>
              </p:cNvSpPr>
              <p:nvPr/>
            </p:nvSpPr>
            <p:spPr bwMode="auto">
              <a:xfrm>
                <a:off x="4091"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3990" name="Group 821"/>
              <p:cNvGrpSpPr>
                <a:grpSpLocks/>
              </p:cNvGrpSpPr>
              <p:nvPr/>
            </p:nvGrpSpPr>
            <p:grpSpPr bwMode="auto">
              <a:xfrm>
                <a:off x="3788" y="3591"/>
                <a:ext cx="295" cy="1"/>
                <a:chOff x="3788" y="3591"/>
                <a:chExt cx="295" cy="1"/>
              </a:xfrm>
            </p:grpSpPr>
            <p:sp>
              <p:nvSpPr>
                <p:cNvPr id="103991" name="Line 822"/>
                <p:cNvSpPr>
                  <a:spLocks noChangeShapeType="1"/>
                </p:cNvSpPr>
                <p:nvPr/>
              </p:nvSpPr>
              <p:spPr bwMode="auto">
                <a:xfrm>
                  <a:off x="378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92" name="Line 823"/>
                <p:cNvSpPr>
                  <a:spLocks noChangeShapeType="1"/>
                </p:cNvSpPr>
                <p:nvPr/>
              </p:nvSpPr>
              <p:spPr bwMode="auto">
                <a:xfrm>
                  <a:off x="384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93" name="Line 824"/>
                <p:cNvSpPr>
                  <a:spLocks noChangeShapeType="1"/>
                </p:cNvSpPr>
                <p:nvPr/>
              </p:nvSpPr>
              <p:spPr bwMode="auto">
                <a:xfrm>
                  <a:off x="390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94" name="Line 825"/>
                <p:cNvSpPr>
                  <a:spLocks noChangeShapeType="1"/>
                </p:cNvSpPr>
                <p:nvPr/>
              </p:nvSpPr>
              <p:spPr bwMode="auto">
                <a:xfrm>
                  <a:off x="3956"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95" name="Line 826"/>
                <p:cNvSpPr>
                  <a:spLocks noChangeShapeType="1"/>
                </p:cNvSpPr>
                <p:nvPr/>
              </p:nvSpPr>
              <p:spPr bwMode="auto">
                <a:xfrm>
                  <a:off x="4011"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96" name="Line 827"/>
                <p:cNvSpPr>
                  <a:spLocks noChangeShapeType="1"/>
                </p:cNvSpPr>
                <p:nvPr/>
              </p:nvSpPr>
              <p:spPr bwMode="auto">
                <a:xfrm>
                  <a:off x="4067"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592" name="Group 828"/>
            <p:cNvGrpSpPr>
              <a:grpSpLocks/>
            </p:cNvGrpSpPr>
            <p:nvPr/>
          </p:nvGrpSpPr>
          <p:grpSpPr bwMode="auto">
            <a:xfrm>
              <a:off x="4243" y="3567"/>
              <a:ext cx="415" cy="56"/>
              <a:chOff x="4243" y="3567"/>
              <a:chExt cx="415" cy="56"/>
            </a:xfrm>
          </p:grpSpPr>
          <p:sp>
            <p:nvSpPr>
              <p:cNvPr id="103981" name="Freeform 829"/>
              <p:cNvSpPr>
                <a:spLocks/>
              </p:cNvSpPr>
              <p:nvPr/>
            </p:nvSpPr>
            <p:spPr bwMode="auto">
              <a:xfrm>
                <a:off x="4546" y="3567"/>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3982" name="Group 830"/>
              <p:cNvGrpSpPr>
                <a:grpSpLocks/>
              </p:cNvGrpSpPr>
              <p:nvPr/>
            </p:nvGrpSpPr>
            <p:grpSpPr bwMode="auto">
              <a:xfrm>
                <a:off x="4243" y="3599"/>
                <a:ext cx="295" cy="1"/>
                <a:chOff x="4243" y="3599"/>
                <a:chExt cx="295" cy="1"/>
              </a:xfrm>
            </p:grpSpPr>
            <p:sp>
              <p:nvSpPr>
                <p:cNvPr id="103983" name="Line 831"/>
                <p:cNvSpPr>
                  <a:spLocks noChangeShapeType="1"/>
                </p:cNvSpPr>
                <p:nvPr/>
              </p:nvSpPr>
              <p:spPr bwMode="auto">
                <a:xfrm>
                  <a:off x="4243"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84" name="Line 832"/>
                <p:cNvSpPr>
                  <a:spLocks noChangeShapeType="1"/>
                </p:cNvSpPr>
                <p:nvPr/>
              </p:nvSpPr>
              <p:spPr bwMode="auto">
                <a:xfrm>
                  <a:off x="4299"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85" name="Line 833"/>
                <p:cNvSpPr>
                  <a:spLocks noChangeShapeType="1"/>
                </p:cNvSpPr>
                <p:nvPr/>
              </p:nvSpPr>
              <p:spPr bwMode="auto">
                <a:xfrm>
                  <a:off x="4355"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86" name="Line 834"/>
                <p:cNvSpPr>
                  <a:spLocks noChangeShapeType="1"/>
                </p:cNvSpPr>
                <p:nvPr/>
              </p:nvSpPr>
              <p:spPr bwMode="auto">
                <a:xfrm>
                  <a:off x="4411"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87" name="Line 835"/>
                <p:cNvSpPr>
                  <a:spLocks noChangeShapeType="1"/>
                </p:cNvSpPr>
                <p:nvPr/>
              </p:nvSpPr>
              <p:spPr bwMode="auto">
                <a:xfrm>
                  <a:off x="4467"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88" name="Line 836"/>
                <p:cNvSpPr>
                  <a:spLocks noChangeShapeType="1"/>
                </p:cNvSpPr>
                <p:nvPr/>
              </p:nvSpPr>
              <p:spPr bwMode="auto">
                <a:xfrm>
                  <a:off x="4522" y="3599"/>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593" name="Group 837"/>
            <p:cNvGrpSpPr>
              <a:grpSpLocks/>
            </p:cNvGrpSpPr>
            <p:nvPr/>
          </p:nvGrpSpPr>
          <p:grpSpPr bwMode="auto">
            <a:xfrm>
              <a:off x="3788" y="2376"/>
              <a:ext cx="886" cy="290"/>
              <a:chOff x="3788" y="2376"/>
              <a:chExt cx="886" cy="290"/>
            </a:xfrm>
          </p:grpSpPr>
          <p:sp>
            <p:nvSpPr>
              <p:cNvPr id="103979" name="Freeform 838"/>
              <p:cNvSpPr>
                <a:spLocks/>
              </p:cNvSpPr>
              <p:nvPr/>
            </p:nvSpPr>
            <p:spPr bwMode="auto">
              <a:xfrm>
                <a:off x="4530" y="2594"/>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72"/>
                    </a:moveTo>
                    <a:lnTo>
                      <a:pt x="0" y="64"/>
                    </a:lnTo>
                    <a:lnTo>
                      <a:pt x="16" y="32"/>
                    </a:lnTo>
                    <a:lnTo>
                      <a:pt x="24" y="0"/>
                    </a:lnTo>
                    <a:lnTo>
                      <a:pt x="144" y="72"/>
                    </a:lnTo>
                    <a:close/>
                  </a:path>
                </a:pathLst>
              </a:custGeom>
              <a:solidFill>
                <a:schemeClr val="bg2"/>
              </a:solidFill>
              <a:ln w="9525">
                <a:solidFill>
                  <a:schemeClr val="bg2"/>
                </a:solidFill>
                <a:round/>
                <a:headEnd/>
                <a:tailEnd/>
              </a:ln>
            </p:spPr>
            <p:txBody>
              <a:bodyPr/>
              <a:lstStyle/>
              <a:p>
                <a:endParaRPr lang="en-US"/>
              </a:p>
            </p:txBody>
          </p:sp>
          <p:sp>
            <p:nvSpPr>
              <p:cNvPr id="103980" name="Line 839"/>
              <p:cNvSpPr>
                <a:spLocks noChangeShapeType="1"/>
              </p:cNvSpPr>
              <p:nvPr/>
            </p:nvSpPr>
            <p:spPr bwMode="auto">
              <a:xfrm>
                <a:off x="3788" y="2376"/>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594" name="Group 840"/>
            <p:cNvGrpSpPr>
              <a:grpSpLocks/>
            </p:cNvGrpSpPr>
            <p:nvPr/>
          </p:nvGrpSpPr>
          <p:grpSpPr bwMode="auto">
            <a:xfrm>
              <a:off x="3309" y="2084"/>
              <a:ext cx="1381" cy="1507"/>
              <a:chOff x="3309" y="2084"/>
              <a:chExt cx="1381" cy="1507"/>
            </a:xfrm>
          </p:grpSpPr>
          <p:sp>
            <p:nvSpPr>
              <p:cNvPr id="103977" name="Freeform 841"/>
              <p:cNvSpPr>
                <a:spLocks/>
              </p:cNvSpPr>
              <p:nvPr/>
            </p:nvSpPr>
            <p:spPr bwMode="auto">
              <a:xfrm>
                <a:off x="4570" y="2084"/>
                <a:ext cx="120" cy="119"/>
              </a:xfrm>
              <a:custGeom>
                <a:avLst/>
                <a:gdLst>
                  <a:gd name="T0" fmla="*/ 120 w 120"/>
                  <a:gd name="T1" fmla="*/ 0 h 119"/>
                  <a:gd name="T2" fmla="*/ 56 w 120"/>
                  <a:gd name="T3" fmla="*/ 119 h 119"/>
                  <a:gd name="T4" fmla="*/ 24 w 120"/>
                  <a:gd name="T5" fmla="*/ 96 h 119"/>
                  <a:gd name="T6" fmla="*/ 0 w 120"/>
                  <a:gd name="T7" fmla="*/ 72 h 119"/>
                  <a:gd name="T8" fmla="*/ 120 w 120"/>
                  <a:gd name="T9" fmla="*/ 0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0"/>
                    </a:moveTo>
                    <a:lnTo>
                      <a:pt x="56" y="119"/>
                    </a:lnTo>
                    <a:lnTo>
                      <a:pt x="24" y="96"/>
                    </a:lnTo>
                    <a:lnTo>
                      <a:pt x="0" y="72"/>
                    </a:lnTo>
                    <a:lnTo>
                      <a:pt x="120" y="0"/>
                    </a:lnTo>
                    <a:close/>
                  </a:path>
                </a:pathLst>
              </a:custGeom>
              <a:solidFill>
                <a:schemeClr val="bg2"/>
              </a:solidFill>
              <a:ln w="9525">
                <a:solidFill>
                  <a:schemeClr val="bg2"/>
                </a:solidFill>
                <a:round/>
                <a:headEnd/>
                <a:tailEnd/>
              </a:ln>
            </p:spPr>
            <p:txBody>
              <a:bodyPr/>
              <a:lstStyle/>
              <a:p>
                <a:endParaRPr lang="en-US"/>
              </a:p>
            </p:txBody>
          </p:sp>
          <p:sp>
            <p:nvSpPr>
              <p:cNvPr id="103978" name="Line 842"/>
              <p:cNvSpPr>
                <a:spLocks noChangeShapeType="1"/>
              </p:cNvSpPr>
              <p:nvPr/>
            </p:nvSpPr>
            <p:spPr bwMode="auto">
              <a:xfrm flipV="1">
                <a:off x="3309" y="2172"/>
                <a:ext cx="1291" cy="141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595" name="Group 843"/>
            <p:cNvGrpSpPr>
              <a:grpSpLocks/>
            </p:cNvGrpSpPr>
            <p:nvPr/>
          </p:nvGrpSpPr>
          <p:grpSpPr bwMode="auto">
            <a:xfrm>
              <a:off x="3773" y="2076"/>
              <a:ext cx="909" cy="893"/>
              <a:chOff x="3773" y="2076"/>
              <a:chExt cx="909" cy="893"/>
            </a:xfrm>
          </p:grpSpPr>
          <p:sp>
            <p:nvSpPr>
              <p:cNvPr id="103975" name="Freeform 844"/>
              <p:cNvSpPr>
                <a:spLocks/>
              </p:cNvSpPr>
              <p:nvPr/>
            </p:nvSpPr>
            <p:spPr bwMode="auto">
              <a:xfrm>
                <a:off x="4562" y="2850"/>
                <a:ext cx="120" cy="119"/>
              </a:xfrm>
              <a:custGeom>
                <a:avLst/>
                <a:gdLst>
                  <a:gd name="T0" fmla="*/ 120 w 120"/>
                  <a:gd name="T1" fmla="*/ 119 h 119"/>
                  <a:gd name="T2" fmla="*/ 0 w 120"/>
                  <a:gd name="T3" fmla="*/ 47 h 119"/>
                  <a:gd name="T4" fmla="*/ 24 w 120"/>
                  <a:gd name="T5" fmla="*/ 23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47"/>
                    </a:lnTo>
                    <a:lnTo>
                      <a:pt x="24" y="23"/>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03976" name="Line 845"/>
              <p:cNvSpPr>
                <a:spLocks noChangeShapeType="1"/>
              </p:cNvSpPr>
              <p:nvPr/>
            </p:nvSpPr>
            <p:spPr bwMode="auto">
              <a:xfrm>
                <a:off x="3773" y="2076"/>
                <a:ext cx="821" cy="80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596" name="Group 846"/>
            <p:cNvGrpSpPr>
              <a:grpSpLocks/>
            </p:cNvGrpSpPr>
            <p:nvPr/>
          </p:nvGrpSpPr>
          <p:grpSpPr bwMode="auto">
            <a:xfrm>
              <a:off x="3317" y="2379"/>
              <a:ext cx="910" cy="893"/>
              <a:chOff x="3317" y="2379"/>
              <a:chExt cx="910" cy="893"/>
            </a:xfrm>
          </p:grpSpPr>
          <p:sp>
            <p:nvSpPr>
              <p:cNvPr id="103973" name="Freeform 847"/>
              <p:cNvSpPr>
                <a:spLocks/>
              </p:cNvSpPr>
              <p:nvPr/>
            </p:nvSpPr>
            <p:spPr bwMode="auto">
              <a:xfrm>
                <a:off x="4107" y="3153"/>
                <a:ext cx="120" cy="119"/>
              </a:xfrm>
              <a:custGeom>
                <a:avLst/>
                <a:gdLst>
                  <a:gd name="T0" fmla="*/ 120 w 120"/>
                  <a:gd name="T1" fmla="*/ 119 h 119"/>
                  <a:gd name="T2" fmla="*/ 0 w 120"/>
                  <a:gd name="T3" fmla="*/ 48 h 119"/>
                  <a:gd name="T4" fmla="*/ 24 w 120"/>
                  <a:gd name="T5" fmla="*/ 24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48"/>
                    </a:lnTo>
                    <a:lnTo>
                      <a:pt x="24" y="24"/>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03974" name="Line 848"/>
              <p:cNvSpPr>
                <a:spLocks noChangeShapeType="1"/>
              </p:cNvSpPr>
              <p:nvPr/>
            </p:nvSpPr>
            <p:spPr bwMode="auto">
              <a:xfrm>
                <a:off x="3317" y="2379"/>
                <a:ext cx="822" cy="80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597" name="Group 849"/>
            <p:cNvGrpSpPr>
              <a:grpSpLocks/>
            </p:cNvGrpSpPr>
            <p:nvPr/>
          </p:nvGrpSpPr>
          <p:grpSpPr bwMode="auto">
            <a:xfrm>
              <a:off x="2878" y="1725"/>
              <a:ext cx="415" cy="56"/>
              <a:chOff x="2878" y="1725"/>
              <a:chExt cx="415" cy="56"/>
            </a:xfrm>
          </p:grpSpPr>
          <p:sp>
            <p:nvSpPr>
              <p:cNvPr id="103965" name="Freeform 850"/>
              <p:cNvSpPr>
                <a:spLocks/>
              </p:cNvSpPr>
              <p:nvPr/>
            </p:nvSpPr>
            <p:spPr bwMode="auto">
              <a:xfrm>
                <a:off x="3181" y="1725"/>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3966" name="Group 851"/>
              <p:cNvGrpSpPr>
                <a:grpSpLocks/>
              </p:cNvGrpSpPr>
              <p:nvPr/>
            </p:nvGrpSpPr>
            <p:grpSpPr bwMode="auto">
              <a:xfrm>
                <a:off x="2878" y="1757"/>
                <a:ext cx="295" cy="1"/>
                <a:chOff x="2878" y="1757"/>
                <a:chExt cx="295" cy="1"/>
              </a:xfrm>
            </p:grpSpPr>
            <p:sp>
              <p:nvSpPr>
                <p:cNvPr id="103967" name="Line 852"/>
                <p:cNvSpPr>
                  <a:spLocks noChangeShapeType="1"/>
                </p:cNvSpPr>
                <p:nvPr/>
              </p:nvSpPr>
              <p:spPr bwMode="auto">
                <a:xfrm>
                  <a:off x="287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68" name="Line 853"/>
                <p:cNvSpPr>
                  <a:spLocks noChangeShapeType="1"/>
                </p:cNvSpPr>
                <p:nvPr/>
              </p:nvSpPr>
              <p:spPr bwMode="auto">
                <a:xfrm>
                  <a:off x="2934"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69" name="Line 854"/>
                <p:cNvSpPr>
                  <a:spLocks noChangeShapeType="1"/>
                </p:cNvSpPr>
                <p:nvPr/>
              </p:nvSpPr>
              <p:spPr bwMode="auto">
                <a:xfrm>
                  <a:off x="2990" y="1757"/>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70" name="Line 855"/>
                <p:cNvSpPr>
                  <a:spLocks noChangeShapeType="1"/>
                </p:cNvSpPr>
                <p:nvPr/>
              </p:nvSpPr>
              <p:spPr bwMode="auto">
                <a:xfrm>
                  <a:off x="304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71" name="Line 856"/>
                <p:cNvSpPr>
                  <a:spLocks noChangeShapeType="1"/>
                </p:cNvSpPr>
                <p:nvPr/>
              </p:nvSpPr>
              <p:spPr bwMode="auto">
                <a:xfrm>
                  <a:off x="310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72" name="Line 857"/>
                <p:cNvSpPr>
                  <a:spLocks noChangeShapeType="1"/>
                </p:cNvSpPr>
                <p:nvPr/>
              </p:nvSpPr>
              <p:spPr bwMode="auto">
                <a:xfrm>
                  <a:off x="3157"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598" name="Group 858"/>
            <p:cNvGrpSpPr>
              <a:grpSpLocks/>
            </p:cNvGrpSpPr>
            <p:nvPr/>
          </p:nvGrpSpPr>
          <p:grpSpPr bwMode="auto">
            <a:xfrm>
              <a:off x="2878" y="2036"/>
              <a:ext cx="415" cy="56"/>
              <a:chOff x="2878" y="2036"/>
              <a:chExt cx="415" cy="56"/>
            </a:xfrm>
          </p:grpSpPr>
          <p:sp>
            <p:nvSpPr>
              <p:cNvPr id="103957" name="Freeform 859"/>
              <p:cNvSpPr>
                <a:spLocks/>
              </p:cNvSpPr>
              <p:nvPr/>
            </p:nvSpPr>
            <p:spPr bwMode="auto">
              <a:xfrm>
                <a:off x="3181" y="2036"/>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3958" name="Group 860"/>
              <p:cNvGrpSpPr>
                <a:grpSpLocks/>
              </p:cNvGrpSpPr>
              <p:nvPr/>
            </p:nvGrpSpPr>
            <p:grpSpPr bwMode="auto">
              <a:xfrm>
                <a:off x="2878" y="2060"/>
                <a:ext cx="295" cy="1"/>
                <a:chOff x="2878" y="2060"/>
                <a:chExt cx="295" cy="1"/>
              </a:xfrm>
            </p:grpSpPr>
            <p:sp>
              <p:nvSpPr>
                <p:cNvPr id="103959" name="Line 861"/>
                <p:cNvSpPr>
                  <a:spLocks noChangeShapeType="1"/>
                </p:cNvSpPr>
                <p:nvPr/>
              </p:nvSpPr>
              <p:spPr bwMode="auto">
                <a:xfrm>
                  <a:off x="2878" y="206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60" name="Line 862"/>
                <p:cNvSpPr>
                  <a:spLocks noChangeShapeType="1"/>
                </p:cNvSpPr>
                <p:nvPr/>
              </p:nvSpPr>
              <p:spPr bwMode="auto">
                <a:xfrm>
                  <a:off x="2934" y="206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61" name="Line 863"/>
                <p:cNvSpPr>
                  <a:spLocks noChangeShapeType="1"/>
                </p:cNvSpPr>
                <p:nvPr/>
              </p:nvSpPr>
              <p:spPr bwMode="auto">
                <a:xfrm>
                  <a:off x="2990" y="2060"/>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62" name="Line 864"/>
                <p:cNvSpPr>
                  <a:spLocks noChangeShapeType="1"/>
                </p:cNvSpPr>
                <p:nvPr/>
              </p:nvSpPr>
              <p:spPr bwMode="auto">
                <a:xfrm>
                  <a:off x="3045" y="206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63" name="Line 865"/>
                <p:cNvSpPr>
                  <a:spLocks noChangeShapeType="1"/>
                </p:cNvSpPr>
                <p:nvPr/>
              </p:nvSpPr>
              <p:spPr bwMode="auto">
                <a:xfrm>
                  <a:off x="3101" y="206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64" name="Line 866"/>
                <p:cNvSpPr>
                  <a:spLocks noChangeShapeType="1"/>
                </p:cNvSpPr>
                <p:nvPr/>
              </p:nvSpPr>
              <p:spPr bwMode="auto">
                <a:xfrm>
                  <a:off x="3157" y="2060"/>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599" name="Group 867"/>
            <p:cNvGrpSpPr>
              <a:grpSpLocks/>
            </p:cNvGrpSpPr>
            <p:nvPr/>
          </p:nvGrpSpPr>
          <p:grpSpPr bwMode="auto">
            <a:xfrm>
              <a:off x="2886" y="2339"/>
              <a:ext cx="415" cy="56"/>
              <a:chOff x="2886" y="2339"/>
              <a:chExt cx="415" cy="56"/>
            </a:xfrm>
          </p:grpSpPr>
          <p:sp>
            <p:nvSpPr>
              <p:cNvPr id="103949" name="Freeform 868"/>
              <p:cNvSpPr>
                <a:spLocks/>
              </p:cNvSpPr>
              <p:nvPr/>
            </p:nvSpPr>
            <p:spPr bwMode="auto">
              <a:xfrm>
                <a:off x="3189" y="2339"/>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3950" name="Group 869"/>
              <p:cNvGrpSpPr>
                <a:grpSpLocks/>
              </p:cNvGrpSpPr>
              <p:nvPr/>
            </p:nvGrpSpPr>
            <p:grpSpPr bwMode="auto">
              <a:xfrm>
                <a:off x="2886" y="2371"/>
                <a:ext cx="295" cy="1"/>
                <a:chOff x="2886" y="2371"/>
                <a:chExt cx="295" cy="1"/>
              </a:xfrm>
            </p:grpSpPr>
            <p:sp>
              <p:nvSpPr>
                <p:cNvPr id="103951" name="Line 870"/>
                <p:cNvSpPr>
                  <a:spLocks noChangeShapeType="1"/>
                </p:cNvSpPr>
                <p:nvPr/>
              </p:nvSpPr>
              <p:spPr bwMode="auto">
                <a:xfrm>
                  <a:off x="288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52" name="Line 871"/>
                <p:cNvSpPr>
                  <a:spLocks noChangeShapeType="1"/>
                </p:cNvSpPr>
                <p:nvPr/>
              </p:nvSpPr>
              <p:spPr bwMode="auto">
                <a:xfrm>
                  <a:off x="2942"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53" name="Line 872"/>
                <p:cNvSpPr>
                  <a:spLocks noChangeShapeType="1"/>
                </p:cNvSpPr>
                <p:nvPr/>
              </p:nvSpPr>
              <p:spPr bwMode="auto">
                <a:xfrm>
                  <a:off x="2998"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54" name="Line 873"/>
                <p:cNvSpPr>
                  <a:spLocks noChangeShapeType="1"/>
                </p:cNvSpPr>
                <p:nvPr/>
              </p:nvSpPr>
              <p:spPr bwMode="auto">
                <a:xfrm>
                  <a:off x="305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55" name="Line 874"/>
                <p:cNvSpPr>
                  <a:spLocks noChangeShapeType="1"/>
                </p:cNvSpPr>
                <p:nvPr/>
              </p:nvSpPr>
              <p:spPr bwMode="auto">
                <a:xfrm>
                  <a:off x="310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56" name="Line 875"/>
                <p:cNvSpPr>
                  <a:spLocks noChangeShapeType="1"/>
                </p:cNvSpPr>
                <p:nvPr/>
              </p:nvSpPr>
              <p:spPr bwMode="auto">
                <a:xfrm>
                  <a:off x="3165"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600" name="Group 876"/>
            <p:cNvGrpSpPr>
              <a:grpSpLocks/>
            </p:cNvGrpSpPr>
            <p:nvPr/>
          </p:nvGrpSpPr>
          <p:grpSpPr bwMode="auto">
            <a:xfrm>
              <a:off x="2878" y="2642"/>
              <a:ext cx="415" cy="56"/>
              <a:chOff x="2878" y="2642"/>
              <a:chExt cx="415" cy="56"/>
            </a:xfrm>
          </p:grpSpPr>
          <p:sp>
            <p:nvSpPr>
              <p:cNvPr id="103941" name="Freeform 877"/>
              <p:cNvSpPr>
                <a:spLocks/>
              </p:cNvSpPr>
              <p:nvPr/>
            </p:nvSpPr>
            <p:spPr bwMode="auto">
              <a:xfrm>
                <a:off x="3181" y="2642"/>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3942" name="Group 878"/>
              <p:cNvGrpSpPr>
                <a:grpSpLocks/>
              </p:cNvGrpSpPr>
              <p:nvPr/>
            </p:nvGrpSpPr>
            <p:grpSpPr bwMode="auto">
              <a:xfrm>
                <a:off x="2878" y="2674"/>
                <a:ext cx="295" cy="1"/>
                <a:chOff x="2878" y="2674"/>
                <a:chExt cx="295" cy="1"/>
              </a:xfrm>
            </p:grpSpPr>
            <p:sp>
              <p:nvSpPr>
                <p:cNvPr id="103943" name="Line 879"/>
                <p:cNvSpPr>
                  <a:spLocks noChangeShapeType="1"/>
                </p:cNvSpPr>
                <p:nvPr/>
              </p:nvSpPr>
              <p:spPr bwMode="auto">
                <a:xfrm>
                  <a:off x="287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44" name="Line 880"/>
                <p:cNvSpPr>
                  <a:spLocks noChangeShapeType="1"/>
                </p:cNvSpPr>
                <p:nvPr/>
              </p:nvSpPr>
              <p:spPr bwMode="auto">
                <a:xfrm>
                  <a:off x="2934"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45" name="Line 881"/>
                <p:cNvSpPr>
                  <a:spLocks noChangeShapeType="1"/>
                </p:cNvSpPr>
                <p:nvPr/>
              </p:nvSpPr>
              <p:spPr bwMode="auto">
                <a:xfrm>
                  <a:off x="2990" y="2674"/>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46" name="Line 882"/>
                <p:cNvSpPr>
                  <a:spLocks noChangeShapeType="1"/>
                </p:cNvSpPr>
                <p:nvPr/>
              </p:nvSpPr>
              <p:spPr bwMode="auto">
                <a:xfrm>
                  <a:off x="304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47" name="Line 883"/>
                <p:cNvSpPr>
                  <a:spLocks noChangeShapeType="1"/>
                </p:cNvSpPr>
                <p:nvPr/>
              </p:nvSpPr>
              <p:spPr bwMode="auto">
                <a:xfrm>
                  <a:off x="310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48" name="Line 884"/>
                <p:cNvSpPr>
                  <a:spLocks noChangeShapeType="1"/>
                </p:cNvSpPr>
                <p:nvPr/>
              </p:nvSpPr>
              <p:spPr bwMode="auto">
                <a:xfrm>
                  <a:off x="3157"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601" name="Group 885"/>
            <p:cNvGrpSpPr>
              <a:grpSpLocks/>
            </p:cNvGrpSpPr>
            <p:nvPr/>
          </p:nvGrpSpPr>
          <p:grpSpPr bwMode="auto">
            <a:xfrm>
              <a:off x="2878" y="2953"/>
              <a:ext cx="415" cy="56"/>
              <a:chOff x="2878" y="2953"/>
              <a:chExt cx="415" cy="56"/>
            </a:xfrm>
          </p:grpSpPr>
          <p:sp>
            <p:nvSpPr>
              <p:cNvPr id="103933" name="Freeform 886"/>
              <p:cNvSpPr>
                <a:spLocks/>
              </p:cNvSpPr>
              <p:nvPr/>
            </p:nvSpPr>
            <p:spPr bwMode="auto">
              <a:xfrm>
                <a:off x="3181"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3934" name="Group 887"/>
              <p:cNvGrpSpPr>
                <a:grpSpLocks/>
              </p:cNvGrpSpPr>
              <p:nvPr/>
            </p:nvGrpSpPr>
            <p:grpSpPr bwMode="auto">
              <a:xfrm>
                <a:off x="2878" y="2985"/>
                <a:ext cx="295" cy="1"/>
                <a:chOff x="2878" y="2985"/>
                <a:chExt cx="295" cy="1"/>
              </a:xfrm>
            </p:grpSpPr>
            <p:sp>
              <p:nvSpPr>
                <p:cNvPr id="103935" name="Line 888"/>
                <p:cNvSpPr>
                  <a:spLocks noChangeShapeType="1"/>
                </p:cNvSpPr>
                <p:nvPr/>
              </p:nvSpPr>
              <p:spPr bwMode="auto">
                <a:xfrm>
                  <a:off x="287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36" name="Line 889"/>
                <p:cNvSpPr>
                  <a:spLocks noChangeShapeType="1"/>
                </p:cNvSpPr>
                <p:nvPr/>
              </p:nvSpPr>
              <p:spPr bwMode="auto">
                <a:xfrm>
                  <a:off x="2934"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37" name="Line 890"/>
                <p:cNvSpPr>
                  <a:spLocks noChangeShapeType="1"/>
                </p:cNvSpPr>
                <p:nvPr/>
              </p:nvSpPr>
              <p:spPr bwMode="auto">
                <a:xfrm>
                  <a:off x="2990" y="2985"/>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38" name="Line 891"/>
                <p:cNvSpPr>
                  <a:spLocks noChangeShapeType="1"/>
                </p:cNvSpPr>
                <p:nvPr/>
              </p:nvSpPr>
              <p:spPr bwMode="auto">
                <a:xfrm>
                  <a:off x="304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39" name="Line 892"/>
                <p:cNvSpPr>
                  <a:spLocks noChangeShapeType="1"/>
                </p:cNvSpPr>
                <p:nvPr/>
              </p:nvSpPr>
              <p:spPr bwMode="auto">
                <a:xfrm>
                  <a:off x="310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40" name="Line 893"/>
                <p:cNvSpPr>
                  <a:spLocks noChangeShapeType="1"/>
                </p:cNvSpPr>
                <p:nvPr/>
              </p:nvSpPr>
              <p:spPr bwMode="auto">
                <a:xfrm>
                  <a:off x="3157"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602" name="Group 894"/>
            <p:cNvGrpSpPr>
              <a:grpSpLocks/>
            </p:cNvGrpSpPr>
            <p:nvPr/>
          </p:nvGrpSpPr>
          <p:grpSpPr bwMode="auto">
            <a:xfrm>
              <a:off x="2870" y="3256"/>
              <a:ext cx="415" cy="56"/>
              <a:chOff x="2870" y="3256"/>
              <a:chExt cx="415" cy="56"/>
            </a:xfrm>
          </p:grpSpPr>
          <p:sp>
            <p:nvSpPr>
              <p:cNvPr id="103925" name="Freeform 895"/>
              <p:cNvSpPr>
                <a:spLocks/>
              </p:cNvSpPr>
              <p:nvPr/>
            </p:nvSpPr>
            <p:spPr bwMode="auto">
              <a:xfrm>
                <a:off x="3173" y="3256"/>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3926" name="Group 896"/>
              <p:cNvGrpSpPr>
                <a:grpSpLocks/>
              </p:cNvGrpSpPr>
              <p:nvPr/>
            </p:nvGrpSpPr>
            <p:grpSpPr bwMode="auto">
              <a:xfrm>
                <a:off x="2870" y="3280"/>
                <a:ext cx="295" cy="1"/>
                <a:chOff x="2870" y="3280"/>
                <a:chExt cx="295" cy="1"/>
              </a:xfrm>
            </p:grpSpPr>
            <p:sp>
              <p:nvSpPr>
                <p:cNvPr id="103927" name="Line 897"/>
                <p:cNvSpPr>
                  <a:spLocks noChangeShapeType="1"/>
                </p:cNvSpPr>
                <p:nvPr/>
              </p:nvSpPr>
              <p:spPr bwMode="auto">
                <a:xfrm>
                  <a:off x="2870"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28" name="Line 898"/>
                <p:cNvSpPr>
                  <a:spLocks noChangeShapeType="1"/>
                </p:cNvSpPr>
                <p:nvPr/>
              </p:nvSpPr>
              <p:spPr bwMode="auto">
                <a:xfrm>
                  <a:off x="2926"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29" name="Line 899"/>
                <p:cNvSpPr>
                  <a:spLocks noChangeShapeType="1"/>
                </p:cNvSpPr>
                <p:nvPr/>
              </p:nvSpPr>
              <p:spPr bwMode="auto">
                <a:xfrm>
                  <a:off x="2982"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30" name="Line 900"/>
                <p:cNvSpPr>
                  <a:spLocks noChangeShapeType="1"/>
                </p:cNvSpPr>
                <p:nvPr/>
              </p:nvSpPr>
              <p:spPr bwMode="auto">
                <a:xfrm>
                  <a:off x="3037"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31" name="Line 901"/>
                <p:cNvSpPr>
                  <a:spLocks noChangeShapeType="1"/>
                </p:cNvSpPr>
                <p:nvPr/>
              </p:nvSpPr>
              <p:spPr bwMode="auto">
                <a:xfrm>
                  <a:off x="3093"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32" name="Line 902"/>
                <p:cNvSpPr>
                  <a:spLocks noChangeShapeType="1"/>
                </p:cNvSpPr>
                <p:nvPr/>
              </p:nvSpPr>
              <p:spPr bwMode="auto">
                <a:xfrm>
                  <a:off x="3149" y="3280"/>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603" name="Group 903"/>
            <p:cNvGrpSpPr>
              <a:grpSpLocks/>
            </p:cNvGrpSpPr>
            <p:nvPr/>
          </p:nvGrpSpPr>
          <p:grpSpPr bwMode="auto">
            <a:xfrm>
              <a:off x="2870" y="3567"/>
              <a:ext cx="415" cy="56"/>
              <a:chOff x="2870" y="3567"/>
              <a:chExt cx="415" cy="56"/>
            </a:xfrm>
          </p:grpSpPr>
          <p:sp>
            <p:nvSpPr>
              <p:cNvPr id="103917" name="Freeform 904"/>
              <p:cNvSpPr>
                <a:spLocks/>
              </p:cNvSpPr>
              <p:nvPr/>
            </p:nvSpPr>
            <p:spPr bwMode="auto">
              <a:xfrm>
                <a:off x="3173"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3918" name="Group 905"/>
              <p:cNvGrpSpPr>
                <a:grpSpLocks/>
              </p:cNvGrpSpPr>
              <p:nvPr/>
            </p:nvGrpSpPr>
            <p:grpSpPr bwMode="auto">
              <a:xfrm>
                <a:off x="2870" y="3591"/>
                <a:ext cx="295" cy="1"/>
                <a:chOff x="2870" y="3591"/>
                <a:chExt cx="295" cy="1"/>
              </a:xfrm>
            </p:grpSpPr>
            <p:sp>
              <p:nvSpPr>
                <p:cNvPr id="103919" name="Line 906"/>
                <p:cNvSpPr>
                  <a:spLocks noChangeShapeType="1"/>
                </p:cNvSpPr>
                <p:nvPr/>
              </p:nvSpPr>
              <p:spPr bwMode="auto">
                <a:xfrm>
                  <a:off x="287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20" name="Line 907"/>
                <p:cNvSpPr>
                  <a:spLocks noChangeShapeType="1"/>
                </p:cNvSpPr>
                <p:nvPr/>
              </p:nvSpPr>
              <p:spPr bwMode="auto">
                <a:xfrm>
                  <a:off x="2926"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21" name="Line 908"/>
                <p:cNvSpPr>
                  <a:spLocks noChangeShapeType="1"/>
                </p:cNvSpPr>
                <p:nvPr/>
              </p:nvSpPr>
              <p:spPr bwMode="auto">
                <a:xfrm>
                  <a:off x="298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22" name="Line 909"/>
                <p:cNvSpPr>
                  <a:spLocks noChangeShapeType="1"/>
                </p:cNvSpPr>
                <p:nvPr/>
              </p:nvSpPr>
              <p:spPr bwMode="auto">
                <a:xfrm>
                  <a:off x="3037"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23" name="Line 910"/>
                <p:cNvSpPr>
                  <a:spLocks noChangeShapeType="1"/>
                </p:cNvSpPr>
                <p:nvPr/>
              </p:nvSpPr>
              <p:spPr bwMode="auto">
                <a:xfrm>
                  <a:off x="309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24" name="Line 911"/>
                <p:cNvSpPr>
                  <a:spLocks noChangeShapeType="1"/>
                </p:cNvSpPr>
                <p:nvPr/>
              </p:nvSpPr>
              <p:spPr bwMode="auto">
                <a:xfrm>
                  <a:off x="3149"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3604" name="Group 912"/>
            <p:cNvGrpSpPr>
              <a:grpSpLocks/>
            </p:cNvGrpSpPr>
            <p:nvPr/>
          </p:nvGrpSpPr>
          <p:grpSpPr bwMode="auto">
            <a:xfrm>
              <a:off x="2399" y="1765"/>
              <a:ext cx="1357" cy="1196"/>
              <a:chOff x="2399" y="1765"/>
              <a:chExt cx="1357" cy="1196"/>
            </a:xfrm>
          </p:grpSpPr>
          <p:sp>
            <p:nvSpPr>
              <p:cNvPr id="103915" name="Freeform 913"/>
              <p:cNvSpPr>
                <a:spLocks/>
              </p:cNvSpPr>
              <p:nvPr/>
            </p:nvSpPr>
            <p:spPr bwMode="auto">
              <a:xfrm>
                <a:off x="3636" y="2850"/>
                <a:ext cx="120" cy="111"/>
              </a:xfrm>
              <a:custGeom>
                <a:avLst/>
                <a:gdLst>
                  <a:gd name="T0" fmla="*/ 120 w 120"/>
                  <a:gd name="T1" fmla="*/ 111 h 111"/>
                  <a:gd name="T2" fmla="*/ 0 w 120"/>
                  <a:gd name="T3" fmla="*/ 47 h 111"/>
                  <a:gd name="T4" fmla="*/ 16 w 120"/>
                  <a:gd name="T5" fmla="*/ 23 h 111"/>
                  <a:gd name="T6" fmla="*/ 40 w 120"/>
                  <a:gd name="T7" fmla="*/ 0 h 111"/>
                  <a:gd name="T8" fmla="*/ 120 w 120"/>
                  <a:gd name="T9" fmla="*/ 111 h 111"/>
                  <a:gd name="T10" fmla="*/ 0 60000 65536"/>
                  <a:gd name="T11" fmla="*/ 0 60000 65536"/>
                  <a:gd name="T12" fmla="*/ 0 60000 65536"/>
                  <a:gd name="T13" fmla="*/ 0 60000 65536"/>
                  <a:gd name="T14" fmla="*/ 0 60000 65536"/>
                  <a:gd name="T15" fmla="*/ 0 w 120"/>
                  <a:gd name="T16" fmla="*/ 0 h 111"/>
                  <a:gd name="T17" fmla="*/ 120 w 120"/>
                  <a:gd name="T18" fmla="*/ 111 h 111"/>
                </a:gdLst>
                <a:ahLst/>
                <a:cxnLst>
                  <a:cxn ang="T10">
                    <a:pos x="T0" y="T1"/>
                  </a:cxn>
                  <a:cxn ang="T11">
                    <a:pos x="T2" y="T3"/>
                  </a:cxn>
                  <a:cxn ang="T12">
                    <a:pos x="T4" y="T5"/>
                  </a:cxn>
                  <a:cxn ang="T13">
                    <a:pos x="T6" y="T7"/>
                  </a:cxn>
                  <a:cxn ang="T14">
                    <a:pos x="T8" y="T9"/>
                  </a:cxn>
                </a:cxnLst>
                <a:rect l="T15" t="T16" r="T17" b="T18"/>
                <a:pathLst>
                  <a:path w="120" h="111">
                    <a:moveTo>
                      <a:pt x="120" y="111"/>
                    </a:moveTo>
                    <a:lnTo>
                      <a:pt x="0" y="47"/>
                    </a:lnTo>
                    <a:lnTo>
                      <a:pt x="16" y="23"/>
                    </a:lnTo>
                    <a:lnTo>
                      <a:pt x="40" y="0"/>
                    </a:lnTo>
                    <a:lnTo>
                      <a:pt x="120" y="111"/>
                    </a:lnTo>
                    <a:close/>
                  </a:path>
                </a:pathLst>
              </a:custGeom>
              <a:solidFill>
                <a:schemeClr val="bg2"/>
              </a:solidFill>
              <a:ln w="9525">
                <a:solidFill>
                  <a:schemeClr val="bg2"/>
                </a:solidFill>
                <a:round/>
                <a:headEnd/>
                <a:tailEnd/>
              </a:ln>
            </p:spPr>
            <p:txBody>
              <a:bodyPr/>
              <a:lstStyle/>
              <a:p>
                <a:endParaRPr lang="en-US"/>
              </a:p>
            </p:txBody>
          </p:sp>
          <p:sp>
            <p:nvSpPr>
              <p:cNvPr id="103916" name="Line 914"/>
              <p:cNvSpPr>
                <a:spLocks noChangeShapeType="1"/>
              </p:cNvSpPr>
              <p:nvPr/>
            </p:nvSpPr>
            <p:spPr bwMode="auto">
              <a:xfrm>
                <a:off x="2399" y="1765"/>
                <a:ext cx="1261" cy="111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05" name="Group 915"/>
            <p:cNvGrpSpPr>
              <a:grpSpLocks/>
            </p:cNvGrpSpPr>
            <p:nvPr/>
          </p:nvGrpSpPr>
          <p:grpSpPr bwMode="auto">
            <a:xfrm>
              <a:off x="2862" y="1765"/>
              <a:ext cx="1349" cy="1204"/>
              <a:chOff x="2862" y="1765"/>
              <a:chExt cx="1349" cy="1204"/>
            </a:xfrm>
          </p:grpSpPr>
          <p:sp>
            <p:nvSpPr>
              <p:cNvPr id="103913" name="Freeform 916"/>
              <p:cNvSpPr>
                <a:spLocks/>
              </p:cNvSpPr>
              <p:nvPr/>
            </p:nvSpPr>
            <p:spPr bwMode="auto">
              <a:xfrm>
                <a:off x="4091" y="2850"/>
                <a:ext cx="120" cy="119"/>
              </a:xfrm>
              <a:custGeom>
                <a:avLst/>
                <a:gdLst>
                  <a:gd name="T0" fmla="*/ 120 w 120"/>
                  <a:gd name="T1" fmla="*/ 119 h 119"/>
                  <a:gd name="T2" fmla="*/ 0 w 120"/>
                  <a:gd name="T3" fmla="*/ 55 h 119"/>
                  <a:gd name="T4" fmla="*/ 24 w 120"/>
                  <a:gd name="T5" fmla="*/ 23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55"/>
                    </a:lnTo>
                    <a:lnTo>
                      <a:pt x="24" y="23"/>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03914" name="Line 917"/>
              <p:cNvSpPr>
                <a:spLocks noChangeShapeType="1"/>
              </p:cNvSpPr>
              <p:nvPr/>
            </p:nvSpPr>
            <p:spPr bwMode="auto">
              <a:xfrm>
                <a:off x="2862" y="1765"/>
                <a:ext cx="1261" cy="111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06" name="Group 918"/>
            <p:cNvGrpSpPr>
              <a:grpSpLocks/>
            </p:cNvGrpSpPr>
            <p:nvPr/>
          </p:nvGrpSpPr>
          <p:grpSpPr bwMode="auto">
            <a:xfrm>
              <a:off x="2870" y="2990"/>
              <a:ext cx="886" cy="290"/>
              <a:chOff x="2870" y="2990"/>
              <a:chExt cx="886" cy="290"/>
            </a:xfrm>
          </p:grpSpPr>
          <p:sp>
            <p:nvSpPr>
              <p:cNvPr id="103911" name="Freeform 919"/>
              <p:cNvSpPr>
                <a:spLocks/>
              </p:cNvSpPr>
              <p:nvPr/>
            </p:nvSpPr>
            <p:spPr bwMode="auto">
              <a:xfrm>
                <a:off x="3612" y="3208"/>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72"/>
                    </a:moveTo>
                    <a:lnTo>
                      <a:pt x="0" y="64"/>
                    </a:lnTo>
                    <a:lnTo>
                      <a:pt x="16" y="32"/>
                    </a:lnTo>
                    <a:lnTo>
                      <a:pt x="24" y="0"/>
                    </a:lnTo>
                    <a:lnTo>
                      <a:pt x="144" y="72"/>
                    </a:lnTo>
                    <a:close/>
                  </a:path>
                </a:pathLst>
              </a:custGeom>
              <a:solidFill>
                <a:schemeClr val="bg2"/>
              </a:solidFill>
              <a:ln w="9525">
                <a:solidFill>
                  <a:schemeClr val="bg2"/>
                </a:solidFill>
                <a:round/>
                <a:headEnd/>
                <a:tailEnd/>
              </a:ln>
            </p:spPr>
            <p:txBody>
              <a:bodyPr/>
              <a:lstStyle/>
              <a:p>
                <a:endParaRPr lang="en-US"/>
              </a:p>
            </p:txBody>
          </p:sp>
          <p:sp>
            <p:nvSpPr>
              <p:cNvPr id="103912" name="Line 920"/>
              <p:cNvSpPr>
                <a:spLocks noChangeShapeType="1"/>
              </p:cNvSpPr>
              <p:nvPr/>
            </p:nvSpPr>
            <p:spPr bwMode="auto">
              <a:xfrm>
                <a:off x="2870" y="2990"/>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07" name="Group 921"/>
            <p:cNvGrpSpPr>
              <a:grpSpLocks/>
            </p:cNvGrpSpPr>
            <p:nvPr/>
          </p:nvGrpSpPr>
          <p:grpSpPr bwMode="auto">
            <a:xfrm>
              <a:off x="2393" y="2993"/>
              <a:ext cx="437" cy="598"/>
              <a:chOff x="2393" y="2993"/>
              <a:chExt cx="437" cy="598"/>
            </a:xfrm>
          </p:grpSpPr>
          <p:sp>
            <p:nvSpPr>
              <p:cNvPr id="103909" name="Freeform 922"/>
              <p:cNvSpPr>
                <a:spLocks/>
              </p:cNvSpPr>
              <p:nvPr/>
            </p:nvSpPr>
            <p:spPr bwMode="auto">
              <a:xfrm>
                <a:off x="2726" y="2993"/>
                <a:ext cx="104" cy="128"/>
              </a:xfrm>
              <a:custGeom>
                <a:avLst/>
                <a:gdLst>
                  <a:gd name="T0" fmla="*/ 104 w 104"/>
                  <a:gd name="T1" fmla="*/ 0 h 128"/>
                  <a:gd name="T2" fmla="*/ 56 w 104"/>
                  <a:gd name="T3" fmla="*/ 128 h 128"/>
                  <a:gd name="T4" fmla="*/ 24 w 104"/>
                  <a:gd name="T5" fmla="*/ 112 h 128"/>
                  <a:gd name="T6" fmla="*/ 0 w 104"/>
                  <a:gd name="T7" fmla="*/ 88 h 128"/>
                  <a:gd name="T8" fmla="*/ 104 w 104"/>
                  <a:gd name="T9" fmla="*/ 0 h 128"/>
                  <a:gd name="T10" fmla="*/ 0 60000 65536"/>
                  <a:gd name="T11" fmla="*/ 0 60000 65536"/>
                  <a:gd name="T12" fmla="*/ 0 60000 65536"/>
                  <a:gd name="T13" fmla="*/ 0 60000 65536"/>
                  <a:gd name="T14" fmla="*/ 0 60000 65536"/>
                  <a:gd name="T15" fmla="*/ 0 w 104"/>
                  <a:gd name="T16" fmla="*/ 0 h 128"/>
                  <a:gd name="T17" fmla="*/ 104 w 104"/>
                  <a:gd name="T18" fmla="*/ 128 h 128"/>
                </a:gdLst>
                <a:ahLst/>
                <a:cxnLst>
                  <a:cxn ang="T10">
                    <a:pos x="T0" y="T1"/>
                  </a:cxn>
                  <a:cxn ang="T11">
                    <a:pos x="T2" y="T3"/>
                  </a:cxn>
                  <a:cxn ang="T12">
                    <a:pos x="T4" y="T5"/>
                  </a:cxn>
                  <a:cxn ang="T13">
                    <a:pos x="T6" y="T7"/>
                  </a:cxn>
                  <a:cxn ang="T14">
                    <a:pos x="T8" y="T9"/>
                  </a:cxn>
                </a:cxnLst>
                <a:rect l="T15" t="T16" r="T17" b="T18"/>
                <a:pathLst>
                  <a:path w="104" h="128">
                    <a:moveTo>
                      <a:pt x="104" y="0"/>
                    </a:moveTo>
                    <a:lnTo>
                      <a:pt x="56" y="128"/>
                    </a:lnTo>
                    <a:lnTo>
                      <a:pt x="24" y="112"/>
                    </a:lnTo>
                    <a:lnTo>
                      <a:pt x="0" y="88"/>
                    </a:lnTo>
                    <a:lnTo>
                      <a:pt x="104" y="0"/>
                    </a:lnTo>
                    <a:close/>
                  </a:path>
                </a:pathLst>
              </a:custGeom>
              <a:solidFill>
                <a:schemeClr val="bg2"/>
              </a:solidFill>
              <a:ln w="9525">
                <a:solidFill>
                  <a:schemeClr val="bg2"/>
                </a:solidFill>
                <a:round/>
                <a:headEnd/>
                <a:tailEnd/>
              </a:ln>
            </p:spPr>
            <p:txBody>
              <a:bodyPr/>
              <a:lstStyle/>
              <a:p>
                <a:endParaRPr lang="en-US"/>
              </a:p>
            </p:txBody>
          </p:sp>
          <p:sp>
            <p:nvSpPr>
              <p:cNvPr id="103910" name="Line 923"/>
              <p:cNvSpPr>
                <a:spLocks noChangeShapeType="1"/>
              </p:cNvSpPr>
              <p:nvPr/>
            </p:nvSpPr>
            <p:spPr bwMode="auto">
              <a:xfrm flipV="1">
                <a:off x="2393" y="3097"/>
                <a:ext cx="362" cy="49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08" name="Group 924"/>
            <p:cNvGrpSpPr>
              <a:grpSpLocks/>
            </p:cNvGrpSpPr>
            <p:nvPr/>
          </p:nvGrpSpPr>
          <p:grpSpPr bwMode="auto">
            <a:xfrm>
              <a:off x="2854" y="2690"/>
              <a:ext cx="902" cy="596"/>
              <a:chOff x="2854" y="2690"/>
              <a:chExt cx="902" cy="596"/>
            </a:xfrm>
          </p:grpSpPr>
          <p:sp>
            <p:nvSpPr>
              <p:cNvPr id="103907" name="Freeform 925"/>
              <p:cNvSpPr>
                <a:spLocks/>
              </p:cNvSpPr>
              <p:nvPr/>
            </p:nvSpPr>
            <p:spPr bwMode="auto">
              <a:xfrm>
                <a:off x="3620" y="2690"/>
                <a:ext cx="136" cy="104"/>
              </a:xfrm>
              <a:custGeom>
                <a:avLst/>
                <a:gdLst>
                  <a:gd name="T0" fmla="*/ 136 w 136"/>
                  <a:gd name="T1" fmla="*/ 0 h 104"/>
                  <a:gd name="T2" fmla="*/ 40 w 136"/>
                  <a:gd name="T3" fmla="*/ 104 h 104"/>
                  <a:gd name="T4" fmla="*/ 24 w 136"/>
                  <a:gd name="T5" fmla="*/ 80 h 104"/>
                  <a:gd name="T6" fmla="*/ 0 w 136"/>
                  <a:gd name="T7" fmla="*/ 48 h 104"/>
                  <a:gd name="T8" fmla="*/ 136 w 136"/>
                  <a:gd name="T9" fmla="*/ 0 h 104"/>
                  <a:gd name="T10" fmla="*/ 0 60000 65536"/>
                  <a:gd name="T11" fmla="*/ 0 60000 65536"/>
                  <a:gd name="T12" fmla="*/ 0 60000 65536"/>
                  <a:gd name="T13" fmla="*/ 0 60000 65536"/>
                  <a:gd name="T14" fmla="*/ 0 60000 65536"/>
                  <a:gd name="T15" fmla="*/ 0 w 136"/>
                  <a:gd name="T16" fmla="*/ 0 h 104"/>
                  <a:gd name="T17" fmla="*/ 136 w 136"/>
                  <a:gd name="T18" fmla="*/ 104 h 104"/>
                </a:gdLst>
                <a:ahLst/>
                <a:cxnLst>
                  <a:cxn ang="T10">
                    <a:pos x="T0" y="T1"/>
                  </a:cxn>
                  <a:cxn ang="T11">
                    <a:pos x="T2" y="T3"/>
                  </a:cxn>
                  <a:cxn ang="T12">
                    <a:pos x="T4" y="T5"/>
                  </a:cxn>
                  <a:cxn ang="T13">
                    <a:pos x="T6" y="T7"/>
                  </a:cxn>
                  <a:cxn ang="T14">
                    <a:pos x="T8" y="T9"/>
                  </a:cxn>
                </a:cxnLst>
                <a:rect l="T15" t="T16" r="T17" b="T18"/>
                <a:pathLst>
                  <a:path w="136" h="104">
                    <a:moveTo>
                      <a:pt x="136" y="0"/>
                    </a:moveTo>
                    <a:lnTo>
                      <a:pt x="40" y="104"/>
                    </a:lnTo>
                    <a:lnTo>
                      <a:pt x="24" y="80"/>
                    </a:lnTo>
                    <a:lnTo>
                      <a:pt x="0" y="48"/>
                    </a:lnTo>
                    <a:lnTo>
                      <a:pt x="136" y="0"/>
                    </a:lnTo>
                    <a:close/>
                  </a:path>
                </a:pathLst>
              </a:custGeom>
              <a:solidFill>
                <a:schemeClr val="bg2"/>
              </a:solidFill>
              <a:ln w="9525">
                <a:solidFill>
                  <a:schemeClr val="bg2"/>
                </a:solidFill>
                <a:round/>
                <a:headEnd/>
                <a:tailEnd/>
              </a:ln>
            </p:spPr>
            <p:txBody>
              <a:bodyPr/>
              <a:lstStyle/>
              <a:p>
                <a:endParaRPr lang="en-US"/>
              </a:p>
            </p:txBody>
          </p:sp>
          <p:sp>
            <p:nvSpPr>
              <p:cNvPr id="103908" name="Line 926"/>
              <p:cNvSpPr>
                <a:spLocks noChangeShapeType="1"/>
              </p:cNvSpPr>
              <p:nvPr/>
            </p:nvSpPr>
            <p:spPr bwMode="auto">
              <a:xfrm flipV="1">
                <a:off x="2854" y="2766"/>
                <a:ext cx="798" cy="52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09" name="Group 927"/>
            <p:cNvGrpSpPr>
              <a:grpSpLocks/>
            </p:cNvGrpSpPr>
            <p:nvPr/>
          </p:nvGrpSpPr>
          <p:grpSpPr bwMode="auto">
            <a:xfrm>
              <a:off x="2862" y="1781"/>
              <a:ext cx="1349" cy="1188"/>
              <a:chOff x="2862" y="1781"/>
              <a:chExt cx="1349" cy="1188"/>
            </a:xfrm>
          </p:grpSpPr>
          <p:sp>
            <p:nvSpPr>
              <p:cNvPr id="103905" name="Freeform 928"/>
              <p:cNvSpPr>
                <a:spLocks/>
              </p:cNvSpPr>
              <p:nvPr/>
            </p:nvSpPr>
            <p:spPr bwMode="auto">
              <a:xfrm>
                <a:off x="4091" y="1781"/>
                <a:ext cx="120" cy="111"/>
              </a:xfrm>
              <a:custGeom>
                <a:avLst/>
                <a:gdLst>
                  <a:gd name="T0" fmla="*/ 120 w 120"/>
                  <a:gd name="T1" fmla="*/ 0 h 111"/>
                  <a:gd name="T2" fmla="*/ 40 w 120"/>
                  <a:gd name="T3" fmla="*/ 111 h 111"/>
                  <a:gd name="T4" fmla="*/ 16 w 120"/>
                  <a:gd name="T5" fmla="*/ 87 h 111"/>
                  <a:gd name="T6" fmla="*/ 0 w 120"/>
                  <a:gd name="T7" fmla="*/ 64 h 111"/>
                  <a:gd name="T8" fmla="*/ 120 w 120"/>
                  <a:gd name="T9" fmla="*/ 0 h 111"/>
                  <a:gd name="T10" fmla="*/ 0 60000 65536"/>
                  <a:gd name="T11" fmla="*/ 0 60000 65536"/>
                  <a:gd name="T12" fmla="*/ 0 60000 65536"/>
                  <a:gd name="T13" fmla="*/ 0 60000 65536"/>
                  <a:gd name="T14" fmla="*/ 0 60000 65536"/>
                  <a:gd name="T15" fmla="*/ 0 w 120"/>
                  <a:gd name="T16" fmla="*/ 0 h 111"/>
                  <a:gd name="T17" fmla="*/ 120 w 120"/>
                  <a:gd name="T18" fmla="*/ 111 h 111"/>
                </a:gdLst>
                <a:ahLst/>
                <a:cxnLst>
                  <a:cxn ang="T10">
                    <a:pos x="T0" y="T1"/>
                  </a:cxn>
                  <a:cxn ang="T11">
                    <a:pos x="T2" y="T3"/>
                  </a:cxn>
                  <a:cxn ang="T12">
                    <a:pos x="T4" y="T5"/>
                  </a:cxn>
                  <a:cxn ang="T13">
                    <a:pos x="T6" y="T7"/>
                  </a:cxn>
                  <a:cxn ang="T14">
                    <a:pos x="T8" y="T9"/>
                  </a:cxn>
                </a:cxnLst>
                <a:rect l="T15" t="T16" r="T17" b="T18"/>
                <a:pathLst>
                  <a:path w="120" h="111">
                    <a:moveTo>
                      <a:pt x="120" y="0"/>
                    </a:moveTo>
                    <a:lnTo>
                      <a:pt x="40" y="111"/>
                    </a:lnTo>
                    <a:lnTo>
                      <a:pt x="16" y="87"/>
                    </a:lnTo>
                    <a:lnTo>
                      <a:pt x="0" y="64"/>
                    </a:lnTo>
                    <a:lnTo>
                      <a:pt x="120" y="0"/>
                    </a:lnTo>
                    <a:close/>
                  </a:path>
                </a:pathLst>
              </a:custGeom>
              <a:solidFill>
                <a:schemeClr val="bg2"/>
              </a:solidFill>
              <a:ln w="9525">
                <a:solidFill>
                  <a:schemeClr val="bg2"/>
                </a:solidFill>
                <a:round/>
                <a:headEnd/>
                <a:tailEnd/>
              </a:ln>
            </p:spPr>
            <p:txBody>
              <a:bodyPr/>
              <a:lstStyle/>
              <a:p>
                <a:endParaRPr lang="en-US"/>
              </a:p>
            </p:txBody>
          </p:sp>
          <p:sp>
            <p:nvSpPr>
              <p:cNvPr id="103906" name="Line 929"/>
              <p:cNvSpPr>
                <a:spLocks noChangeShapeType="1"/>
              </p:cNvSpPr>
              <p:nvPr/>
            </p:nvSpPr>
            <p:spPr bwMode="auto">
              <a:xfrm flipV="1">
                <a:off x="2862" y="1863"/>
                <a:ext cx="1253" cy="1106"/>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10" name="Group 930"/>
            <p:cNvGrpSpPr>
              <a:grpSpLocks/>
            </p:cNvGrpSpPr>
            <p:nvPr/>
          </p:nvGrpSpPr>
          <p:grpSpPr bwMode="auto">
            <a:xfrm>
              <a:off x="1944" y="2687"/>
              <a:ext cx="886" cy="282"/>
              <a:chOff x="1944" y="2687"/>
              <a:chExt cx="886" cy="282"/>
            </a:xfrm>
          </p:grpSpPr>
          <p:sp>
            <p:nvSpPr>
              <p:cNvPr id="103903" name="Freeform 931"/>
              <p:cNvSpPr>
                <a:spLocks/>
              </p:cNvSpPr>
              <p:nvPr/>
            </p:nvSpPr>
            <p:spPr bwMode="auto">
              <a:xfrm>
                <a:off x="2694" y="2897"/>
                <a:ext cx="136" cy="72"/>
              </a:xfrm>
              <a:custGeom>
                <a:avLst/>
                <a:gdLst>
                  <a:gd name="T0" fmla="*/ 136 w 136"/>
                  <a:gd name="T1" fmla="*/ 72 h 72"/>
                  <a:gd name="T2" fmla="*/ 0 w 136"/>
                  <a:gd name="T3" fmla="*/ 64 h 72"/>
                  <a:gd name="T4" fmla="*/ 8 w 136"/>
                  <a:gd name="T5" fmla="*/ 32 h 72"/>
                  <a:gd name="T6" fmla="*/ 24 w 136"/>
                  <a:gd name="T7" fmla="*/ 0 h 72"/>
                  <a:gd name="T8" fmla="*/ 136 w 136"/>
                  <a:gd name="T9" fmla="*/ 72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72"/>
                    </a:moveTo>
                    <a:lnTo>
                      <a:pt x="0" y="64"/>
                    </a:lnTo>
                    <a:lnTo>
                      <a:pt x="8" y="32"/>
                    </a:lnTo>
                    <a:lnTo>
                      <a:pt x="24" y="0"/>
                    </a:lnTo>
                    <a:lnTo>
                      <a:pt x="136" y="72"/>
                    </a:lnTo>
                    <a:close/>
                  </a:path>
                </a:pathLst>
              </a:custGeom>
              <a:solidFill>
                <a:schemeClr val="bg2"/>
              </a:solidFill>
              <a:ln w="9525">
                <a:solidFill>
                  <a:schemeClr val="bg2"/>
                </a:solidFill>
                <a:round/>
                <a:headEnd/>
                <a:tailEnd/>
              </a:ln>
            </p:spPr>
            <p:txBody>
              <a:bodyPr/>
              <a:lstStyle/>
              <a:p>
                <a:endParaRPr lang="en-US"/>
              </a:p>
            </p:txBody>
          </p:sp>
          <p:sp>
            <p:nvSpPr>
              <p:cNvPr id="103904" name="Line 932"/>
              <p:cNvSpPr>
                <a:spLocks noChangeShapeType="1"/>
              </p:cNvSpPr>
              <p:nvPr/>
            </p:nvSpPr>
            <p:spPr bwMode="auto">
              <a:xfrm>
                <a:off x="1944" y="2687"/>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11" name="Group 933"/>
            <p:cNvGrpSpPr>
              <a:grpSpLocks/>
            </p:cNvGrpSpPr>
            <p:nvPr/>
          </p:nvGrpSpPr>
          <p:grpSpPr bwMode="auto">
            <a:xfrm>
              <a:off x="1944" y="2395"/>
              <a:ext cx="1357" cy="1196"/>
              <a:chOff x="1944" y="2395"/>
              <a:chExt cx="1357" cy="1196"/>
            </a:xfrm>
          </p:grpSpPr>
          <p:sp>
            <p:nvSpPr>
              <p:cNvPr id="103901" name="Freeform 934"/>
              <p:cNvSpPr>
                <a:spLocks/>
              </p:cNvSpPr>
              <p:nvPr/>
            </p:nvSpPr>
            <p:spPr bwMode="auto">
              <a:xfrm>
                <a:off x="3173" y="2395"/>
                <a:ext cx="128" cy="112"/>
              </a:xfrm>
              <a:custGeom>
                <a:avLst/>
                <a:gdLst>
                  <a:gd name="T0" fmla="*/ 128 w 128"/>
                  <a:gd name="T1" fmla="*/ 0 h 112"/>
                  <a:gd name="T2" fmla="*/ 48 w 128"/>
                  <a:gd name="T3" fmla="*/ 112 h 112"/>
                  <a:gd name="T4" fmla="*/ 24 w 128"/>
                  <a:gd name="T5" fmla="*/ 88 h 112"/>
                  <a:gd name="T6" fmla="*/ 0 w 128"/>
                  <a:gd name="T7" fmla="*/ 64 h 112"/>
                  <a:gd name="T8" fmla="*/ 128 w 128"/>
                  <a:gd name="T9" fmla="*/ 0 h 112"/>
                  <a:gd name="T10" fmla="*/ 0 60000 65536"/>
                  <a:gd name="T11" fmla="*/ 0 60000 65536"/>
                  <a:gd name="T12" fmla="*/ 0 60000 65536"/>
                  <a:gd name="T13" fmla="*/ 0 60000 65536"/>
                  <a:gd name="T14" fmla="*/ 0 60000 65536"/>
                  <a:gd name="T15" fmla="*/ 0 w 128"/>
                  <a:gd name="T16" fmla="*/ 0 h 112"/>
                  <a:gd name="T17" fmla="*/ 128 w 128"/>
                  <a:gd name="T18" fmla="*/ 112 h 112"/>
                </a:gdLst>
                <a:ahLst/>
                <a:cxnLst>
                  <a:cxn ang="T10">
                    <a:pos x="T0" y="T1"/>
                  </a:cxn>
                  <a:cxn ang="T11">
                    <a:pos x="T2" y="T3"/>
                  </a:cxn>
                  <a:cxn ang="T12">
                    <a:pos x="T4" y="T5"/>
                  </a:cxn>
                  <a:cxn ang="T13">
                    <a:pos x="T6" y="T7"/>
                  </a:cxn>
                  <a:cxn ang="T14">
                    <a:pos x="T8" y="T9"/>
                  </a:cxn>
                </a:cxnLst>
                <a:rect l="T15" t="T16" r="T17" b="T18"/>
                <a:pathLst>
                  <a:path w="128" h="112">
                    <a:moveTo>
                      <a:pt x="128" y="0"/>
                    </a:moveTo>
                    <a:lnTo>
                      <a:pt x="48" y="112"/>
                    </a:lnTo>
                    <a:lnTo>
                      <a:pt x="24" y="88"/>
                    </a:lnTo>
                    <a:lnTo>
                      <a:pt x="0" y="64"/>
                    </a:lnTo>
                    <a:lnTo>
                      <a:pt x="128" y="0"/>
                    </a:lnTo>
                    <a:close/>
                  </a:path>
                </a:pathLst>
              </a:custGeom>
              <a:solidFill>
                <a:schemeClr val="bg2"/>
              </a:solidFill>
              <a:ln w="9525">
                <a:solidFill>
                  <a:schemeClr val="bg2"/>
                </a:solidFill>
                <a:round/>
                <a:headEnd/>
                <a:tailEnd/>
              </a:ln>
            </p:spPr>
            <p:txBody>
              <a:bodyPr/>
              <a:lstStyle/>
              <a:p>
                <a:endParaRPr lang="en-US"/>
              </a:p>
            </p:txBody>
          </p:sp>
          <p:sp>
            <p:nvSpPr>
              <p:cNvPr id="103902" name="Line 935"/>
              <p:cNvSpPr>
                <a:spLocks noChangeShapeType="1"/>
              </p:cNvSpPr>
              <p:nvPr/>
            </p:nvSpPr>
            <p:spPr bwMode="auto">
              <a:xfrm flipV="1">
                <a:off x="1944" y="2477"/>
                <a:ext cx="1261" cy="111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12" name="Group 936"/>
            <p:cNvGrpSpPr>
              <a:grpSpLocks/>
            </p:cNvGrpSpPr>
            <p:nvPr/>
          </p:nvGrpSpPr>
          <p:grpSpPr bwMode="auto">
            <a:xfrm>
              <a:off x="3317" y="3293"/>
              <a:ext cx="886" cy="282"/>
              <a:chOff x="3317" y="3293"/>
              <a:chExt cx="886" cy="282"/>
            </a:xfrm>
          </p:grpSpPr>
          <p:sp>
            <p:nvSpPr>
              <p:cNvPr id="103899" name="Freeform 937"/>
              <p:cNvSpPr>
                <a:spLocks/>
              </p:cNvSpPr>
              <p:nvPr/>
            </p:nvSpPr>
            <p:spPr bwMode="auto">
              <a:xfrm>
                <a:off x="4067" y="3504"/>
                <a:ext cx="136" cy="71"/>
              </a:xfrm>
              <a:custGeom>
                <a:avLst/>
                <a:gdLst>
                  <a:gd name="T0" fmla="*/ 136 w 136"/>
                  <a:gd name="T1" fmla="*/ 71 h 71"/>
                  <a:gd name="T2" fmla="*/ 0 w 136"/>
                  <a:gd name="T3" fmla="*/ 63 h 71"/>
                  <a:gd name="T4" fmla="*/ 8 w 136"/>
                  <a:gd name="T5" fmla="*/ 32 h 71"/>
                  <a:gd name="T6" fmla="*/ 16 w 136"/>
                  <a:gd name="T7" fmla="*/ 0 h 71"/>
                  <a:gd name="T8" fmla="*/ 136 w 136"/>
                  <a:gd name="T9" fmla="*/ 71 h 71"/>
                  <a:gd name="T10" fmla="*/ 0 60000 65536"/>
                  <a:gd name="T11" fmla="*/ 0 60000 65536"/>
                  <a:gd name="T12" fmla="*/ 0 60000 65536"/>
                  <a:gd name="T13" fmla="*/ 0 60000 65536"/>
                  <a:gd name="T14" fmla="*/ 0 60000 65536"/>
                  <a:gd name="T15" fmla="*/ 0 w 136"/>
                  <a:gd name="T16" fmla="*/ 0 h 71"/>
                  <a:gd name="T17" fmla="*/ 136 w 136"/>
                  <a:gd name="T18" fmla="*/ 71 h 71"/>
                </a:gdLst>
                <a:ahLst/>
                <a:cxnLst>
                  <a:cxn ang="T10">
                    <a:pos x="T0" y="T1"/>
                  </a:cxn>
                  <a:cxn ang="T11">
                    <a:pos x="T2" y="T3"/>
                  </a:cxn>
                  <a:cxn ang="T12">
                    <a:pos x="T4" y="T5"/>
                  </a:cxn>
                  <a:cxn ang="T13">
                    <a:pos x="T6" y="T7"/>
                  </a:cxn>
                  <a:cxn ang="T14">
                    <a:pos x="T8" y="T9"/>
                  </a:cxn>
                </a:cxnLst>
                <a:rect l="T15" t="T16" r="T17" b="T18"/>
                <a:pathLst>
                  <a:path w="136" h="71">
                    <a:moveTo>
                      <a:pt x="136" y="71"/>
                    </a:moveTo>
                    <a:lnTo>
                      <a:pt x="0" y="63"/>
                    </a:lnTo>
                    <a:lnTo>
                      <a:pt x="8" y="32"/>
                    </a:lnTo>
                    <a:lnTo>
                      <a:pt x="16" y="0"/>
                    </a:lnTo>
                    <a:lnTo>
                      <a:pt x="136" y="71"/>
                    </a:lnTo>
                    <a:close/>
                  </a:path>
                </a:pathLst>
              </a:custGeom>
              <a:solidFill>
                <a:schemeClr val="bg2"/>
              </a:solidFill>
              <a:ln w="9525">
                <a:solidFill>
                  <a:schemeClr val="bg2"/>
                </a:solidFill>
                <a:round/>
                <a:headEnd/>
                <a:tailEnd/>
              </a:ln>
            </p:spPr>
            <p:txBody>
              <a:bodyPr/>
              <a:lstStyle/>
              <a:p>
                <a:endParaRPr lang="en-US"/>
              </a:p>
            </p:txBody>
          </p:sp>
          <p:sp>
            <p:nvSpPr>
              <p:cNvPr id="103900" name="Line 938"/>
              <p:cNvSpPr>
                <a:spLocks noChangeShapeType="1"/>
              </p:cNvSpPr>
              <p:nvPr/>
            </p:nvSpPr>
            <p:spPr bwMode="auto">
              <a:xfrm>
                <a:off x="3317" y="3293"/>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13" name="Group 939"/>
            <p:cNvGrpSpPr>
              <a:grpSpLocks/>
            </p:cNvGrpSpPr>
            <p:nvPr/>
          </p:nvGrpSpPr>
          <p:grpSpPr bwMode="auto">
            <a:xfrm>
              <a:off x="3317" y="2682"/>
              <a:ext cx="1349" cy="619"/>
              <a:chOff x="3317" y="2682"/>
              <a:chExt cx="1349" cy="619"/>
            </a:xfrm>
          </p:grpSpPr>
          <p:sp>
            <p:nvSpPr>
              <p:cNvPr id="103897" name="Freeform 940"/>
              <p:cNvSpPr>
                <a:spLocks/>
              </p:cNvSpPr>
              <p:nvPr/>
            </p:nvSpPr>
            <p:spPr bwMode="auto">
              <a:xfrm>
                <a:off x="4530" y="2682"/>
                <a:ext cx="136" cy="88"/>
              </a:xfrm>
              <a:custGeom>
                <a:avLst/>
                <a:gdLst>
                  <a:gd name="T0" fmla="*/ 136 w 136"/>
                  <a:gd name="T1" fmla="*/ 0 h 88"/>
                  <a:gd name="T2" fmla="*/ 32 w 136"/>
                  <a:gd name="T3" fmla="*/ 88 h 88"/>
                  <a:gd name="T4" fmla="*/ 16 w 136"/>
                  <a:gd name="T5" fmla="*/ 56 h 88"/>
                  <a:gd name="T6" fmla="*/ 0 w 136"/>
                  <a:gd name="T7" fmla="*/ 32 h 88"/>
                  <a:gd name="T8" fmla="*/ 136 w 136"/>
                  <a:gd name="T9" fmla="*/ 0 h 88"/>
                  <a:gd name="T10" fmla="*/ 0 60000 65536"/>
                  <a:gd name="T11" fmla="*/ 0 60000 65536"/>
                  <a:gd name="T12" fmla="*/ 0 60000 65536"/>
                  <a:gd name="T13" fmla="*/ 0 60000 65536"/>
                  <a:gd name="T14" fmla="*/ 0 60000 65536"/>
                  <a:gd name="T15" fmla="*/ 0 w 136"/>
                  <a:gd name="T16" fmla="*/ 0 h 88"/>
                  <a:gd name="T17" fmla="*/ 136 w 136"/>
                  <a:gd name="T18" fmla="*/ 88 h 88"/>
                </a:gdLst>
                <a:ahLst/>
                <a:cxnLst>
                  <a:cxn ang="T10">
                    <a:pos x="T0" y="T1"/>
                  </a:cxn>
                  <a:cxn ang="T11">
                    <a:pos x="T2" y="T3"/>
                  </a:cxn>
                  <a:cxn ang="T12">
                    <a:pos x="T4" y="T5"/>
                  </a:cxn>
                  <a:cxn ang="T13">
                    <a:pos x="T6" y="T7"/>
                  </a:cxn>
                  <a:cxn ang="T14">
                    <a:pos x="T8" y="T9"/>
                  </a:cxn>
                </a:cxnLst>
                <a:rect l="T15" t="T16" r="T17" b="T18"/>
                <a:pathLst>
                  <a:path w="136" h="88">
                    <a:moveTo>
                      <a:pt x="136" y="0"/>
                    </a:moveTo>
                    <a:lnTo>
                      <a:pt x="32" y="88"/>
                    </a:lnTo>
                    <a:lnTo>
                      <a:pt x="16" y="56"/>
                    </a:lnTo>
                    <a:lnTo>
                      <a:pt x="0" y="32"/>
                    </a:lnTo>
                    <a:lnTo>
                      <a:pt x="136" y="0"/>
                    </a:lnTo>
                    <a:close/>
                  </a:path>
                </a:pathLst>
              </a:custGeom>
              <a:solidFill>
                <a:schemeClr val="bg2"/>
              </a:solidFill>
              <a:ln w="9525">
                <a:solidFill>
                  <a:schemeClr val="bg2"/>
                </a:solidFill>
                <a:round/>
                <a:headEnd/>
                <a:tailEnd/>
              </a:ln>
            </p:spPr>
            <p:txBody>
              <a:bodyPr/>
              <a:lstStyle/>
              <a:p>
                <a:endParaRPr lang="en-US"/>
              </a:p>
            </p:txBody>
          </p:sp>
          <p:sp>
            <p:nvSpPr>
              <p:cNvPr id="103898" name="Line 941"/>
              <p:cNvSpPr>
                <a:spLocks noChangeShapeType="1"/>
              </p:cNvSpPr>
              <p:nvPr/>
            </p:nvSpPr>
            <p:spPr bwMode="auto">
              <a:xfrm flipV="1">
                <a:off x="3317" y="2736"/>
                <a:ext cx="1237" cy="56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14" name="Group 942"/>
            <p:cNvGrpSpPr>
              <a:grpSpLocks/>
            </p:cNvGrpSpPr>
            <p:nvPr/>
          </p:nvGrpSpPr>
          <p:grpSpPr bwMode="auto">
            <a:xfrm>
              <a:off x="3317" y="2387"/>
              <a:ext cx="886" cy="282"/>
              <a:chOff x="3317" y="2387"/>
              <a:chExt cx="886" cy="282"/>
            </a:xfrm>
          </p:grpSpPr>
          <p:sp>
            <p:nvSpPr>
              <p:cNvPr id="103895" name="Freeform 943"/>
              <p:cNvSpPr>
                <a:spLocks/>
              </p:cNvSpPr>
              <p:nvPr/>
            </p:nvSpPr>
            <p:spPr bwMode="auto">
              <a:xfrm>
                <a:off x="4067" y="2387"/>
                <a:ext cx="136" cy="72"/>
              </a:xfrm>
              <a:custGeom>
                <a:avLst/>
                <a:gdLst>
                  <a:gd name="T0" fmla="*/ 136 w 136"/>
                  <a:gd name="T1" fmla="*/ 0 h 72"/>
                  <a:gd name="T2" fmla="*/ 16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16"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03896" name="Line 944"/>
              <p:cNvSpPr>
                <a:spLocks noChangeShapeType="1"/>
              </p:cNvSpPr>
              <p:nvPr/>
            </p:nvSpPr>
            <p:spPr bwMode="auto">
              <a:xfrm flipV="1">
                <a:off x="3317" y="2426"/>
                <a:ext cx="766" cy="243"/>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15" name="Group 945"/>
            <p:cNvGrpSpPr>
              <a:grpSpLocks/>
            </p:cNvGrpSpPr>
            <p:nvPr/>
          </p:nvGrpSpPr>
          <p:grpSpPr bwMode="auto">
            <a:xfrm>
              <a:off x="3780" y="2387"/>
              <a:ext cx="886" cy="282"/>
              <a:chOff x="3780" y="2387"/>
              <a:chExt cx="886" cy="282"/>
            </a:xfrm>
          </p:grpSpPr>
          <p:sp>
            <p:nvSpPr>
              <p:cNvPr id="103893" name="Freeform 946"/>
              <p:cNvSpPr>
                <a:spLocks/>
              </p:cNvSpPr>
              <p:nvPr/>
            </p:nvSpPr>
            <p:spPr bwMode="auto">
              <a:xfrm>
                <a:off x="4522" y="2387"/>
                <a:ext cx="144" cy="72"/>
              </a:xfrm>
              <a:custGeom>
                <a:avLst/>
                <a:gdLst>
                  <a:gd name="T0" fmla="*/ 144 w 144"/>
                  <a:gd name="T1" fmla="*/ 0 h 72"/>
                  <a:gd name="T2" fmla="*/ 24 w 144"/>
                  <a:gd name="T3" fmla="*/ 72 h 72"/>
                  <a:gd name="T4" fmla="*/ 16 w 144"/>
                  <a:gd name="T5" fmla="*/ 40 h 72"/>
                  <a:gd name="T6" fmla="*/ 0 w 144"/>
                  <a:gd name="T7" fmla="*/ 8 h 72"/>
                  <a:gd name="T8" fmla="*/ 144 w 144"/>
                  <a:gd name="T9" fmla="*/ 0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0"/>
                    </a:moveTo>
                    <a:lnTo>
                      <a:pt x="24" y="72"/>
                    </a:lnTo>
                    <a:lnTo>
                      <a:pt x="16" y="40"/>
                    </a:lnTo>
                    <a:lnTo>
                      <a:pt x="0" y="8"/>
                    </a:lnTo>
                    <a:lnTo>
                      <a:pt x="144" y="0"/>
                    </a:lnTo>
                    <a:close/>
                  </a:path>
                </a:pathLst>
              </a:custGeom>
              <a:solidFill>
                <a:schemeClr val="bg2"/>
              </a:solidFill>
              <a:ln w="9525">
                <a:solidFill>
                  <a:schemeClr val="bg2"/>
                </a:solidFill>
                <a:round/>
                <a:headEnd/>
                <a:tailEnd/>
              </a:ln>
            </p:spPr>
            <p:txBody>
              <a:bodyPr/>
              <a:lstStyle/>
              <a:p>
                <a:endParaRPr lang="en-US"/>
              </a:p>
            </p:txBody>
          </p:sp>
          <p:sp>
            <p:nvSpPr>
              <p:cNvPr id="103894" name="Line 947"/>
              <p:cNvSpPr>
                <a:spLocks noChangeShapeType="1"/>
              </p:cNvSpPr>
              <p:nvPr/>
            </p:nvSpPr>
            <p:spPr bwMode="auto">
              <a:xfrm flipV="1">
                <a:off x="3780" y="2426"/>
                <a:ext cx="766" cy="243"/>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16" name="Group 948"/>
            <p:cNvGrpSpPr>
              <a:grpSpLocks/>
            </p:cNvGrpSpPr>
            <p:nvPr/>
          </p:nvGrpSpPr>
          <p:grpSpPr bwMode="auto">
            <a:xfrm>
              <a:off x="1473" y="2993"/>
              <a:ext cx="886" cy="291"/>
              <a:chOff x="1473" y="2993"/>
              <a:chExt cx="886" cy="291"/>
            </a:xfrm>
          </p:grpSpPr>
          <p:sp>
            <p:nvSpPr>
              <p:cNvPr id="103891" name="Freeform 949"/>
              <p:cNvSpPr>
                <a:spLocks/>
              </p:cNvSpPr>
              <p:nvPr/>
            </p:nvSpPr>
            <p:spPr bwMode="auto">
              <a:xfrm>
                <a:off x="2223" y="2993"/>
                <a:ext cx="136" cy="72"/>
              </a:xfrm>
              <a:custGeom>
                <a:avLst/>
                <a:gdLst>
                  <a:gd name="T0" fmla="*/ 136 w 136"/>
                  <a:gd name="T1" fmla="*/ 0 h 72"/>
                  <a:gd name="T2" fmla="*/ 24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24"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03892" name="Line 950"/>
              <p:cNvSpPr>
                <a:spLocks noChangeShapeType="1"/>
              </p:cNvSpPr>
              <p:nvPr/>
            </p:nvSpPr>
            <p:spPr bwMode="auto">
              <a:xfrm flipV="1">
                <a:off x="1473" y="3032"/>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17" name="Group 951"/>
            <p:cNvGrpSpPr>
              <a:grpSpLocks/>
            </p:cNvGrpSpPr>
            <p:nvPr/>
          </p:nvGrpSpPr>
          <p:grpSpPr bwMode="auto">
            <a:xfrm>
              <a:off x="1497" y="1765"/>
              <a:ext cx="878" cy="290"/>
              <a:chOff x="1497" y="1765"/>
              <a:chExt cx="878" cy="290"/>
            </a:xfrm>
          </p:grpSpPr>
          <p:sp>
            <p:nvSpPr>
              <p:cNvPr id="103889" name="Freeform 952"/>
              <p:cNvSpPr>
                <a:spLocks/>
              </p:cNvSpPr>
              <p:nvPr/>
            </p:nvSpPr>
            <p:spPr bwMode="auto">
              <a:xfrm>
                <a:off x="2239" y="1765"/>
                <a:ext cx="136" cy="72"/>
              </a:xfrm>
              <a:custGeom>
                <a:avLst/>
                <a:gdLst>
                  <a:gd name="T0" fmla="*/ 136 w 136"/>
                  <a:gd name="T1" fmla="*/ 0 h 72"/>
                  <a:gd name="T2" fmla="*/ 24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24"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03890" name="Line 953"/>
              <p:cNvSpPr>
                <a:spLocks noChangeShapeType="1"/>
              </p:cNvSpPr>
              <p:nvPr/>
            </p:nvSpPr>
            <p:spPr bwMode="auto">
              <a:xfrm flipV="1">
                <a:off x="1497" y="1803"/>
                <a:ext cx="758"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18" name="Group 954"/>
            <p:cNvGrpSpPr>
              <a:grpSpLocks/>
            </p:cNvGrpSpPr>
            <p:nvPr/>
          </p:nvGrpSpPr>
          <p:grpSpPr bwMode="auto">
            <a:xfrm>
              <a:off x="1938" y="1765"/>
              <a:ext cx="892" cy="1507"/>
              <a:chOff x="1938" y="1765"/>
              <a:chExt cx="892" cy="1507"/>
            </a:xfrm>
          </p:grpSpPr>
          <p:sp>
            <p:nvSpPr>
              <p:cNvPr id="103887" name="Freeform 955"/>
              <p:cNvSpPr>
                <a:spLocks/>
              </p:cNvSpPr>
              <p:nvPr/>
            </p:nvSpPr>
            <p:spPr bwMode="auto">
              <a:xfrm>
                <a:off x="2726" y="3145"/>
                <a:ext cx="104" cy="127"/>
              </a:xfrm>
              <a:custGeom>
                <a:avLst/>
                <a:gdLst>
                  <a:gd name="T0" fmla="*/ 104 w 104"/>
                  <a:gd name="T1" fmla="*/ 127 h 127"/>
                  <a:gd name="T2" fmla="*/ 0 w 104"/>
                  <a:gd name="T3" fmla="*/ 32 h 127"/>
                  <a:gd name="T4" fmla="*/ 32 w 104"/>
                  <a:gd name="T5" fmla="*/ 16 h 127"/>
                  <a:gd name="T6" fmla="*/ 64 w 104"/>
                  <a:gd name="T7" fmla="*/ 0 h 127"/>
                  <a:gd name="T8" fmla="*/ 104 w 104"/>
                  <a:gd name="T9" fmla="*/ 127 h 127"/>
                  <a:gd name="T10" fmla="*/ 0 60000 65536"/>
                  <a:gd name="T11" fmla="*/ 0 60000 65536"/>
                  <a:gd name="T12" fmla="*/ 0 60000 65536"/>
                  <a:gd name="T13" fmla="*/ 0 60000 65536"/>
                  <a:gd name="T14" fmla="*/ 0 60000 65536"/>
                  <a:gd name="T15" fmla="*/ 0 w 104"/>
                  <a:gd name="T16" fmla="*/ 0 h 127"/>
                  <a:gd name="T17" fmla="*/ 104 w 104"/>
                  <a:gd name="T18" fmla="*/ 127 h 127"/>
                </a:gdLst>
                <a:ahLst/>
                <a:cxnLst>
                  <a:cxn ang="T10">
                    <a:pos x="T0" y="T1"/>
                  </a:cxn>
                  <a:cxn ang="T11">
                    <a:pos x="T2" y="T3"/>
                  </a:cxn>
                  <a:cxn ang="T12">
                    <a:pos x="T4" y="T5"/>
                  </a:cxn>
                  <a:cxn ang="T13">
                    <a:pos x="T6" y="T7"/>
                  </a:cxn>
                  <a:cxn ang="T14">
                    <a:pos x="T8" y="T9"/>
                  </a:cxn>
                </a:cxnLst>
                <a:rect l="T15" t="T16" r="T17" b="T18"/>
                <a:pathLst>
                  <a:path w="104" h="127">
                    <a:moveTo>
                      <a:pt x="104" y="127"/>
                    </a:moveTo>
                    <a:lnTo>
                      <a:pt x="0" y="32"/>
                    </a:lnTo>
                    <a:lnTo>
                      <a:pt x="32" y="16"/>
                    </a:lnTo>
                    <a:lnTo>
                      <a:pt x="64" y="0"/>
                    </a:lnTo>
                    <a:lnTo>
                      <a:pt x="104" y="127"/>
                    </a:lnTo>
                    <a:close/>
                  </a:path>
                </a:pathLst>
              </a:custGeom>
              <a:solidFill>
                <a:schemeClr val="bg2"/>
              </a:solidFill>
              <a:ln w="9525">
                <a:solidFill>
                  <a:schemeClr val="bg2"/>
                </a:solidFill>
                <a:round/>
                <a:headEnd/>
                <a:tailEnd/>
              </a:ln>
            </p:spPr>
            <p:txBody>
              <a:bodyPr/>
              <a:lstStyle/>
              <a:p>
                <a:endParaRPr lang="en-US"/>
              </a:p>
            </p:txBody>
          </p:sp>
          <p:sp>
            <p:nvSpPr>
              <p:cNvPr id="103888" name="Line 956"/>
              <p:cNvSpPr>
                <a:spLocks noChangeShapeType="1"/>
              </p:cNvSpPr>
              <p:nvPr/>
            </p:nvSpPr>
            <p:spPr bwMode="auto">
              <a:xfrm>
                <a:off x="1938" y="1765"/>
                <a:ext cx="823" cy="140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19" name="Group 957"/>
            <p:cNvGrpSpPr>
              <a:grpSpLocks/>
            </p:cNvGrpSpPr>
            <p:nvPr/>
          </p:nvGrpSpPr>
          <p:grpSpPr bwMode="auto">
            <a:xfrm>
              <a:off x="1482" y="1781"/>
              <a:ext cx="438" cy="263"/>
              <a:chOff x="1482" y="1781"/>
              <a:chExt cx="438" cy="263"/>
            </a:xfrm>
          </p:grpSpPr>
          <p:sp>
            <p:nvSpPr>
              <p:cNvPr id="103882" name="Freeform 958"/>
              <p:cNvSpPr>
                <a:spLocks/>
              </p:cNvSpPr>
              <p:nvPr/>
            </p:nvSpPr>
            <p:spPr bwMode="auto">
              <a:xfrm>
                <a:off x="1808" y="1964"/>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03883" name="Line 959"/>
              <p:cNvSpPr>
                <a:spLocks noChangeShapeType="1"/>
              </p:cNvSpPr>
              <p:nvPr/>
            </p:nvSpPr>
            <p:spPr bwMode="auto">
              <a:xfrm>
                <a:off x="1482" y="1781"/>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84" name="Line 960"/>
              <p:cNvSpPr>
                <a:spLocks noChangeShapeType="1"/>
              </p:cNvSpPr>
              <p:nvPr/>
            </p:nvSpPr>
            <p:spPr bwMode="auto">
              <a:xfrm>
                <a:off x="1577" y="183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85" name="Line 961"/>
              <p:cNvSpPr>
                <a:spLocks noChangeShapeType="1"/>
              </p:cNvSpPr>
              <p:nvPr/>
            </p:nvSpPr>
            <p:spPr bwMode="auto">
              <a:xfrm>
                <a:off x="1672" y="1892"/>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86" name="Line 962"/>
              <p:cNvSpPr>
                <a:spLocks noChangeShapeType="1"/>
              </p:cNvSpPr>
              <p:nvPr/>
            </p:nvSpPr>
            <p:spPr bwMode="auto">
              <a:xfrm>
                <a:off x="1768" y="1956"/>
                <a:ext cx="56"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20" name="Group 963"/>
            <p:cNvGrpSpPr>
              <a:grpSpLocks/>
            </p:cNvGrpSpPr>
            <p:nvPr/>
          </p:nvGrpSpPr>
          <p:grpSpPr bwMode="auto">
            <a:xfrm>
              <a:off x="1481" y="1789"/>
              <a:ext cx="455" cy="550"/>
              <a:chOff x="1481" y="1789"/>
              <a:chExt cx="455" cy="550"/>
            </a:xfrm>
          </p:grpSpPr>
          <p:sp>
            <p:nvSpPr>
              <p:cNvPr id="103875" name="Freeform 964"/>
              <p:cNvSpPr>
                <a:spLocks/>
              </p:cNvSpPr>
              <p:nvPr/>
            </p:nvSpPr>
            <p:spPr bwMode="auto">
              <a:xfrm>
                <a:off x="1840" y="2235"/>
                <a:ext cx="96" cy="104"/>
              </a:xfrm>
              <a:custGeom>
                <a:avLst/>
                <a:gdLst>
                  <a:gd name="T0" fmla="*/ 96 w 96"/>
                  <a:gd name="T1" fmla="*/ 104 h 104"/>
                  <a:gd name="T2" fmla="*/ 0 w 96"/>
                  <a:gd name="T3" fmla="*/ 32 h 104"/>
                  <a:gd name="T4" fmla="*/ 24 w 96"/>
                  <a:gd name="T5" fmla="*/ 16 h 104"/>
                  <a:gd name="T6" fmla="*/ 48 w 96"/>
                  <a:gd name="T7" fmla="*/ 0 h 104"/>
                  <a:gd name="T8" fmla="*/ 96 w 96"/>
                  <a:gd name="T9" fmla="*/ 104 h 104"/>
                  <a:gd name="T10" fmla="*/ 0 60000 65536"/>
                  <a:gd name="T11" fmla="*/ 0 60000 65536"/>
                  <a:gd name="T12" fmla="*/ 0 60000 65536"/>
                  <a:gd name="T13" fmla="*/ 0 60000 65536"/>
                  <a:gd name="T14" fmla="*/ 0 60000 65536"/>
                  <a:gd name="T15" fmla="*/ 0 w 96"/>
                  <a:gd name="T16" fmla="*/ 0 h 104"/>
                  <a:gd name="T17" fmla="*/ 96 w 96"/>
                  <a:gd name="T18" fmla="*/ 104 h 104"/>
                </a:gdLst>
                <a:ahLst/>
                <a:cxnLst>
                  <a:cxn ang="T10">
                    <a:pos x="T0" y="T1"/>
                  </a:cxn>
                  <a:cxn ang="T11">
                    <a:pos x="T2" y="T3"/>
                  </a:cxn>
                  <a:cxn ang="T12">
                    <a:pos x="T4" y="T5"/>
                  </a:cxn>
                  <a:cxn ang="T13">
                    <a:pos x="T6" y="T7"/>
                  </a:cxn>
                  <a:cxn ang="T14">
                    <a:pos x="T8" y="T9"/>
                  </a:cxn>
                </a:cxnLst>
                <a:rect l="T15" t="T16" r="T17" b="T18"/>
                <a:pathLst>
                  <a:path w="96" h="104">
                    <a:moveTo>
                      <a:pt x="96" y="104"/>
                    </a:moveTo>
                    <a:lnTo>
                      <a:pt x="0" y="32"/>
                    </a:lnTo>
                    <a:lnTo>
                      <a:pt x="24" y="16"/>
                    </a:lnTo>
                    <a:lnTo>
                      <a:pt x="48" y="0"/>
                    </a:lnTo>
                    <a:lnTo>
                      <a:pt x="96" y="104"/>
                    </a:lnTo>
                    <a:close/>
                  </a:path>
                </a:pathLst>
              </a:custGeom>
              <a:solidFill>
                <a:schemeClr val="bg2"/>
              </a:solidFill>
              <a:ln w="9525">
                <a:solidFill>
                  <a:schemeClr val="bg2"/>
                </a:solidFill>
                <a:round/>
                <a:headEnd/>
                <a:tailEnd/>
              </a:ln>
            </p:spPr>
            <p:txBody>
              <a:bodyPr/>
              <a:lstStyle/>
              <a:p>
                <a:endParaRPr lang="en-US"/>
              </a:p>
            </p:txBody>
          </p:sp>
          <p:sp>
            <p:nvSpPr>
              <p:cNvPr id="103876" name="Line 965"/>
              <p:cNvSpPr>
                <a:spLocks noChangeShapeType="1"/>
              </p:cNvSpPr>
              <p:nvPr/>
            </p:nvSpPr>
            <p:spPr bwMode="auto">
              <a:xfrm>
                <a:off x="1481" y="1789"/>
                <a:ext cx="55" cy="6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77" name="Line 966"/>
              <p:cNvSpPr>
                <a:spLocks noChangeShapeType="1"/>
              </p:cNvSpPr>
              <p:nvPr/>
            </p:nvSpPr>
            <p:spPr bwMode="auto">
              <a:xfrm>
                <a:off x="1552" y="1876"/>
                <a:ext cx="56" cy="6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78" name="Line 967"/>
              <p:cNvSpPr>
                <a:spLocks noChangeShapeType="1"/>
              </p:cNvSpPr>
              <p:nvPr/>
            </p:nvSpPr>
            <p:spPr bwMode="auto">
              <a:xfrm>
                <a:off x="1624" y="1964"/>
                <a:ext cx="56" cy="6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79" name="Line 968"/>
              <p:cNvSpPr>
                <a:spLocks noChangeShapeType="1"/>
              </p:cNvSpPr>
              <p:nvPr/>
            </p:nvSpPr>
            <p:spPr bwMode="auto">
              <a:xfrm>
                <a:off x="1696" y="2044"/>
                <a:ext cx="56"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80" name="Line 969"/>
              <p:cNvSpPr>
                <a:spLocks noChangeShapeType="1"/>
              </p:cNvSpPr>
              <p:nvPr/>
            </p:nvSpPr>
            <p:spPr bwMode="auto">
              <a:xfrm>
                <a:off x="1768" y="2132"/>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81" name="Line 970"/>
              <p:cNvSpPr>
                <a:spLocks noChangeShapeType="1"/>
              </p:cNvSpPr>
              <p:nvPr/>
            </p:nvSpPr>
            <p:spPr bwMode="auto">
              <a:xfrm>
                <a:off x="1840" y="2219"/>
                <a:ext cx="24"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21" name="Group 971"/>
            <p:cNvGrpSpPr>
              <a:grpSpLocks/>
            </p:cNvGrpSpPr>
            <p:nvPr/>
          </p:nvGrpSpPr>
          <p:grpSpPr bwMode="auto">
            <a:xfrm>
              <a:off x="1489" y="2084"/>
              <a:ext cx="439" cy="574"/>
              <a:chOff x="1489" y="2084"/>
              <a:chExt cx="439" cy="574"/>
            </a:xfrm>
          </p:grpSpPr>
          <p:sp>
            <p:nvSpPr>
              <p:cNvPr id="103868" name="Freeform 972"/>
              <p:cNvSpPr>
                <a:spLocks/>
              </p:cNvSpPr>
              <p:nvPr/>
            </p:nvSpPr>
            <p:spPr bwMode="auto">
              <a:xfrm>
                <a:off x="1840" y="2554"/>
                <a:ext cx="88" cy="104"/>
              </a:xfrm>
              <a:custGeom>
                <a:avLst/>
                <a:gdLst>
                  <a:gd name="T0" fmla="*/ 88 w 88"/>
                  <a:gd name="T1" fmla="*/ 104 h 104"/>
                  <a:gd name="T2" fmla="*/ 0 w 88"/>
                  <a:gd name="T3" fmla="*/ 32 h 104"/>
                  <a:gd name="T4" fmla="*/ 16 w 88"/>
                  <a:gd name="T5" fmla="*/ 16 h 104"/>
                  <a:gd name="T6" fmla="*/ 40 w 88"/>
                  <a:gd name="T7" fmla="*/ 0 h 104"/>
                  <a:gd name="T8" fmla="*/ 88 w 88"/>
                  <a:gd name="T9" fmla="*/ 104 h 104"/>
                  <a:gd name="T10" fmla="*/ 0 60000 65536"/>
                  <a:gd name="T11" fmla="*/ 0 60000 65536"/>
                  <a:gd name="T12" fmla="*/ 0 60000 65536"/>
                  <a:gd name="T13" fmla="*/ 0 60000 65536"/>
                  <a:gd name="T14" fmla="*/ 0 60000 65536"/>
                  <a:gd name="T15" fmla="*/ 0 w 88"/>
                  <a:gd name="T16" fmla="*/ 0 h 104"/>
                  <a:gd name="T17" fmla="*/ 88 w 88"/>
                  <a:gd name="T18" fmla="*/ 104 h 104"/>
                </a:gdLst>
                <a:ahLst/>
                <a:cxnLst>
                  <a:cxn ang="T10">
                    <a:pos x="T0" y="T1"/>
                  </a:cxn>
                  <a:cxn ang="T11">
                    <a:pos x="T2" y="T3"/>
                  </a:cxn>
                  <a:cxn ang="T12">
                    <a:pos x="T4" y="T5"/>
                  </a:cxn>
                  <a:cxn ang="T13">
                    <a:pos x="T6" y="T7"/>
                  </a:cxn>
                  <a:cxn ang="T14">
                    <a:pos x="T8" y="T9"/>
                  </a:cxn>
                </a:cxnLst>
                <a:rect l="T15" t="T16" r="T17" b="T18"/>
                <a:pathLst>
                  <a:path w="88" h="104">
                    <a:moveTo>
                      <a:pt x="88" y="104"/>
                    </a:moveTo>
                    <a:lnTo>
                      <a:pt x="0" y="32"/>
                    </a:lnTo>
                    <a:lnTo>
                      <a:pt x="16" y="16"/>
                    </a:lnTo>
                    <a:lnTo>
                      <a:pt x="40" y="0"/>
                    </a:lnTo>
                    <a:lnTo>
                      <a:pt x="88" y="104"/>
                    </a:lnTo>
                    <a:close/>
                  </a:path>
                </a:pathLst>
              </a:custGeom>
              <a:solidFill>
                <a:schemeClr val="bg2"/>
              </a:solidFill>
              <a:ln w="9525">
                <a:solidFill>
                  <a:schemeClr val="bg2"/>
                </a:solidFill>
                <a:round/>
                <a:headEnd/>
                <a:tailEnd/>
              </a:ln>
            </p:spPr>
            <p:txBody>
              <a:bodyPr/>
              <a:lstStyle/>
              <a:p>
                <a:endParaRPr lang="en-US"/>
              </a:p>
            </p:txBody>
          </p:sp>
          <p:sp>
            <p:nvSpPr>
              <p:cNvPr id="103869" name="Line 973"/>
              <p:cNvSpPr>
                <a:spLocks noChangeShapeType="1"/>
              </p:cNvSpPr>
              <p:nvPr/>
            </p:nvSpPr>
            <p:spPr bwMode="auto">
              <a:xfrm>
                <a:off x="1489" y="2084"/>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70" name="Line 974"/>
              <p:cNvSpPr>
                <a:spLocks noChangeShapeType="1"/>
              </p:cNvSpPr>
              <p:nvPr/>
            </p:nvSpPr>
            <p:spPr bwMode="auto">
              <a:xfrm>
                <a:off x="1553" y="2172"/>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71" name="Line 975"/>
              <p:cNvSpPr>
                <a:spLocks noChangeShapeType="1"/>
              </p:cNvSpPr>
              <p:nvPr/>
            </p:nvSpPr>
            <p:spPr bwMode="auto">
              <a:xfrm>
                <a:off x="1624" y="2259"/>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72" name="Line 976"/>
              <p:cNvSpPr>
                <a:spLocks noChangeShapeType="1"/>
              </p:cNvSpPr>
              <p:nvPr/>
            </p:nvSpPr>
            <p:spPr bwMode="auto">
              <a:xfrm>
                <a:off x="1688" y="2347"/>
                <a:ext cx="56"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73" name="Line 977"/>
              <p:cNvSpPr>
                <a:spLocks noChangeShapeType="1"/>
              </p:cNvSpPr>
              <p:nvPr/>
            </p:nvSpPr>
            <p:spPr bwMode="auto">
              <a:xfrm>
                <a:off x="1760" y="2443"/>
                <a:ext cx="56" cy="63"/>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74" name="Line 978"/>
              <p:cNvSpPr>
                <a:spLocks noChangeShapeType="1"/>
              </p:cNvSpPr>
              <p:nvPr/>
            </p:nvSpPr>
            <p:spPr bwMode="auto">
              <a:xfrm>
                <a:off x="1824" y="2531"/>
                <a:ext cx="32"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22" name="Group 979"/>
            <p:cNvGrpSpPr>
              <a:grpSpLocks/>
            </p:cNvGrpSpPr>
            <p:nvPr/>
          </p:nvGrpSpPr>
          <p:grpSpPr bwMode="auto">
            <a:xfrm>
              <a:off x="1481" y="2084"/>
              <a:ext cx="447" cy="574"/>
              <a:chOff x="1481" y="2084"/>
              <a:chExt cx="447" cy="574"/>
            </a:xfrm>
          </p:grpSpPr>
          <p:sp>
            <p:nvSpPr>
              <p:cNvPr id="103861" name="Freeform 980"/>
              <p:cNvSpPr>
                <a:spLocks/>
              </p:cNvSpPr>
              <p:nvPr/>
            </p:nvSpPr>
            <p:spPr bwMode="auto">
              <a:xfrm>
                <a:off x="1840" y="2084"/>
                <a:ext cx="88" cy="104"/>
              </a:xfrm>
              <a:custGeom>
                <a:avLst/>
                <a:gdLst>
                  <a:gd name="T0" fmla="*/ 88 w 88"/>
                  <a:gd name="T1" fmla="*/ 0 h 104"/>
                  <a:gd name="T2" fmla="*/ 40 w 88"/>
                  <a:gd name="T3" fmla="*/ 104 h 104"/>
                  <a:gd name="T4" fmla="*/ 16 w 88"/>
                  <a:gd name="T5" fmla="*/ 88 h 104"/>
                  <a:gd name="T6" fmla="*/ 0 w 88"/>
                  <a:gd name="T7" fmla="*/ 72 h 104"/>
                  <a:gd name="T8" fmla="*/ 88 w 88"/>
                  <a:gd name="T9" fmla="*/ 0 h 104"/>
                  <a:gd name="T10" fmla="*/ 0 60000 65536"/>
                  <a:gd name="T11" fmla="*/ 0 60000 65536"/>
                  <a:gd name="T12" fmla="*/ 0 60000 65536"/>
                  <a:gd name="T13" fmla="*/ 0 60000 65536"/>
                  <a:gd name="T14" fmla="*/ 0 60000 65536"/>
                  <a:gd name="T15" fmla="*/ 0 w 88"/>
                  <a:gd name="T16" fmla="*/ 0 h 104"/>
                  <a:gd name="T17" fmla="*/ 88 w 88"/>
                  <a:gd name="T18" fmla="*/ 104 h 104"/>
                </a:gdLst>
                <a:ahLst/>
                <a:cxnLst>
                  <a:cxn ang="T10">
                    <a:pos x="T0" y="T1"/>
                  </a:cxn>
                  <a:cxn ang="T11">
                    <a:pos x="T2" y="T3"/>
                  </a:cxn>
                  <a:cxn ang="T12">
                    <a:pos x="T4" y="T5"/>
                  </a:cxn>
                  <a:cxn ang="T13">
                    <a:pos x="T6" y="T7"/>
                  </a:cxn>
                  <a:cxn ang="T14">
                    <a:pos x="T8" y="T9"/>
                  </a:cxn>
                </a:cxnLst>
                <a:rect l="T15" t="T16" r="T17" b="T18"/>
                <a:pathLst>
                  <a:path w="88" h="104">
                    <a:moveTo>
                      <a:pt x="88" y="0"/>
                    </a:moveTo>
                    <a:lnTo>
                      <a:pt x="40" y="104"/>
                    </a:lnTo>
                    <a:lnTo>
                      <a:pt x="16" y="88"/>
                    </a:lnTo>
                    <a:lnTo>
                      <a:pt x="0" y="72"/>
                    </a:lnTo>
                    <a:lnTo>
                      <a:pt x="88" y="0"/>
                    </a:lnTo>
                    <a:close/>
                  </a:path>
                </a:pathLst>
              </a:custGeom>
              <a:solidFill>
                <a:schemeClr val="bg2"/>
              </a:solidFill>
              <a:ln w="9525">
                <a:solidFill>
                  <a:schemeClr val="bg2"/>
                </a:solidFill>
                <a:round/>
                <a:headEnd/>
                <a:tailEnd/>
              </a:ln>
            </p:spPr>
            <p:txBody>
              <a:bodyPr/>
              <a:lstStyle/>
              <a:p>
                <a:endParaRPr lang="en-US"/>
              </a:p>
            </p:txBody>
          </p:sp>
          <p:sp>
            <p:nvSpPr>
              <p:cNvPr id="103862" name="Line 981"/>
              <p:cNvSpPr>
                <a:spLocks noChangeShapeType="1"/>
              </p:cNvSpPr>
              <p:nvPr/>
            </p:nvSpPr>
            <p:spPr bwMode="auto">
              <a:xfrm flipV="1">
                <a:off x="1481" y="2588"/>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63" name="Line 982"/>
              <p:cNvSpPr>
                <a:spLocks noChangeShapeType="1"/>
              </p:cNvSpPr>
              <p:nvPr/>
            </p:nvSpPr>
            <p:spPr bwMode="auto">
              <a:xfrm flipV="1">
                <a:off x="1553" y="2500"/>
                <a:ext cx="47"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64" name="Line 983"/>
              <p:cNvSpPr>
                <a:spLocks noChangeShapeType="1"/>
              </p:cNvSpPr>
              <p:nvPr/>
            </p:nvSpPr>
            <p:spPr bwMode="auto">
              <a:xfrm flipV="1">
                <a:off x="1616" y="2412"/>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65" name="Line 984"/>
              <p:cNvSpPr>
                <a:spLocks noChangeShapeType="1"/>
              </p:cNvSpPr>
              <p:nvPr/>
            </p:nvSpPr>
            <p:spPr bwMode="auto">
              <a:xfrm flipV="1">
                <a:off x="1688" y="2323"/>
                <a:ext cx="56"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66" name="Line 985"/>
              <p:cNvSpPr>
                <a:spLocks noChangeShapeType="1"/>
              </p:cNvSpPr>
              <p:nvPr/>
            </p:nvSpPr>
            <p:spPr bwMode="auto">
              <a:xfrm flipV="1">
                <a:off x="1752" y="2236"/>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67" name="Line 986"/>
              <p:cNvSpPr>
                <a:spLocks noChangeShapeType="1"/>
              </p:cNvSpPr>
              <p:nvPr/>
            </p:nvSpPr>
            <p:spPr bwMode="auto">
              <a:xfrm flipV="1">
                <a:off x="1824" y="2172"/>
                <a:ext cx="3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23" name="Group 987"/>
            <p:cNvGrpSpPr>
              <a:grpSpLocks/>
            </p:cNvGrpSpPr>
            <p:nvPr/>
          </p:nvGrpSpPr>
          <p:grpSpPr bwMode="auto">
            <a:xfrm>
              <a:off x="1944" y="2076"/>
              <a:ext cx="447" cy="263"/>
              <a:chOff x="1944" y="2076"/>
              <a:chExt cx="447" cy="263"/>
            </a:xfrm>
          </p:grpSpPr>
          <p:sp>
            <p:nvSpPr>
              <p:cNvPr id="103856" name="Freeform 988"/>
              <p:cNvSpPr>
                <a:spLocks/>
              </p:cNvSpPr>
              <p:nvPr/>
            </p:nvSpPr>
            <p:spPr bwMode="auto">
              <a:xfrm>
                <a:off x="2279" y="2076"/>
                <a:ext cx="112" cy="80"/>
              </a:xfrm>
              <a:custGeom>
                <a:avLst/>
                <a:gdLst>
                  <a:gd name="T0" fmla="*/ 112 w 112"/>
                  <a:gd name="T1" fmla="*/ 0 h 80"/>
                  <a:gd name="T2" fmla="*/ 32 w 112"/>
                  <a:gd name="T3" fmla="*/ 80 h 80"/>
                  <a:gd name="T4" fmla="*/ 16 w 112"/>
                  <a:gd name="T5" fmla="*/ 56 h 80"/>
                  <a:gd name="T6" fmla="*/ 0 w 112"/>
                  <a:gd name="T7" fmla="*/ 32 h 80"/>
                  <a:gd name="T8" fmla="*/ 112 w 112"/>
                  <a:gd name="T9" fmla="*/ 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0"/>
                    </a:moveTo>
                    <a:lnTo>
                      <a:pt x="32" y="80"/>
                    </a:lnTo>
                    <a:lnTo>
                      <a:pt x="16" y="56"/>
                    </a:lnTo>
                    <a:lnTo>
                      <a:pt x="0" y="32"/>
                    </a:lnTo>
                    <a:lnTo>
                      <a:pt x="112" y="0"/>
                    </a:lnTo>
                    <a:close/>
                  </a:path>
                </a:pathLst>
              </a:custGeom>
              <a:solidFill>
                <a:schemeClr val="bg2"/>
              </a:solidFill>
              <a:ln w="9525">
                <a:solidFill>
                  <a:schemeClr val="bg2"/>
                </a:solidFill>
                <a:round/>
                <a:headEnd/>
                <a:tailEnd/>
              </a:ln>
            </p:spPr>
            <p:txBody>
              <a:bodyPr/>
              <a:lstStyle/>
              <a:p>
                <a:endParaRPr lang="en-US"/>
              </a:p>
            </p:txBody>
          </p:sp>
          <p:sp>
            <p:nvSpPr>
              <p:cNvPr id="103857" name="Line 989"/>
              <p:cNvSpPr>
                <a:spLocks noChangeShapeType="1"/>
              </p:cNvSpPr>
              <p:nvPr/>
            </p:nvSpPr>
            <p:spPr bwMode="auto">
              <a:xfrm flipV="1">
                <a:off x="1944" y="2292"/>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58" name="Line 990"/>
              <p:cNvSpPr>
                <a:spLocks noChangeShapeType="1"/>
              </p:cNvSpPr>
              <p:nvPr/>
            </p:nvSpPr>
            <p:spPr bwMode="auto">
              <a:xfrm flipV="1">
                <a:off x="2040" y="2236"/>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59" name="Line 991"/>
              <p:cNvSpPr>
                <a:spLocks noChangeShapeType="1"/>
              </p:cNvSpPr>
              <p:nvPr/>
            </p:nvSpPr>
            <p:spPr bwMode="auto">
              <a:xfrm flipV="1">
                <a:off x="2136" y="2180"/>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60" name="Line 992"/>
              <p:cNvSpPr>
                <a:spLocks noChangeShapeType="1"/>
              </p:cNvSpPr>
              <p:nvPr/>
            </p:nvSpPr>
            <p:spPr bwMode="auto">
              <a:xfrm flipV="1">
                <a:off x="2231" y="2133"/>
                <a:ext cx="64"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24" name="Group 993"/>
            <p:cNvGrpSpPr>
              <a:grpSpLocks/>
            </p:cNvGrpSpPr>
            <p:nvPr/>
          </p:nvGrpSpPr>
          <p:grpSpPr bwMode="auto">
            <a:xfrm>
              <a:off x="1944" y="1781"/>
              <a:ext cx="431" cy="263"/>
              <a:chOff x="1944" y="1781"/>
              <a:chExt cx="431" cy="263"/>
            </a:xfrm>
          </p:grpSpPr>
          <p:sp>
            <p:nvSpPr>
              <p:cNvPr id="103851" name="Freeform 994"/>
              <p:cNvSpPr>
                <a:spLocks/>
              </p:cNvSpPr>
              <p:nvPr/>
            </p:nvSpPr>
            <p:spPr bwMode="auto">
              <a:xfrm>
                <a:off x="2263" y="1781"/>
                <a:ext cx="112" cy="80"/>
              </a:xfrm>
              <a:custGeom>
                <a:avLst/>
                <a:gdLst>
                  <a:gd name="T0" fmla="*/ 112 w 112"/>
                  <a:gd name="T1" fmla="*/ 0 h 80"/>
                  <a:gd name="T2" fmla="*/ 32 w 112"/>
                  <a:gd name="T3" fmla="*/ 80 h 80"/>
                  <a:gd name="T4" fmla="*/ 16 w 112"/>
                  <a:gd name="T5" fmla="*/ 56 h 80"/>
                  <a:gd name="T6" fmla="*/ 0 w 112"/>
                  <a:gd name="T7" fmla="*/ 32 h 80"/>
                  <a:gd name="T8" fmla="*/ 112 w 112"/>
                  <a:gd name="T9" fmla="*/ 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0"/>
                    </a:moveTo>
                    <a:lnTo>
                      <a:pt x="32" y="80"/>
                    </a:lnTo>
                    <a:lnTo>
                      <a:pt x="16" y="56"/>
                    </a:lnTo>
                    <a:lnTo>
                      <a:pt x="0" y="32"/>
                    </a:lnTo>
                    <a:lnTo>
                      <a:pt x="112" y="0"/>
                    </a:lnTo>
                    <a:close/>
                  </a:path>
                </a:pathLst>
              </a:custGeom>
              <a:solidFill>
                <a:schemeClr val="bg2"/>
              </a:solidFill>
              <a:ln w="9525">
                <a:solidFill>
                  <a:schemeClr val="bg2"/>
                </a:solidFill>
                <a:round/>
                <a:headEnd/>
                <a:tailEnd/>
              </a:ln>
            </p:spPr>
            <p:txBody>
              <a:bodyPr/>
              <a:lstStyle/>
              <a:p>
                <a:endParaRPr lang="en-US"/>
              </a:p>
            </p:txBody>
          </p:sp>
          <p:sp>
            <p:nvSpPr>
              <p:cNvPr id="103852" name="Line 995"/>
              <p:cNvSpPr>
                <a:spLocks noChangeShapeType="1"/>
              </p:cNvSpPr>
              <p:nvPr/>
            </p:nvSpPr>
            <p:spPr bwMode="auto">
              <a:xfrm flipV="1">
                <a:off x="1944" y="199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53" name="Line 996"/>
              <p:cNvSpPr>
                <a:spLocks noChangeShapeType="1"/>
              </p:cNvSpPr>
              <p:nvPr/>
            </p:nvSpPr>
            <p:spPr bwMode="auto">
              <a:xfrm flipV="1">
                <a:off x="2040" y="194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54" name="Line 997"/>
              <p:cNvSpPr>
                <a:spLocks noChangeShapeType="1"/>
              </p:cNvSpPr>
              <p:nvPr/>
            </p:nvSpPr>
            <p:spPr bwMode="auto">
              <a:xfrm flipV="1">
                <a:off x="2136" y="1885"/>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55" name="Line 998"/>
              <p:cNvSpPr>
                <a:spLocks noChangeShapeType="1"/>
              </p:cNvSpPr>
              <p:nvPr/>
            </p:nvSpPr>
            <p:spPr bwMode="auto">
              <a:xfrm flipV="1">
                <a:off x="2232" y="1837"/>
                <a:ext cx="47"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25" name="Group 999"/>
            <p:cNvGrpSpPr>
              <a:grpSpLocks/>
            </p:cNvGrpSpPr>
            <p:nvPr/>
          </p:nvGrpSpPr>
          <p:grpSpPr bwMode="auto">
            <a:xfrm>
              <a:off x="2415" y="1781"/>
              <a:ext cx="423" cy="271"/>
              <a:chOff x="2415" y="1781"/>
              <a:chExt cx="423" cy="271"/>
            </a:xfrm>
          </p:grpSpPr>
          <p:sp>
            <p:nvSpPr>
              <p:cNvPr id="103846" name="Freeform 1000"/>
              <p:cNvSpPr>
                <a:spLocks/>
              </p:cNvSpPr>
              <p:nvPr/>
            </p:nvSpPr>
            <p:spPr bwMode="auto">
              <a:xfrm>
                <a:off x="2726" y="1781"/>
                <a:ext cx="112" cy="87"/>
              </a:xfrm>
              <a:custGeom>
                <a:avLst/>
                <a:gdLst>
                  <a:gd name="T0" fmla="*/ 112 w 112"/>
                  <a:gd name="T1" fmla="*/ 0 h 87"/>
                  <a:gd name="T2" fmla="*/ 32 w 112"/>
                  <a:gd name="T3" fmla="*/ 87 h 87"/>
                  <a:gd name="T4" fmla="*/ 16 w 112"/>
                  <a:gd name="T5" fmla="*/ 64 h 87"/>
                  <a:gd name="T6" fmla="*/ 0 w 112"/>
                  <a:gd name="T7" fmla="*/ 40 h 87"/>
                  <a:gd name="T8" fmla="*/ 112 w 112"/>
                  <a:gd name="T9" fmla="*/ 0 h 87"/>
                  <a:gd name="T10" fmla="*/ 0 60000 65536"/>
                  <a:gd name="T11" fmla="*/ 0 60000 65536"/>
                  <a:gd name="T12" fmla="*/ 0 60000 65536"/>
                  <a:gd name="T13" fmla="*/ 0 60000 65536"/>
                  <a:gd name="T14" fmla="*/ 0 60000 65536"/>
                  <a:gd name="T15" fmla="*/ 0 w 112"/>
                  <a:gd name="T16" fmla="*/ 0 h 87"/>
                  <a:gd name="T17" fmla="*/ 112 w 112"/>
                  <a:gd name="T18" fmla="*/ 87 h 87"/>
                </a:gdLst>
                <a:ahLst/>
                <a:cxnLst>
                  <a:cxn ang="T10">
                    <a:pos x="T0" y="T1"/>
                  </a:cxn>
                  <a:cxn ang="T11">
                    <a:pos x="T2" y="T3"/>
                  </a:cxn>
                  <a:cxn ang="T12">
                    <a:pos x="T4" y="T5"/>
                  </a:cxn>
                  <a:cxn ang="T13">
                    <a:pos x="T6" y="T7"/>
                  </a:cxn>
                  <a:cxn ang="T14">
                    <a:pos x="T8" y="T9"/>
                  </a:cxn>
                </a:cxnLst>
                <a:rect l="T15" t="T16" r="T17" b="T18"/>
                <a:pathLst>
                  <a:path w="112" h="87">
                    <a:moveTo>
                      <a:pt x="112" y="0"/>
                    </a:moveTo>
                    <a:lnTo>
                      <a:pt x="32" y="87"/>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3847" name="Line 1001"/>
              <p:cNvSpPr>
                <a:spLocks noChangeShapeType="1"/>
              </p:cNvSpPr>
              <p:nvPr/>
            </p:nvSpPr>
            <p:spPr bwMode="auto">
              <a:xfrm flipV="1">
                <a:off x="2415" y="200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48" name="Line 1002"/>
              <p:cNvSpPr>
                <a:spLocks noChangeShapeType="1"/>
              </p:cNvSpPr>
              <p:nvPr/>
            </p:nvSpPr>
            <p:spPr bwMode="auto">
              <a:xfrm flipV="1">
                <a:off x="2511" y="1949"/>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49" name="Line 1003"/>
              <p:cNvSpPr>
                <a:spLocks noChangeShapeType="1"/>
              </p:cNvSpPr>
              <p:nvPr/>
            </p:nvSpPr>
            <p:spPr bwMode="auto">
              <a:xfrm flipV="1">
                <a:off x="2607" y="1885"/>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50" name="Line 1004"/>
              <p:cNvSpPr>
                <a:spLocks noChangeShapeType="1"/>
              </p:cNvSpPr>
              <p:nvPr/>
            </p:nvSpPr>
            <p:spPr bwMode="auto">
              <a:xfrm flipV="1">
                <a:off x="2696" y="1846"/>
                <a:ext cx="46" cy="2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26" name="Group 1005"/>
            <p:cNvGrpSpPr>
              <a:grpSpLocks/>
            </p:cNvGrpSpPr>
            <p:nvPr/>
          </p:nvGrpSpPr>
          <p:grpSpPr bwMode="auto">
            <a:xfrm>
              <a:off x="2886" y="1773"/>
              <a:ext cx="415" cy="271"/>
              <a:chOff x="2886" y="1773"/>
              <a:chExt cx="415" cy="271"/>
            </a:xfrm>
          </p:grpSpPr>
          <p:sp>
            <p:nvSpPr>
              <p:cNvPr id="103841" name="Freeform 1006"/>
              <p:cNvSpPr>
                <a:spLocks/>
              </p:cNvSpPr>
              <p:nvPr/>
            </p:nvSpPr>
            <p:spPr bwMode="auto">
              <a:xfrm>
                <a:off x="3189" y="1773"/>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3842" name="Line 1007"/>
              <p:cNvSpPr>
                <a:spLocks noChangeShapeType="1"/>
              </p:cNvSpPr>
              <p:nvPr/>
            </p:nvSpPr>
            <p:spPr bwMode="auto">
              <a:xfrm flipV="1">
                <a:off x="2886" y="199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43" name="Line 1008"/>
              <p:cNvSpPr>
                <a:spLocks noChangeShapeType="1"/>
              </p:cNvSpPr>
              <p:nvPr/>
            </p:nvSpPr>
            <p:spPr bwMode="auto">
              <a:xfrm flipV="1">
                <a:off x="2982" y="193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44" name="Line 1009"/>
              <p:cNvSpPr>
                <a:spLocks noChangeShapeType="1"/>
              </p:cNvSpPr>
              <p:nvPr/>
            </p:nvSpPr>
            <p:spPr bwMode="auto">
              <a:xfrm flipV="1">
                <a:off x="3070" y="1877"/>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45" name="Line 1010"/>
              <p:cNvSpPr>
                <a:spLocks noChangeShapeType="1"/>
              </p:cNvSpPr>
              <p:nvPr/>
            </p:nvSpPr>
            <p:spPr bwMode="auto">
              <a:xfrm flipV="1">
                <a:off x="3165" y="1838"/>
                <a:ext cx="40" cy="23"/>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27" name="Group 1011"/>
            <p:cNvGrpSpPr>
              <a:grpSpLocks/>
            </p:cNvGrpSpPr>
            <p:nvPr/>
          </p:nvGrpSpPr>
          <p:grpSpPr bwMode="auto">
            <a:xfrm>
              <a:off x="3325" y="1773"/>
              <a:ext cx="423" cy="271"/>
              <a:chOff x="3325" y="1773"/>
              <a:chExt cx="423" cy="271"/>
            </a:xfrm>
          </p:grpSpPr>
          <p:sp>
            <p:nvSpPr>
              <p:cNvPr id="103836" name="Freeform 1012"/>
              <p:cNvSpPr>
                <a:spLocks/>
              </p:cNvSpPr>
              <p:nvPr/>
            </p:nvSpPr>
            <p:spPr bwMode="auto">
              <a:xfrm>
                <a:off x="3636" y="1773"/>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3837" name="Line 1013"/>
              <p:cNvSpPr>
                <a:spLocks noChangeShapeType="1"/>
              </p:cNvSpPr>
              <p:nvPr/>
            </p:nvSpPr>
            <p:spPr bwMode="auto">
              <a:xfrm flipV="1">
                <a:off x="3325" y="199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38" name="Line 1014"/>
              <p:cNvSpPr>
                <a:spLocks noChangeShapeType="1"/>
              </p:cNvSpPr>
              <p:nvPr/>
            </p:nvSpPr>
            <p:spPr bwMode="auto">
              <a:xfrm flipV="1">
                <a:off x="3421" y="1940"/>
                <a:ext cx="72"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39" name="Line 1015"/>
              <p:cNvSpPr>
                <a:spLocks noChangeShapeType="1"/>
              </p:cNvSpPr>
              <p:nvPr/>
            </p:nvSpPr>
            <p:spPr bwMode="auto">
              <a:xfrm flipV="1">
                <a:off x="3517" y="187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40" name="Line 1016"/>
              <p:cNvSpPr>
                <a:spLocks noChangeShapeType="1"/>
              </p:cNvSpPr>
              <p:nvPr/>
            </p:nvSpPr>
            <p:spPr bwMode="auto">
              <a:xfrm flipV="1">
                <a:off x="3604" y="1838"/>
                <a:ext cx="48" cy="23"/>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28" name="Group 1017"/>
            <p:cNvGrpSpPr>
              <a:grpSpLocks/>
            </p:cNvGrpSpPr>
            <p:nvPr/>
          </p:nvGrpSpPr>
          <p:grpSpPr bwMode="auto">
            <a:xfrm>
              <a:off x="2878" y="2379"/>
              <a:ext cx="407" cy="287"/>
              <a:chOff x="2878" y="2379"/>
              <a:chExt cx="407" cy="287"/>
            </a:xfrm>
          </p:grpSpPr>
          <p:sp>
            <p:nvSpPr>
              <p:cNvPr id="103831" name="Freeform 1018"/>
              <p:cNvSpPr>
                <a:spLocks/>
              </p:cNvSpPr>
              <p:nvPr/>
            </p:nvSpPr>
            <p:spPr bwMode="auto">
              <a:xfrm>
                <a:off x="3173" y="2379"/>
                <a:ext cx="112" cy="88"/>
              </a:xfrm>
              <a:custGeom>
                <a:avLst/>
                <a:gdLst>
                  <a:gd name="T0" fmla="*/ 112 w 112"/>
                  <a:gd name="T1" fmla="*/ 0 h 88"/>
                  <a:gd name="T2" fmla="*/ 40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40"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3832" name="Line 1019"/>
              <p:cNvSpPr>
                <a:spLocks noChangeShapeType="1"/>
              </p:cNvSpPr>
              <p:nvPr/>
            </p:nvSpPr>
            <p:spPr bwMode="auto">
              <a:xfrm flipV="1">
                <a:off x="2878" y="261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33" name="Line 1020"/>
              <p:cNvSpPr>
                <a:spLocks noChangeShapeType="1"/>
              </p:cNvSpPr>
              <p:nvPr/>
            </p:nvSpPr>
            <p:spPr bwMode="auto">
              <a:xfrm flipV="1">
                <a:off x="2967" y="2556"/>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34" name="Line 1021"/>
              <p:cNvSpPr>
                <a:spLocks noChangeShapeType="1"/>
              </p:cNvSpPr>
              <p:nvPr/>
            </p:nvSpPr>
            <p:spPr bwMode="auto">
              <a:xfrm flipV="1">
                <a:off x="3062" y="249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35" name="Line 1022"/>
              <p:cNvSpPr>
                <a:spLocks noChangeShapeType="1"/>
              </p:cNvSpPr>
              <p:nvPr/>
            </p:nvSpPr>
            <p:spPr bwMode="auto">
              <a:xfrm flipV="1">
                <a:off x="3149" y="2443"/>
                <a:ext cx="40"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29" name="Group 1023"/>
            <p:cNvGrpSpPr>
              <a:grpSpLocks/>
            </p:cNvGrpSpPr>
            <p:nvPr/>
          </p:nvGrpSpPr>
          <p:grpSpPr bwMode="auto">
            <a:xfrm>
              <a:off x="2878" y="2076"/>
              <a:ext cx="415" cy="279"/>
              <a:chOff x="2878" y="2076"/>
              <a:chExt cx="415" cy="279"/>
            </a:xfrm>
          </p:grpSpPr>
          <p:sp>
            <p:nvSpPr>
              <p:cNvPr id="103826" name="Freeform 1024"/>
              <p:cNvSpPr>
                <a:spLocks/>
              </p:cNvSpPr>
              <p:nvPr/>
            </p:nvSpPr>
            <p:spPr bwMode="auto">
              <a:xfrm>
                <a:off x="3181" y="2076"/>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3827" name="Line 1025"/>
              <p:cNvSpPr>
                <a:spLocks noChangeShapeType="1"/>
              </p:cNvSpPr>
              <p:nvPr/>
            </p:nvSpPr>
            <p:spPr bwMode="auto">
              <a:xfrm flipV="1">
                <a:off x="2878" y="2307"/>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28" name="Line 1026"/>
              <p:cNvSpPr>
                <a:spLocks noChangeShapeType="1"/>
              </p:cNvSpPr>
              <p:nvPr/>
            </p:nvSpPr>
            <p:spPr bwMode="auto">
              <a:xfrm flipV="1">
                <a:off x="2975" y="2245"/>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29" name="Line 1027"/>
              <p:cNvSpPr>
                <a:spLocks noChangeShapeType="1"/>
              </p:cNvSpPr>
              <p:nvPr/>
            </p:nvSpPr>
            <p:spPr bwMode="auto">
              <a:xfrm flipV="1">
                <a:off x="3062" y="218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30" name="Line 1028"/>
              <p:cNvSpPr>
                <a:spLocks noChangeShapeType="1"/>
              </p:cNvSpPr>
              <p:nvPr/>
            </p:nvSpPr>
            <p:spPr bwMode="auto">
              <a:xfrm flipV="1">
                <a:off x="3157" y="2141"/>
                <a:ext cx="40"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30" name="Group 1029"/>
            <p:cNvGrpSpPr>
              <a:grpSpLocks/>
            </p:cNvGrpSpPr>
            <p:nvPr/>
          </p:nvGrpSpPr>
          <p:grpSpPr bwMode="auto">
            <a:xfrm>
              <a:off x="2415" y="2068"/>
              <a:ext cx="431" cy="279"/>
              <a:chOff x="2415" y="2068"/>
              <a:chExt cx="431" cy="279"/>
            </a:xfrm>
          </p:grpSpPr>
          <p:sp>
            <p:nvSpPr>
              <p:cNvPr id="103821" name="Freeform 1030"/>
              <p:cNvSpPr>
                <a:spLocks/>
              </p:cNvSpPr>
              <p:nvPr/>
            </p:nvSpPr>
            <p:spPr bwMode="auto">
              <a:xfrm>
                <a:off x="2734" y="2068"/>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3822" name="Line 1031"/>
              <p:cNvSpPr>
                <a:spLocks noChangeShapeType="1"/>
              </p:cNvSpPr>
              <p:nvPr/>
            </p:nvSpPr>
            <p:spPr bwMode="auto">
              <a:xfrm flipV="1">
                <a:off x="2415" y="2299"/>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23" name="Line 1032"/>
              <p:cNvSpPr>
                <a:spLocks noChangeShapeType="1"/>
              </p:cNvSpPr>
              <p:nvPr/>
            </p:nvSpPr>
            <p:spPr bwMode="auto">
              <a:xfrm flipV="1">
                <a:off x="2512" y="2237"/>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24" name="Line 1033"/>
              <p:cNvSpPr>
                <a:spLocks noChangeShapeType="1"/>
              </p:cNvSpPr>
              <p:nvPr/>
            </p:nvSpPr>
            <p:spPr bwMode="auto">
              <a:xfrm flipV="1">
                <a:off x="2599" y="2180"/>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25" name="Line 1034"/>
              <p:cNvSpPr>
                <a:spLocks noChangeShapeType="1"/>
              </p:cNvSpPr>
              <p:nvPr/>
            </p:nvSpPr>
            <p:spPr bwMode="auto">
              <a:xfrm flipV="1">
                <a:off x="2694" y="2132"/>
                <a:ext cx="56"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31" name="Group 1035"/>
            <p:cNvGrpSpPr>
              <a:grpSpLocks/>
            </p:cNvGrpSpPr>
            <p:nvPr/>
          </p:nvGrpSpPr>
          <p:grpSpPr bwMode="auto">
            <a:xfrm>
              <a:off x="2399" y="2387"/>
              <a:ext cx="439" cy="582"/>
              <a:chOff x="2399" y="2387"/>
              <a:chExt cx="439" cy="582"/>
            </a:xfrm>
          </p:grpSpPr>
          <p:sp>
            <p:nvSpPr>
              <p:cNvPr id="103814" name="Freeform 1036"/>
              <p:cNvSpPr>
                <a:spLocks/>
              </p:cNvSpPr>
              <p:nvPr/>
            </p:nvSpPr>
            <p:spPr bwMode="auto">
              <a:xfrm>
                <a:off x="2750" y="2387"/>
                <a:ext cx="88" cy="104"/>
              </a:xfrm>
              <a:custGeom>
                <a:avLst/>
                <a:gdLst>
                  <a:gd name="T0" fmla="*/ 88 w 88"/>
                  <a:gd name="T1" fmla="*/ 0 h 104"/>
                  <a:gd name="T2" fmla="*/ 40 w 88"/>
                  <a:gd name="T3" fmla="*/ 104 h 104"/>
                  <a:gd name="T4" fmla="*/ 24 w 88"/>
                  <a:gd name="T5" fmla="*/ 88 h 104"/>
                  <a:gd name="T6" fmla="*/ 0 w 88"/>
                  <a:gd name="T7" fmla="*/ 72 h 104"/>
                  <a:gd name="T8" fmla="*/ 88 w 88"/>
                  <a:gd name="T9" fmla="*/ 0 h 104"/>
                  <a:gd name="T10" fmla="*/ 0 60000 65536"/>
                  <a:gd name="T11" fmla="*/ 0 60000 65536"/>
                  <a:gd name="T12" fmla="*/ 0 60000 65536"/>
                  <a:gd name="T13" fmla="*/ 0 60000 65536"/>
                  <a:gd name="T14" fmla="*/ 0 60000 65536"/>
                  <a:gd name="T15" fmla="*/ 0 w 88"/>
                  <a:gd name="T16" fmla="*/ 0 h 104"/>
                  <a:gd name="T17" fmla="*/ 88 w 88"/>
                  <a:gd name="T18" fmla="*/ 104 h 104"/>
                </a:gdLst>
                <a:ahLst/>
                <a:cxnLst>
                  <a:cxn ang="T10">
                    <a:pos x="T0" y="T1"/>
                  </a:cxn>
                  <a:cxn ang="T11">
                    <a:pos x="T2" y="T3"/>
                  </a:cxn>
                  <a:cxn ang="T12">
                    <a:pos x="T4" y="T5"/>
                  </a:cxn>
                  <a:cxn ang="T13">
                    <a:pos x="T6" y="T7"/>
                  </a:cxn>
                  <a:cxn ang="T14">
                    <a:pos x="T8" y="T9"/>
                  </a:cxn>
                </a:cxnLst>
                <a:rect l="T15" t="T16" r="T17" b="T18"/>
                <a:pathLst>
                  <a:path w="88" h="104">
                    <a:moveTo>
                      <a:pt x="88" y="0"/>
                    </a:moveTo>
                    <a:lnTo>
                      <a:pt x="40" y="104"/>
                    </a:lnTo>
                    <a:lnTo>
                      <a:pt x="24" y="88"/>
                    </a:lnTo>
                    <a:lnTo>
                      <a:pt x="0" y="72"/>
                    </a:lnTo>
                    <a:lnTo>
                      <a:pt x="88" y="0"/>
                    </a:lnTo>
                    <a:close/>
                  </a:path>
                </a:pathLst>
              </a:custGeom>
              <a:solidFill>
                <a:schemeClr val="bg2"/>
              </a:solidFill>
              <a:ln w="9525">
                <a:solidFill>
                  <a:schemeClr val="bg2"/>
                </a:solidFill>
                <a:round/>
                <a:headEnd/>
                <a:tailEnd/>
              </a:ln>
            </p:spPr>
            <p:txBody>
              <a:bodyPr/>
              <a:lstStyle/>
              <a:p>
                <a:endParaRPr lang="en-US"/>
              </a:p>
            </p:txBody>
          </p:sp>
          <p:sp>
            <p:nvSpPr>
              <p:cNvPr id="103815" name="Line 1037"/>
              <p:cNvSpPr>
                <a:spLocks noChangeShapeType="1"/>
              </p:cNvSpPr>
              <p:nvPr/>
            </p:nvSpPr>
            <p:spPr bwMode="auto">
              <a:xfrm flipV="1">
                <a:off x="2399" y="2898"/>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16" name="Line 1038"/>
              <p:cNvSpPr>
                <a:spLocks noChangeShapeType="1"/>
              </p:cNvSpPr>
              <p:nvPr/>
            </p:nvSpPr>
            <p:spPr bwMode="auto">
              <a:xfrm flipV="1">
                <a:off x="2463" y="2811"/>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17" name="Line 1039"/>
              <p:cNvSpPr>
                <a:spLocks noChangeShapeType="1"/>
              </p:cNvSpPr>
              <p:nvPr/>
            </p:nvSpPr>
            <p:spPr bwMode="auto">
              <a:xfrm flipV="1">
                <a:off x="2535" y="2724"/>
                <a:ext cx="47"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18" name="Line 1040"/>
              <p:cNvSpPr>
                <a:spLocks noChangeShapeType="1"/>
              </p:cNvSpPr>
              <p:nvPr/>
            </p:nvSpPr>
            <p:spPr bwMode="auto">
              <a:xfrm flipV="1">
                <a:off x="2598" y="2634"/>
                <a:ext cx="56" cy="6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19" name="Line 1041"/>
              <p:cNvSpPr>
                <a:spLocks noChangeShapeType="1"/>
              </p:cNvSpPr>
              <p:nvPr/>
            </p:nvSpPr>
            <p:spPr bwMode="auto">
              <a:xfrm flipV="1">
                <a:off x="2670" y="2539"/>
                <a:ext cx="48"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20" name="Line 1042"/>
              <p:cNvSpPr>
                <a:spLocks noChangeShapeType="1"/>
              </p:cNvSpPr>
              <p:nvPr/>
            </p:nvSpPr>
            <p:spPr bwMode="auto">
              <a:xfrm flipV="1">
                <a:off x="2734" y="2476"/>
                <a:ext cx="40"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32" name="Group 1043"/>
            <p:cNvGrpSpPr>
              <a:grpSpLocks/>
            </p:cNvGrpSpPr>
            <p:nvPr/>
          </p:nvGrpSpPr>
          <p:grpSpPr bwMode="auto">
            <a:xfrm>
              <a:off x="1498" y="3296"/>
              <a:ext cx="406" cy="287"/>
              <a:chOff x="1498" y="3296"/>
              <a:chExt cx="406" cy="287"/>
            </a:xfrm>
          </p:grpSpPr>
          <p:sp>
            <p:nvSpPr>
              <p:cNvPr id="103809" name="Freeform 1044"/>
              <p:cNvSpPr>
                <a:spLocks/>
              </p:cNvSpPr>
              <p:nvPr/>
            </p:nvSpPr>
            <p:spPr bwMode="auto">
              <a:xfrm>
                <a:off x="1792" y="3296"/>
                <a:ext cx="112" cy="88"/>
              </a:xfrm>
              <a:custGeom>
                <a:avLst/>
                <a:gdLst>
                  <a:gd name="T0" fmla="*/ 112 w 112"/>
                  <a:gd name="T1" fmla="*/ 0 h 88"/>
                  <a:gd name="T2" fmla="*/ 40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40"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3810" name="Line 1045"/>
              <p:cNvSpPr>
                <a:spLocks noChangeShapeType="1"/>
              </p:cNvSpPr>
              <p:nvPr/>
            </p:nvSpPr>
            <p:spPr bwMode="auto">
              <a:xfrm flipV="1">
                <a:off x="1498" y="3537"/>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11" name="Line 1046"/>
              <p:cNvSpPr>
                <a:spLocks noChangeShapeType="1"/>
              </p:cNvSpPr>
              <p:nvPr/>
            </p:nvSpPr>
            <p:spPr bwMode="auto">
              <a:xfrm flipV="1">
                <a:off x="1584" y="3473"/>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12" name="Line 1047"/>
              <p:cNvSpPr>
                <a:spLocks noChangeShapeType="1"/>
              </p:cNvSpPr>
              <p:nvPr/>
            </p:nvSpPr>
            <p:spPr bwMode="auto">
              <a:xfrm flipV="1">
                <a:off x="1680" y="340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13" name="Line 1048"/>
              <p:cNvSpPr>
                <a:spLocks noChangeShapeType="1"/>
              </p:cNvSpPr>
              <p:nvPr/>
            </p:nvSpPr>
            <p:spPr bwMode="auto">
              <a:xfrm flipV="1">
                <a:off x="1768" y="3360"/>
                <a:ext cx="40"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33" name="Group 1049"/>
            <p:cNvGrpSpPr>
              <a:grpSpLocks/>
            </p:cNvGrpSpPr>
            <p:nvPr/>
          </p:nvGrpSpPr>
          <p:grpSpPr bwMode="auto">
            <a:xfrm>
              <a:off x="1489" y="2690"/>
              <a:ext cx="423" cy="279"/>
              <a:chOff x="1489" y="2690"/>
              <a:chExt cx="423" cy="279"/>
            </a:xfrm>
          </p:grpSpPr>
          <p:sp>
            <p:nvSpPr>
              <p:cNvPr id="103804" name="Freeform 1050"/>
              <p:cNvSpPr>
                <a:spLocks/>
              </p:cNvSpPr>
              <p:nvPr/>
            </p:nvSpPr>
            <p:spPr bwMode="auto">
              <a:xfrm>
                <a:off x="1800" y="2690"/>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3805" name="Line 1051"/>
              <p:cNvSpPr>
                <a:spLocks noChangeShapeType="1"/>
              </p:cNvSpPr>
              <p:nvPr/>
            </p:nvSpPr>
            <p:spPr bwMode="auto">
              <a:xfrm flipV="1">
                <a:off x="1489" y="2922"/>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06" name="Line 1052"/>
              <p:cNvSpPr>
                <a:spLocks noChangeShapeType="1"/>
              </p:cNvSpPr>
              <p:nvPr/>
            </p:nvSpPr>
            <p:spPr bwMode="auto">
              <a:xfrm flipV="1">
                <a:off x="1585" y="2858"/>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07" name="Line 1053"/>
              <p:cNvSpPr>
                <a:spLocks noChangeShapeType="1"/>
              </p:cNvSpPr>
              <p:nvPr/>
            </p:nvSpPr>
            <p:spPr bwMode="auto">
              <a:xfrm flipV="1">
                <a:off x="1672" y="2803"/>
                <a:ext cx="80"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08" name="Line 1054"/>
              <p:cNvSpPr>
                <a:spLocks noChangeShapeType="1"/>
              </p:cNvSpPr>
              <p:nvPr/>
            </p:nvSpPr>
            <p:spPr bwMode="auto">
              <a:xfrm flipV="1">
                <a:off x="1768" y="2754"/>
                <a:ext cx="48"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34" name="Group 1055"/>
            <p:cNvGrpSpPr>
              <a:grpSpLocks/>
            </p:cNvGrpSpPr>
            <p:nvPr/>
          </p:nvGrpSpPr>
          <p:grpSpPr bwMode="auto">
            <a:xfrm>
              <a:off x="1490" y="2993"/>
              <a:ext cx="414" cy="271"/>
              <a:chOff x="1490" y="2993"/>
              <a:chExt cx="414" cy="271"/>
            </a:xfrm>
          </p:grpSpPr>
          <p:sp>
            <p:nvSpPr>
              <p:cNvPr id="103799" name="Freeform 1056"/>
              <p:cNvSpPr>
                <a:spLocks/>
              </p:cNvSpPr>
              <p:nvPr/>
            </p:nvSpPr>
            <p:spPr bwMode="auto">
              <a:xfrm>
                <a:off x="1792" y="2993"/>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3800" name="Line 1057"/>
              <p:cNvSpPr>
                <a:spLocks noChangeShapeType="1"/>
              </p:cNvSpPr>
              <p:nvPr/>
            </p:nvSpPr>
            <p:spPr bwMode="auto">
              <a:xfrm flipV="1">
                <a:off x="1490" y="3218"/>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01" name="Line 1058"/>
              <p:cNvSpPr>
                <a:spLocks noChangeShapeType="1"/>
              </p:cNvSpPr>
              <p:nvPr/>
            </p:nvSpPr>
            <p:spPr bwMode="auto">
              <a:xfrm flipV="1">
                <a:off x="1584" y="3154"/>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02" name="Line 1059"/>
              <p:cNvSpPr>
                <a:spLocks noChangeShapeType="1"/>
              </p:cNvSpPr>
              <p:nvPr/>
            </p:nvSpPr>
            <p:spPr bwMode="auto">
              <a:xfrm flipV="1">
                <a:off x="1672" y="3097"/>
                <a:ext cx="80"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03" name="Line 1060"/>
              <p:cNvSpPr>
                <a:spLocks noChangeShapeType="1"/>
              </p:cNvSpPr>
              <p:nvPr/>
            </p:nvSpPr>
            <p:spPr bwMode="auto">
              <a:xfrm flipV="1">
                <a:off x="1768" y="3057"/>
                <a:ext cx="40" cy="2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35" name="Group 1061"/>
            <p:cNvGrpSpPr>
              <a:grpSpLocks/>
            </p:cNvGrpSpPr>
            <p:nvPr/>
          </p:nvGrpSpPr>
          <p:grpSpPr bwMode="auto">
            <a:xfrm>
              <a:off x="1936" y="2993"/>
              <a:ext cx="439" cy="582"/>
              <a:chOff x="1936" y="2993"/>
              <a:chExt cx="439" cy="582"/>
            </a:xfrm>
          </p:grpSpPr>
          <p:sp>
            <p:nvSpPr>
              <p:cNvPr id="103792" name="Freeform 1062"/>
              <p:cNvSpPr>
                <a:spLocks/>
              </p:cNvSpPr>
              <p:nvPr/>
            </p:nvSpPr>
            <p:spPr bwMode="auto">
              <a:xfrm>
                <a:off x="2287" y="3472"/>
                <a:ext cx="88" cy="103"/>
              </a:xfrm>
              <a:custGeom>
                <a:avLst/>
                <a:gdLst>
                  <a:gd name="T0" fmla="*/ 88 w 88"/>
                  <a:gd name="T1" fmla="*/ 103 h 103"/>
                  <a:gd name="T2" fmla="*/ 0 w 88"/>
                  <a:gd name="T3" fmla="*/ 32 h 103"/>
                  <a:gd name="T4" fmla="*/ 24 w 88"/>
                  <a:gd name="T5" fmla="*/ 16 h 103"/>
                  <a:gd name="T6" fmla="*/ 40 w 88"/>
                  <a:gd name="T7" fmla="*/ 0 h 103"/>
                  <a:gd name="T8" fmla="*/ 88 w 88"/>
                  <a:gd name="T9" fmla="*/ 103 h 103"/>
                  <a:gd name="T10" fmla="*/ 0 60000 65536"/>
                  <a:gd name="T11" fmla="*/ 0 60000 65536"/>
                  <a:gd name="T12" fmla="*/ 0 60000 65536"/>
                  <a:gd name="T13" fmla="*/ 0 60000 65536"/>
                  <a:gd name="T14" fmla="*/ 0 60000 65536"/>
                  <a:gd name="T15" fmla="*/ 0 w 88"/>
                  <a:gd name="T16" fmla="*/ 0 h 103"/>
                  <a:gd name="T17" fmla="*/ 88 w 88"/>
                  <a:gd name="T18" fmla="*/ 103 h 103"/>
                </a:gdLst>
                <a:ahLst/>
                <a:cxnLst>
                  <a:cxn ang="T10">
                    <a:pos x="T0" y="T1"/>
                  </a:cxn>
                  <a:cxn ang="T11">
                    <a:pos x="T2" y="T3"/>
                  </a:cxn>
                  <a:cxn ang="T12">
                    <a:pos x="T4" y="T5"/>
                  </a:cxn>
                  <a:cxn ang="T13">
                    <a:pos x="T6" y="T7"/>
                  </a:cxn>
                  <a:cxn ang="T14">
                    <a:pos x="T8" y="T9"/>
                  </a:cxn>
                </a:cxnLst>
                <a:rect l="T15" t="T16" r="T17" b="T18"/>
                <a:pathLst>
                  <a:path w="88" h="103">
                    <a:moveTo>
                      <a:pt x="88" y="103"/>
                    </a:moveTo>
                    <a:lnTo>
                      <a:pt x="0" y="32"/>
                    </a:lnTo>
                    <a:lnTo>
                      <a:pt x="24" y="16"/>
                    </a:lnTo>
                    <a:lnTo>
                      <a:pt x="40" y="0"/>
                    </a:lnTo>
                    <a:lnTo>
                      <a:pt x="88" y="103"/>
                    </a:lnTo>
                    <a:close/>
                  </a:path>
                </a:pathLst>
              </a:custGeom>
              <a:solidFill>
                <a:schemeClr val="bg2"/>
              </a:solidFill>
              <a:ln w="9525">
                <a:solidFill>
                  <a:schemeClr val="bg2"/>
                </a:solidFill>
                <a:round/>
                <a:headEnd/>
                <a:tailEnd/>
              </a:ln>
            </p:spPr>
            <p:txBody>
              <a:bodyPr/>
              <a:lstStyle/>
              <a:p>
                <a:endParaRPr lang="en-US"/>
              </a:p>
            </p:txBody>
          </p:sp>
          <p:sp>
            <p:nvSpPr>
              <p:cNvPr id="103793" name="Line 1063"/>
              <p:cNvSpPr>
                <a:spLocks noChangeShapeType="1"/>
              </p:cNvSpPr>
              <p:nvPr/>
            </p:nvSpPr>
            <p:spPr bwMode="auto">
              <a:xfrm>
                <a:off x="1936" y="2993"/>
                <a:ext cx="56"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94" name="Line 1064"/>
              <p:cNvSpPr>
                <a:spLocks noChangeShapeType="1"/>
              </p:cNvSpPr>
              <p:nvPr/>
            </p:nvSpPr>
            <p:spPr bwMode="auto">
              <a:xfrm>
                <a:off x="2000" y="3081"/>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95" name="Line 1065"/>
              <p:cNvSpPr>
                <a:spLocks noChangeShapeType="1"/>
              </p:cNvSpPr>
              <p:nvPr/>
            </p:nvSpPr>
            <p:spPr bwMode="auto">
              <a:xfrm>
                <a:off x="2071" y="3169"/>
                <a:ext cx="48"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96" name="Line 1066"/>
              <p:cNvSpPr>
                <a:spLocks noChangeShapeType="1"/>
              </p:cNvSpPr>
              <p:nvPr/>
            </p:nvSpPr>
            <p:spPr bwMode="auto">
              <a:xfrm>
                <a:off x="2135" y="3264"/>
                <a:ext cx="56" cy="63"/>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97" name="Line 1067"/>
              <p:cNvSpPr>
                <a:spLocks noChangeShapeType="1"/>
              </p:cNvSpPr>
              <p:nvPr/>
            </p:nvSpPr>
            <p:spPr bwMode="auto">
              <a:xfrm>
                <a:off x="2207" y="3352"/>
                <a:ext cx="48"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98" name="Line 1068"/>
              <p:cNvSpPr>
                <a:spLocks noChangeShapeType="1"/>
              </p:cNvSpPr>
              <p:nvPr/>
            </p:nvSpPr>
            <p:spPr bwMode="auto">
              <a:xfrm>
                <a:off x="2271" y="3440"/>
                <a:ext cx="40"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36" name="Group 1069"/>
            <p:cNvGrpSpPr>
              <a:grpSpLocks/>
            </p:cNvGrpSpPr>
            <p:nvPr/>
          </p:nvGrpSpPr>
          <p:grpSpPr bwMode="auto">
            <a:xfrm>
              <a:off x="1944" y="2690"/>
              <a:ext cx="447" cy="279"/>
              <a:chOff x="1944" y="2690"/>
              <a:chExt cx="447" cy="279"/>
            </a:xfrm>
          </p:grpSpPr>
          <p:sp>
            <p:nvSpPr>
              <p:cNvPr id="103787" name="Freeform 1070"/>
              <p:cNvSpPr>
                <a:spLocks/>
              </p:cNvSpPr>
              <p:nvPr/>
            </p:nvSpPr>
            <p:spPr bwMode="auto">
              <a:xfrm>
                <a:off x="2279" y="2889"/>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03788" name="Line 1071"/>
              <p:cNvSpPr>
                <a:spLocks noChangeShapeType="1"/>
              </p:cNvSpPr>
              <p:nvPr/>
            </p:nvSpPr>
            <p:spPr bwMode="auto">
              <a:xfrm>
                <a:off x="1944" y="269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89" name="Line 1072"/>
              <p:cNvSpPr>
                <a:spLocks noChangeShapeType="1"/>
              </p:cNvSpPr>
              <p:nvPr/>
            </p:nvSpPr>
            <p:spPr bwMode="auto">
              <a:xfrm>
                <a:off x="2040" y="274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90" name="Line 1073"/>
              <p:cNvSpPr>
                <a:spLocks noChangeShapeType="1"/>
              </p:cNvSpPr>
              <p:nvPr/>
            </p:nvSpPr>
            <p:spPr bwMode="auto">
              <a:xfrm>
                <a:off x="2136" y="281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91" name="Line 1074"/>
              <p:cNvSpPr>
                <a:spLocks noChangeShapeType="1"/>
              </p:cNvSpPr>
              <p:nvPr/>
            </p:nvSpPr>
            <p:spPr bwMode="auto">
              <a:xfrm>
                <a:off x="2232" y="2866"/>
                <a:ext cx="63"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37" name="Group 1075"/>
            <p:cNvGrpSpPr>
              <a:grpSpLocks/>
            </p:cNvGrpSpPr>
            <p:nvPr/>
          </p:nvGrpSpPr>
          <p:grpSpPr bwMode="auto">
            <a:xfrm>
              <a:off x="2407" y="3001"/>
              <a:ext cx="423" cy="271"/>
              <a:chOff x="2407" y="3001"/>
              <a:chExt cx="423" cy="271"/>
            </a:xfrm>
          </p:grpSpPr>
          <p:sp>
            <p:nvSpPr>
              <p:cNvPr id="103782" name="Freeform 1076"/>
              <p:cNvSpPr>
                <a:spLocks/>
              </p:cNvSpPr>
              <p:nvPr/>
            </p:nvSpPr>
            <p:spPr bwMode="auto">
              <a:xfrm>
                <a:off x="2718" y="3185"/>
                <a:ext cx="112" cy="87"/>
              </a:xfrm>
              <a:custGeom>
                <a:avLst/>
                <a:gdLst>
                  <a:gd name="T0" fmla="*/ 112 w 112"/>
                  <a:gd name="T1" fmla="*/ 87 h 87"/>
                  <a:gd name="T2" fmla="*/ 0 w 112"/>
                  <a:gd name="T3" fmla="*/ 47 h 87"/>
                  <a:gd name="T4" fmla="*/ 16 w 112"/>
                  <a:gd name="T5" fmla="*/ 23 h 87"/>
                  <a:gd name="T6" fmla="*/ 32 w 112"/>
                  <a:gd name="T7" fmla="*/ 0 h 87"/>
                  <a:gd name="T8" fmla="*/ 112 w 112"/>
                  <a:gd name="T9" fmla="*/ 87 h 87"/>
                  <a:gd name="T10" fmla="*/ 0 60000 65536"/>
                  <a:gd name="T11" fmla="*/ 0 60000 65536"/>
                  <a:gd name="T12" fmla="*/ 0 60000 65536"/>
                  <a:gd name="T13" fmla="*/ 0 60000 65536"/>
                  <a:gd name="T14" fmla="*/ 0 60000 65536"/>
                  <a:gd name="T15" fmla="*/ 0 w 112"/>
                  <a:gd name="T16" fmla="*/ 0 h 87"/>
                  <a:gd name="T17" fmla="*/ 112 w 112"/>
                  <a:gd name="T18" fmla="*/ 87 h 87"/>
                </a:gdLst>
                <a:ahLst/>
                <a:cxnLst>
                  <a:cxn ang="T10">
                    <a:pos x="T0" y="T1"/>
                  </a:cxn>
                  <a:cxn ang="T11">
                    <a:pos x="T2" y="T3"/>
                  </a:cxn>
                  <a:cxn ang="T12">
                    <a:pos x="T4" y="T5"/>
                  </a:cxn>
                  <a:cxn ang="T13">
                    <a:pos x="T6" y="T7"/>
                  </a:cxn>
                  <a:cxn ang="T14">
                    <a:pos x="T8" y="T9"/>
                  </a:cxn>
                </a:cxnLst>
                <a:rect l="T15" t="T16" r="T17" b="T18"/>
                <a:pathLst>
                  <a:path w="112" h="87">
                    <a:moveTo>
                      <a:pt x="112" y="87"/>
                    </a:moveTo>
                    <a:lnTo>
                      <a:pt x="0" y="47"/>
                    </a:lnTo>
                    <a:lnTo>
                      <a:pt x="16" y="23"/>
                    </a:lnTo>
                    <a:lnTo>
                      <a:pt x="32" y="0"/>
                    </a:lnTo>
                    <a:lnTo>
                      <a:pt x="112" y="87"/>
                    </a:lnTo>
                    <a:close/>
                  </a:path>
                </a:pathLst>
              </a:custGeom>
              <a:solidFill>
                <a:schemeClr val="bg2"/>
              </a:solidFill>
              <a:ln w="9525">
                <a:solidFill>
                  <a:schemeClr val="bg2"/>
                </a:solidFill>
                <a:round/>
                <a:headEnd/>
                <a:tailEnd/>
              </a:ln>
            </p:spPr>
            <p:txBody>
              <a:bodyPr/>
              <a:lstStyle/>
              <a:p>
                <a:endParaRPr lang="en-US"/>
              </a:p>
            </p:txBody>
          </p:sp>
          <p:sp>
            <p:nvSpPr>
              <p:cNvPr id="103783" name="Line 1077"/>
              <p:cNvSpPr>
                <a:spLocks noChangeShapeType="1"/>
              </p:cNvSpPr>
              <p:nvPr/>
            </p:nvSpPr>
            <p:spPr bwMode="auto">
              <a:xfrm>
                <a:off x="2407" y="3001"/>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84" name="Line 1078"/>
              <p:cNvSpPr>
                <a:spLocks noChangeShapeType="1"/>
              </p:cNvSpPr>
              <p:nvPr/>
            </p:nvSpPr>
            <p:spPr bwMode="auto">
              <a:xfrm>
                <a:off x="2503" y="3065"/>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85" name="Line 1079"/>
              <p:cNvSpPr>
                <a:spLocks noChangeShapeType="1"/>
              </p:cNvSpPr>
              <p:nvPr/>
            </p:nvSpPr>
            <p:spPr bwMode="auto">
              <a:xfrm>
                <a:off x="2599" y="312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86" name="Line 1080"/>
              <p:cNvSpPr>
                <a:spLocks noChangeShapeType="1"/>
              </p:cNvSpPr>
              <p:nvPr/>
            </p:nvSpPr>
            <p:spPr bwMode="auto">
              <a:xfrm>
                <a:off x="2688" y="3185"/>
                <a:ext cx="46" cy="2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38" name="Group 1081"/>
            <p:cNvGrpSpPr>
              <a:grpSpLocks/>
            </p:cNvGrpSpPr>
            <p:nvPr/>
          </p:nvGrpSpPr>
          <p:grpSpPr bwMode="auto">
            <a:xfrm>
              <a:off x="2854" y="3296"/>
              <a:ext cx="439" cy="279"/>
              <a:chOff x="2854" y="3296"/>
              <a:chExt cx="439" cy="279"/>
            </a:xfrm>
          </p:grpSpPr>
          <p:sp>
            <p:nvSpPr>
              <p:cNvPr id="103777" name="Freeform 1082"/>
              <p:cNvSpPr>
                <a:spLocks/>
              </p:cNvSpPr>
              <p:nvPr/>
            </p:nvSpPr>
            <p:spPr bwMode="auto">
              <a:xfrm>
                <a:off x="3181" y="3488"/>
                <a:ext cx="112" cy="87"/>
              </a:xfrm>
              <a:custGeom>
                <a:avLst/>
                <a:gdLst>
                  <a:gd name="T0" fmla="*/ 112 w 112"/>
                  <a:gd name="T1" fmla="*/ 87 h 87"/>
                  <a:gd name="T2" fmla="*/ 0 w 112"/>
                  <a:gd name="T3" fmla="*/ 48 h 87"/>
                  <a:gd name="T4" fmla="*/ 16 w 112"/>
                  <a:gd name="T5" fmla="*/ 24 h 87"/>
                  <a:gd name="T6" fmla="*/ 32 w 112"/>
                  <a:gd name="T7" fmla="*/ 0 h 87"/>
                  <a:gd name="T8" fmla="*/ 112 w 112"/>
                  <a:gd name="T9" fmla="*/ 87 h 87"/>
                  <a:gd name="T10" fmla="*/ 0 60000 65536"/>
                  <a:gd name="T11" fmla="*/ 0 60000 65536"/>
                  <a:gd name="T12" fmla="*/ 0 60000 65536"/>
                  <a:gd name="T13" fmla="*/ 0 60000 65536"/>
                  <a:gd name="T14" fmla="*/ 0 60000 65536"/>
                  <a:gd name="T15" fmla="*/ 0 w 112"/>
                  <a:gd name="T16" fmla="*/ 0 h 87"/>
                  <a:gd name="T17" fmla="*/ 112 w 112"/>
                  <a:gd name="T18" fmla="*/ 87 h 87"/>
                </a:gdLst>
                <a:ahLst/>
                <a:cxnLst>
                  <a:cxn ang="T10">
                    <a:pos x="T0" y="T1"/>
                  </a:cxn>
                  <a:cxn ang="T11">
                    <a:pos x="T2" y="T3"/>
                  </a:cxn>
                  <a:cxn ang="T12">
                    <a:pos x="T4" y="T5"/>
                  </a:cxn>
                  <a:cxn ang="T13">
                    <a:pos x="T6" y="T7"/>
                  </a:cxn>
                  <a:cxn ang="T14">
                    <a:pos x="T8" y="T9"/>
                  </a:cxn>
                </a:cxnLst>
                <a:rect l="T15" t="T16" r="T17" b="T18"/>
                <a:pathLst>
                  <a:path w="112" h="87">
                    <a:moveTo>
                      <a:pt x="112" y="87"/>
                    </a:moveTo>
                    <a:lnTo>
                      <a:pt x="0" y="48"/>
                    </a:lnTo>
                    <a:lnTo>
                      <a:pt x="16" y="24"/>
                    </a:lnTo>
                    <a:lnTo>
                      <a:pt x="32" y="0"/>
                    </a:lnTo>
                    <a:lnTo>
                      <a:pt x="112" y="87"/>
                    </a:lnTo>
                    <a:close/>
                  </a:path>
                </a:pathLst>
              </a:custGeom>
              <a:solidFill>
                <a:schemeClr val="bg2"/>
              </a:solidFill>
              <a:ln w="9525">
                <a:solidFill>
                  <a:schemeClr val="bg2"/>
                </a:solidFill>
                <a:round/>
                <a:headEnd/>
                <a:tailEnd/>
              </a:ln>
            </p:spPr>
            <p:txBody>
              <a:bodyPr/>
              <a:lstStyle/>
              <a:p>
                <a:endParaRPr lang="en-US"/>
              </a:p>
            </p:txBody>
          </p:sp>
          <p:sp>
            <p:nvSpPr>
              <p:cNvPr id="103778" name="Line 1083"/>
              <p:cNvSpPr>
                <a:spLocks noChangeShapeType="1"/>
              </p:cNvSpPr>
              <p:nvPr/>
            </p:nvSpPr>
            <p:spPr bwMode="auto">
              <a:xfrm>
                <a:off x="2854" y="329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79" name="Line 1084"/>
              <p:cNvSpPr>
                <a:spLocks noChangeShapeType="1"/>
              </p:cNvSpPr>
              <p:nvPr/>
            </p:nvSpPr>
            <p:spPr bwMode="auto">
              <a:xfrm>
                <a:off x="2950" y="3360"/>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80" name="Line 1085"/>
              <p:cNvSpPr>
                <a:spLocks noChangeShapeType="1"/>
              </p:cNvSpPr>
              <p:nvPr/>
            </p:nvSpPr>
            <p:spPr bwMode="auto">
              <a:xfrm>
                <a:off x="3046" y="341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81" name="Line 1086"/>
              <p:cNvSpPr>
                <a:spLocks noChangeShapeType="1"/>
              </p:cNvSpPr>
              <p:nvPr/>
            </p:nvSpPr>
            <p:spPr bwMode="auto">
              <a:xfrm>
                <a:off x="3135" y="3480"/>
                <a:ext cx="62" cy="3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39" name="Group 1087"/>
            <p:cNvGrpSpPr>
              <a:grpSpLocks/>
            </p:cNvGrpSpPr>
            <p:nvPr/>
          </p:nvGrpSpPr>
          <p:grpSpPr bwMode="auto">
            <a:xfrm>
              <a:off x="2863" y="3304"/>
              <a:ext cx="422" cy="279"/>
              <a:chOff x="2863" y="3304"/>
              <a:chExt cx="422" cy="279"/>
            </a:xfrm>
          </p:grpSpPr>
          <p:sp>
            <p:nvSpPr>
              <p:cNvPr id="103772" name="Freeform 1088"/>
              <p:cNvSpPr>
                <a:spLocks/>
              </p:cNvSpPr>
              <p:nvPr/>
            </p:nvSpPr>
            <p:spPr bwMode="auto">
              <a:xfrm>
                <a:off x="3173" y="3304"/>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3773" name="Line 1089"/>
              <p:cNvSpPr>
                <a:spLocks noChangeShapeType="1"/>
              </p:cNvSpPr>
              <p:nvPr/>
            </p:nvSpPr>
            <p:spPr bwMode="auto">
              <a:xfrm flipV="1">
                <a:off x="2863" y="353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74" name="Line 1090"/>
              <p:cNvSpPr>
                <a:spLocks noChangeShapeType="1"/>
              </p:cNvSpPr>
              <p:nvPr/>
            </p:nvSpPr>
            <p:spPr bwMode="auto">
              <a:xfrm flipV="1">
                <a:off x="2958" y="347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75" name="Line 1091"/>
              <p:cNvSpPr>
                <a:spLocks noChangeShapeType="1"/>
              </p:cNvSpPr>
              <p:nvPr/>
            </p:nvSpPr>
            <p:spPr bwMode="auto">
              <a:xfrm flipV="1">
                <a:off x="3046" y="3417"/>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76" name="Line 1092"/>
              <p:cNvSpPr>
                <a:spLocks noChangeShapeType="1"/>
              </p:cNvSpPr>
              <p:nvPr/>
            </p:nvSpPr>
            <p:spPr bwMode="auto">
              <a:xfrm flipV="1">
                <a:off x="3141" y="3368"/>
                <a:ext cx="48"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40" name="Group 1093"/>
            <p:cNvGrpSpPr>
              <a:grpSpLocks/>
            </p:cNvGrpSpPr>
            <p:nvPr/>
          </p:nvGrpSpPr>
          <p:grpSpPr bwMode="auto">
            <a:xfrm>
              <a:off x="2870" y="2690"/>
              <a:ext cx="415" cy="287"/>
              <a:chOff x="2870" y="2690"/>
              <a:chExt cx="415" cy="287"/>
            </a:xfrm>
          </p:grpSpPr>
          <p:sp>
            <p:nvSpPr>
              <p:cNvPr id="103767" name="Freeform 1094"/>
              <p:cNvSpPr>
                <a:spLocks/>
              </p:cNvSpPr>
              <p:nvPr/>
            </p:nvSpPr>
            <p:spPr bwMode="auto">
              <a:xfrm>
                <a:off x="3173" y="2690"/>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3768" name="Line 1095"/>
              <p:cNvSpPr>
                <a:spLocks noChangeShapeType="1"/>
              </p:cNvSpPr>
              <p:nvPr/>
            </p:nvSpPr>
            <p:spPr bwMode="auto">
              <a:xfrm flipV="1">
                <a:off x="2870" y="2929"/>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69" name="Line 1096"/>
              <p:cNvSpPr>
                <a:spLocks noChangeShapeType="1"/>
              </p:cNvSpPr>
              <p:nvPr/>
            </p:nvSpPr>
            <p:spPr bwMode="auto">
              <a:xfrm flipV="1">
                <a:off x="2967" y="2867"/>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70" name="Line 1097"/>
              <p:cNvSpPr>
                <a:spLocks noChangeShapeType="1"/>
              </p:cNvSpPr>
              <p:nvPr/>
            </p:nvSpPr>
            <p:spPr bwMode="auto">
              <a:xfrm flipV="1">
                <a:off x="3053" y="2803"/>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71" name="Line 1098"/>
              <p:cNvSpPr>
                <a:spLocks noChangeShapeType="1"/>
              </p:cNvSpPr>
              <p:nvPr/>
            </p:nvSpPr>
            <p:spPr bwMode="auto">
              <a:xfrm flipV="1">
                <a:off x="3149" y="2754"/>
                <a:ext cx="40"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41" name="Group 1099"/>
            <p:cNvGrpSpPr>
              <a:grpSpLocks/>
            </p:cNvGrpSpPr>
            <p:nvPr/>
          </p:nvGrpSpPr>
          <p:grpSpPr bwMode="auto">
            <a:xfrm>
              <a:off x="2878" y="2068"/>
              <a:ext cx="431" cy="287"/>
              <a:chOff x="2878" y="2068"/>
              <a:chExt cx="431" cy="287"/>
            </a:xfrm>
          </p:grpSpPr>
          <p:sp>
            <p:nvSpPr>
              <p:cNvPr id="103762" name="Freeform 1100"/>
              <p:cNvSpPr>
                <a:spLocks/>
              </p:cNvSpPr>
              <p:nvPr/>
            </p:nvSpPr>
            <p:spPr bwMode="auto">
              <a:xfrm>
                <a:off x="3197" y="2267"/>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03763" name="Line 1101"/>
              <p:cNvSpPr>
                <a:spLocks noChangeShapeType="1"/>
              </p:cNvSpPr>
              <p:nvPr/>
            </p:nvSpPr>
            <p:spPr bwMode="auto">
              <a:xfrm>
                <a:off x="2878" y="206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64" name="Line 1102"/>
              <p:cNvSpPr>
                <a:spLocks noChangeShapeType="1"/>
              </p:cNvSpPr>
              <p:nvPr/>
            </p:nvSpPr>
            <p:spPr bwMode="auto">
              <a:xfrm>
                <a:off x="2975" y="2132"/>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65" name="Line 1103"/>
              <p:cNvSpPr>
                <a:spLocks noChangeShapeType="1"/>
              </p:cNvSpPr>
              <p:nvPr/>
            </p:nvSpPr>
            <p:spPr bwMode="auto">
              <a:xfrm>
                <a:off x="3062" y="219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66" name="Line 1104"/>
              <p:cNvSpPr>
                <a:spLocks noChangeShapeType="1"/>
              </p:cNvSpPr>
              <p:nvPr/>
            </p:nvSpPr>
            <p:spPr bwMode="auto">
              <a:xfrm>
                <a:off x="3157" y="2251"/>
                <a:ext cx="56"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42" name="Group 1105"/>
            <p:cNvGrpSpPr>
              <a:grpSpLocks/>
            </p:cNvGrpSpPr>
            <p:nvPr/>
          </p:nvGrpSpPr>
          <p:grpSpPr bwMode="auto">
            <a:xfrm>
              <a:off x="2415" y="2387"/>
              <a:ext cx="439" cy="271"/>
              <a:chOff x="2415" y="2387"/>
              <a:chExt cx="439" cy="271"/>
            </a:xfrm>
          </p:grpSpPr>
          <p:sp>
            <p:nvSpPr>
              <p:cNvPr id="103757" name="Freeform 1106"/>
              <p:cNvSpPr>
                <a:spLocks/>
              </p:cNvSpPr>
              <p:nvPr/>
            </p:nvSpPr>
            <p:spPr bwMode="auto">
              <a:xfrm>
                <a:off x="2742" y="2578"/>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03758" name="Line 1107"/>
              <p:cNvSpPr>
                <a:spLocks noChangeShapeType="1"/>
              </p:cNvSpPr>
              <p:nvPr/>
            </p:nvSpPr>
            <p:spPr bwMode="auto">
              <a:xfrm>
                <a:off x="2415" y="2387"/>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59" name="Line 1108"/>
              <p:cNvSpPr>
                <a:spLocks noChangeShapeType="1"/>
              </p:cNvSpPr>
              <p:nvPr/>
            </p:nvSpPr>
            <p:spPr bwMode="auto">
              <a:xfrm>
                <a:off x="2512" y="2443"/>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60" name="Line 1109"/>
              <p:cNvSpPr>
                <a:spLocks noChangeShapeType="1"/>
              </p:cNvSpPr>
              <p:nvPr/>
            </p:nvSpPr>
            <p:spPr bwMode="auto">
              <a:xfrm>
                <a:off x="2607" y="250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61" name="Line 1110"/>
              <p:cNvSpPr>
                <a:spLocks noChangeShapeType="1"/>
              </p:cNvSpPr>
              <p:nvPr/>
            </p:nvSpPr>
            <p:spPr bwMode="auto">
              <a:xfrm>
                <a:off x="2702" y="2562"/>
                <a:ext cx="56"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43" name="Group 1111"/>
            <p:cNvGrpSpPr>
              <a:grpSpLocks/>
            </p:cNvGrpSpPr>
            <p:nvPr/>
          </p:nvGrpSpPr>
          <p:grpSpPr bwMode="auto">
            <a:xfrm>
              <a:off x="1944" y="2387"/>
              <a:ext cx="439" cy="271"/>
              <a:chOff x="1944" y="2387"/>
              <a:chExt cx="439" cy="271"/>
            </a:xfrm>
          </p:grpSpPr>
          <p:sp>
            <p:nvSpPr>
              <p:cNvPr id="103752" name="Freeform 1112"/>
              <p:cNvSpPr>
                <a:spLocks/>
              </p:cNvSpPr>
              <p:nvPr/>
            </p:nvSpPr>
            <p:spPr bwMode="auto">
              <a:xfrm>
                <a:off x="2271" y="2578"/>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03753" name="Line 1113"/>
              <p:cNvSpPr>
                <a:spLocks noChangeShapeType="1"/>
              </p:cNvSpPr>
              <p:nvPr/>
            </p:nvSpPr>
            <p:spPr bwMode="auto">
              <a:xfrm>
                <a:off x="1944" y="238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54" name="Line 1114"/>
              <p:cNvSpPr>
                <a:spLocks noChangeShapeType="1"/>
              </p:cNvSpPr>
              <p:nvPr/>
            </p:nvSpPr>
            <p:spPr bwMode="auto">
              <a:xfrm>
                <a:off x="2040" y="244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55" name="Line 1115"/>
              <p:cNvSpPr>
                <a:spLocks noChangeShapeType="1"/>
              </p:cNvSpPr>
              <p:nvPr/>
            </p:nvSpPr>
            <p:spPr bwMode="auto">
              <a:xfrm>
                <a:off x="2136" y="250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56" name="Line 1116"/>
              <p:cNvSpPr>
                <a:spLocks noChangeShapeType="1"/>
              </p:cNvSpPr>
              <p:nvPr/>
            </p:nvSpPr>
            <p:spPr bwMode="auto">
              <a:xfrm>
                <a:off x="2231" y="2562"/>
                <a:ext cx="56"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44" name="Group 1117"/>
            <p:cNvGrpSpPr>
              <a:grpSpLocks/>
            </p:cNvGrpSpPr>
            <p:nvPr/>
          </p:nvGrpSpPr>
          <p:grpSpPr bwMode="auto">
            <a:xfrm>
              <a:off x="2399" y="3304"/>
              <a:ext cx="447" cy="279"/>
              <a:chOff x="2399" y="3304"/>
              <a:chExt cx="447" cy="279"/>
            </a:xfrm>
          </p:grpSpPr>
          <p:sp>
            <p:nvSpPr>
              <p:cNvPr id="103747" name="Freeform 1118"/>
              <p:cNvSpPr>
                <a:spLocks/>
              </p:cNvSpPr>
              <p:nvPr/>
            </p:nvSpPr>
            <p:spPr bwMode="auto">
              <a:xfrm>
                <a:off x="2734" y="3504"/>
                <a:ext cx="112" cy="79"/>
              </a:xfrm>
              <a:custGeom>
                <a:avLst/>
                <a:gdLst>
                  <a:gd name="T0" fmla="*/ 112 w 112"/>
                  <a:gd name="T1" fmla="*/ 79 h 79"/>
                  <a:gd name="T2" fmla="*/ 0 w 112"/>
                  <a:gd name="T3" fmla="*/ 47 h 79"/>
                  <a:gd name="T4" fmla="*/ 16 w 112"/>
                  <a:gd name="T5" fmla="*/ 24 h 79"/>
                  <a:gd name="T6" fmla="*/ 32 w 112"/>
                  <a:gd name="T7" fmla="*/ 0 h 79"/>
                  <a:gd name="T8" fmla="*/ 112 w 112"/>
                  <a:gd name="T9" fmla="*/ 79 h 79"/>
                  <a:gd name="T10" fmla="*/ 0 60000 65536"/>
                  <a:gd name="T11" fmla="*/ 0 60000 65536"/>
                  <a:gd name="T12" fmla="*/ 0 60000 65536"/>
                  <a:gd name="T13" fmla="*/ 0 60000 65536"/>
                  <a:gd name="T14" fmla="*/ 0 60000 65536"/>
                  <a:gd name="T15" fmla="*/ 0 w 112"/>
                  <a:gd name="T16" fmla="*/ 0 h 79"/>
                  <a:gd name="T17" fmla="*/ 112 w 112"/>
                  <a:gd name="T18" fmla="*/ 79 h 79"/>
                </a:gdLst>
                <a:ahLst/>
                <a:cxnLst>
                  <a:cxn ang="T10">
                    <a:pos x="T0" y="T1"/>
                  </a:cxn>
                  <a:cxn ang="T11">
                    <a:pos x="T2" y="T3"/>
                  </a:cxn>
                  <a:cxn ang="T12">
                    <a:pos x="T4" y="T5"/>
                  </a:cxn>
                  <a:cxn ang="T13">
                    <a:pos x="T6" y="T7"/>
                  </a:cxn>
                  <a:cxn ang="T14">
                    <a:pos x="T8" y="T9"/>
                  </a:cxn>
                </a:cxnLst>
                <a:rect l="T15" t="T16" r="T17" b="T18"/>
                <a:pathLst>
                  <a:path w="112" h="79">
                    <a:moveTo>
                      <a:pt x="112" y="79"/>
                    </a:moveTo>
                    <a:lnTo>
                      <a:pt x="0" y="47"/>
                    </a:lnTo>
                    <a:lnTo>
                      <a:pt x="16" y="24"/>
                    </a:lnTo>
                    <a:lnTo>
                      <a:pt x="32" y="0"/>
                    </a:lnTo>
                    <a:lnTo>
                      <a:pt x="112" y="79"/>
                    </a:lnTo>
                    <a:close/>
                  </a:path>
                </a:pathLst>
              </a:custGeom>
              <a:solidFill>
                <a:schemeClr val="bg2"/>
              </a:solidFill>
              <a:ln w="9525">
                <a:solidFill>
                  <a:schemeClr val="bg2"/>
                </a:solidFill>
                <a:round/>
                <a:headEnd/>
                <a:tailEnd/>
              </a:ln>
            </p:spPr>
            <p:txBody>
              <a:bodyPr/>
              <a:lstStyle/>
              <a:p>
                <a:endParaRPr lang="en-US"/>
              </a:p>
            </p:txBody>
          </p:sp>
          <p:sp>
            <p:nvSpPr>
              <p:cNvPr id="103748" name="Line 1119"/>
              <p:cNvSpPr>
                <a:spLocks noChangeShapeType="1"/>
              </p:cNvSpPr>
              <p:nvPr/>
            </p:nvSpPr>
            <p:spPr bwMode="auto">
              <a:xfrm>
                <a:off x="2399" y="330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49" name="Line 1120"/>
              <p:cNvSpPr>
                <a:spLocks noChangeShapeType="1"/>
              </p:cNvSpPr>
              <p:nvPr/>
            </p:nvSpPr>
            <p:spPr bwMode="auto">
              <a:xfrm>
                <a:off x="2495" y="336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50" name="Line 1121"/>
              <p:cNvSpPr>
                <a:spLocks noChangeShapeType="1"/>
              </p:cNvSpPr>
              <p:nvPr/>
            </p:nvSpPr>
            <p:spPr bwMode="auto">
              <a:xfrm>
                <a:off x="2590" y="342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51" name="Line 1122"/>
              <p:cNvSpPr>
                <a:spLocks noChangeShapeType="1"/>
              </p:cNvSpPr>
              <p:nvPr/>
            </p:nvSpPr>
            <p:spPr bwMode="auto">
              <a:xfrm>
                <a:off x="2687" y="3480"/>
                <a:ext cx="63"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45" name="Group 1123"/>
            <p:cNvGrpSpPr>
              <a:grpSpLocks/>
            </p:cNvGrpSpPr>
            <p:nvPr/>
          </p:nvGrpSpPr>
          <p:grpSpPr bwMode="auto">
            <a:xfrm>
              <a:off x="1936" y="3304"/>
              <a:ext cx="431" cy="271"/>
              <a:chOff x="1936" y="3304"/>
              <a:chExt cx="431" cy="271"/>
            </a:xfrm>
          </p:grpSpPr>
          <p:sp>
            <p:nvSpPr>
              <p:cNvPr id="103742" name="Freeform 1124"/>
              <p:cNvSpPr>
                <a:spLocks/>
              </p:cNvSpPr>
              <p:nvPr/>
            </p:nvSpPr>
            <p:spPr bwMode="auto">
              <a:xfrm>
                <a:off x="2255" y="3496"/>
                <a:ext cx="112" cy="79"/>
              </a:xfrm>
              <a:custGeom>
                <a:avLst/>
                <a:gdLst>
                  <a:gd name="T0" fmla="*/ 112 w 112"/>
                  <a:gd name="T1" fmla="*/ 79 h 79"/>
                  <a:gd name="T2" fmla="*/ 0 w 112"/>
                  <a:gd name="T3" fmla="*/ 40 h 79"/>
                  <a:gd name="T4" fmla="*/ 16 w 112"/>
                  <a:gd name="T5" fmla="*/ 16 h 79"/>
                  <a:gd name="T6" fmla="*/ 32 w 112"/>
                  <a:gd name="T7" fmla="*/ 0 h 79"/>
                  <a:gd name="T8" fmla="*/ 112 w 112"/>
                  <a:gd name="T9" fmla="*/ 79 h 79"/>
                  <a:gd name="T10" fmla="*/ 0 60000 65536"/>
                  <a:gd name="T11" fmla="*/ 0 60000 65536"/>
                  <a:gd name="T12" fmla="*/ 0 60000 65536"/>
                  <a:gd name="T13" fmla="*/ 0 60000 65536"/>
                  <a:gd name="T14" fmla="*/ 0 60000 65536"/>
                  <a:gd name="T15" fmla="*/ 0 w 112"/>
                  <a:gd name="T16" fmla="*/ 0 h 79"/>
                  <a:gd name="T17" fmla="*/ 112 w 112"/>
                  <a:gd name="T18" fmla="*/ 79 h 79"/>
                </a:gdLst>
                <a:ahLst/>
                <a:cxnLst>
                  <a:cxn ang="T10">
                    <a:pos x="T0" y="T1"/>
                  </a:cxn>
                  <a:cxn ang="T11">
                    <a:pos x="T2" y="T3"/>
                  </a:cxn>
                  <a:cxn ang="T12">
                    <a:pos x="T4" y="T5"/>
                  </a:cxn>
                  <a:cxn ang="T13">
                    <a:pos x="T6" y="T7"/>
                  </a:cxn>
                  <a:cxn ang="T14">
                    <a:pos x="T8" y="T9"/>
                  </a:cxn>
                </a:cxnLst>
                <a:rect l="T15" t="T16" r="T17" b="T18"/>
                <a:pathLst>
                  <a:path w="112" h="79">
                    <a:moveTo>
                      <a:pt x="112" y="79"/>
                    </a:moveTo>
                    <a:lnTo>
                      <a:pt x="0" y="40"/>
                    </a:lnTo>
                    <a:lnTo>
                      <a:pt x="16" y="16"/>
                    </a:lnTo>
                    <a:lnTo>
                      <a:pt x="32" y="0"/>
                    </a:lnTo>
                    <a:lnTo>
                      <a:pt x="112" y="79"/>
                    </a:lnTo>
                    <a:close/>
                  </a:path>
                </a:pathLst>
              </a:custGeom>
              <a:solidFill>
                <a:schemeClr val="bg2"/>
              </a:solidFill>
              <a:ln w="9525">
                <a:solidFill>
                  <a:schemeClr val="bg2"/>
                </a:solidFill>
                <a:round/>
                <a:headEnd/>
                <a:tailEnd/>
              </a:ln>
            </p:spPr>
            <p:txBody>
              <a:bodyPr/>
              <a:lstStyle/>
              <a:p>
                <a:endParaRPr lang="en-US"/>
              </a:p>
            </p:txBody>
          </p:sp>
          <p:sp>
            <p:nvSpPr>
              <p:cNvPr id="103743" name="Line 1125"/>
              <p:cNvSpPr>
                <a:spLocks noChangeShapeType="1"/>
              </p:cNvSpPr>
              <p:nvPr/>
            </p:nvSpPr>
            <p:spPr bwMode="auto">
              <a:xfrm>
                <a:off x="1936" y="330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44" name="Line 1126"/>
              <p:cNvSpPr>
                <a:spLocks noChangeShapeType="1"/>
              </p:cNvSpPr>
              <p:nvPr/>
            </p:nvSpPr>
            <p:spPr bwMode="auto">
              <a:xfrm>
                <a:off x="2032" y="336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45" name="Line 1127"/>
              <p:cNvSpPr>
                <a:spLocks noChangeShapeType="1"/>
              </p:cNvSpPr>
              <p:nvPr/>
            </p:nvSpPr>
            <p:spPr bwMode="auto">
              <a:xfrm>
                <a:off x="2127" y="342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46" name="Line 1128"/>
              <p:cNvSpPr>
                <a:spLocks noChangeShapeType="1"/>
              </p:cNvSpPr>
              <p:nvPr/>
            </p:nvSpPr>
            <p:spPr bwMode="auto">
              <a:xfrm>
                <a:off x="2224" y="3480"/>
                <a:ext cx="47"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46" name="Group 1129"/>
            <p:cNvGrpSpPr>
              <a:grpSpLocks/>
            </p:cNvGrpSpPr>
            <p:nvPr/>
          </p:nvGrpSpPr>
          <p:grpSpPr bwMode="auto">
            <a:xfrm>
              <a:off x="2400" y="3304"/>
              <a:ext cx="414" cy="279"/>
              <a:chOff x="2400" y="3304"/>
              <a:chExt cx="414" cy="279"/>
            </a:xfrm>
          </p:grpSpPr>
          <p:sp>
            <p:nvSpPr>
              <p:cNvPr id="103737" name="Freeform 1130"/>
              <p:cNvSpPr>
                <a:spLocks/>
              </p:cNvSpPr>
              <p:nvPr/>
            </p:nvSpPr>
            <p:spPr bwMode="auto">
              <a:xfrm>
                <a:off x="2702" y="3304"/>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3738" name="Line 1131"/>
              <p:cNvSpPr>
                <a:spLocks noChangeShapeType="1"/>
              </p:cNvSpPr>
              <p:nvPr/>
            </p:nvSpPr>
            <p:spPr bwMode="auto">
              <a:xfrm flipV="1">
                <a:off x="2400" y="353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39" name="Line 1132"/>
              <p:cNvSpPr>
                <a:spLocks noChangeShapeType="1"/>
              </p:cNvSpPr>
              <p:nvPr/>
            </p:nvSpPr>
            <p:spPr bwMode="auto">
              <a:xfrm flipV="1">
                <a:off x="2495" y="347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40" name="Line 1133"/>
              <p:cNvSpPr>
                <a:spLocks noChangeShapeType="1"/>
              </p:cNvSpPr>
              <p:nvPr/>
            </p:nvSpPr>
            <p:spPr bwMode="auto">
              <a:xfrm flipV="1">
                <a:off x="2583" y="3409"/>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41" name="Line 1134"/>
              <p:cNvSpPr>
                <a:spLocks noChangeShapeType="1"/>
              </p:cNvSpPr>
              <p:nvPr/>
            </p:nvSpPr>
            <p:spPr bwMode="auto">
              <a:xfrm flipV="1">
                <a:off x="2678" y="3368"/>
                <a:ext cx="40"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47" name="Group 1135"/>
            <p:cNvGrpSpPr>
              <a:grpSpLocks/>
            </p:cNvGrpSpPr>
            <p:nvPr/>
          </p:nvGrpSpPr>
          <p:grpSpPr bwMode="auto">
            <a:xfrm>
              <a:off x="2400" y="3001"/>
              <a:ext cx="422" cy="271"/>
              <a:chOff x="2400" y="3001"/>
              <a:chExt cx="422" cy="271"/>
            </a:xfrm>
          </p:grpSpPr>
          <p:sp>
            <p:nvSpPr>
              <p:cNvPr id="103732" name="Freeform 1136"/>
              <p:cNvSpPr>
                <a:spLocks/>
              </p:cNvSpPr>
              <p:nvPr/>
            </p:nvSpPr>
            <p:spPr bwMode="auto">
              <a:xfrm>
                <a:off x="2710" y="3001"/>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3733" name="Line 1137"/>
              <p:cNvSpPr>
                <a:spLocks noChangeShapeType="1"/>
              </p:cNvSpPr>
              <p:nvPr/>
            </p:nvSpPr>
            <p:spPr bwMode="auto">
              <a:xfrm flipV="1">
                <a:off x="2400" y="3225"/>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34" name="Line 1138"/>
              <p:cNvSpPr>
                <a:spLocks noChangeShapeType="1"/>
              </p:cNvSpPr>
              <p:nvPr/>
            </p:nvSpPr>
            <p:spPr bwMode="auto">
              <a:xfrm flipV="1">
                <a:off x="2496" y="3170"/>
                <a:ext cx="70" cy="3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35" name="Line 1139"/>
              <p:cNvSpPr>
                <a:spLocks noChangeShapeType="1"/>
              </p:cNvSpPr>
              <p:nvPr/>
            </p:nvSpPr>
            <p:spPr bwMode="auto">
              <a:xfrm flipV="1">
                <a:off x="2590" y="3105"/>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36" name="Line 1140"/>
              <p:cNvSpPr>
                <a:spLocks noChangeShapeType="1"/>
              </p:cNvSpPr>
              <p:nvPr/>
            </p:nvSpPr>
            <p:spPr bwMode="auto">
              <a:xfrm flipV="1">
                <a:off x="2678" y="3065"/>
                <a:ext cx="48" cy="2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48" name="Group 1141"/>
            <p:cNvGrpSpPr>
              <a:grpSpLocks/>
            </p:cNvGrpSpPr>
            <p:nvPr/>
          </p:nvGrpSpPr>
          <p:grpSpPr bwMode="auto">
            <a:xfrm>
              <a:off x="3318" y="3001"/>
              <a:ext cx="422" cy="271"/>
              <a:chOff x="3318" y="3001"/>
              <a:chExt cx="422" cy="271"/>
            </a:xfrm>
          </p:grpSpPr>
          <p:sp>
            <p:nvSpPr>
              <p:cNvPr id="103727" name="Freeform 1142"/>
              <p:cNvSpPr>
                <a:spLocks/>
              </p:cNvSpPr>
              <p:nvPr/>
            </p:nvSpPr>
            <p:spPr bwMode="auto">
              <a:xfrm>
                <a:off x="3628" y="3001"/>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3728" name="Line 1143"/>
              <p:cNvSpPr>
                <a:spLocks noChangeShapeType="1"/>
              </p:cNvSpPr>
              <p:nvPr/>
            </p:nvSpPr>
            <p:spPr bwMode="auto">
              <a:xfrm flipV="1">
                <a:off x="3318" y="3225"/>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29" name="Line 1144"/>
              <p:cNvSpPr>
                <a:spLocks noChangeShapeType="1"/>
              </p:cNvSpPr>
              <p:nvPr/>
            </p:nvSpPr>
            <p:spPr bwMode="auto">
              <a:xfrm flipV="1">
                <a:off x="3414" y="3169"/>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30" name="Line 1145"/>
              <p:cNvSpPr>
                <a:spLocks noChangeShapeType="1"/>
              </p:cNvSpPr>
              <p:nvPr/>
            </p:nvSpPr>
            <p:spPr bwMode="auto">
              <a:xfrm flipV="1">
                <a:off x="3509" y="310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31" name="Line 1146"/>
              <p:cNvSpPr>
                <a:spLocks noChangeShapeType="1"/>
              </p:cNvSpPr>
              <p:nvPr/>
            </p:nvSpPr>
            <p:spPr bwMode="auto">
              <a:xfrm flipV="1">
                <a:off x="3596" y="3065"/>
                <a:ext cx="48" cy="2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49" name="Group 1147"/>
            <p:cNvGrpSpPr>
              <a:grpSpLocks/>
            </p:cNvGrpSpPr>
            <p:nvPr/>
          </p:nvGrpSpPr>
          <p:grpSpPr bwMode="auto">
            <a:xfrm>
              <a:off x="3325" y="2076"/>
              <a:ext cx="439" cy="271"/>
              <a:chOff x="3325" y="2076"/>
              <a:chExt cx="439" cy="271"/>
            </a:xfrm>
          </p:grpSpPr>
          <p:sp>
            <p:nvSpPr>
              <p:cNvPr id="103722" name="Freeform 1148"/>
              <p:cNvSpPr>
                <a:spLocks/>
              </p:cNvSpPr>
              <p:nvPr/>
            </p:nvSpPr>
            <p:spPr bwMode="auto">
              <a:xfrm>
                <a:off x="3652" y="2267"/>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03723" name="Line 1149"/>
              <p:cNvSpPr>
                <a:spLocks noChangeShapeType="1"/>
              </p:cNvSpPr>
              <p:nvPr/>
            </p:nvSpPr>
            <p:spPr bwMode="auto">
              <a:xfrm>
                <a:off x="3325" y="207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24" name="Line 1150"/>
              <p:cNvSpPr>
                <a:spLocks noChangeShapeType="1"/>
              </p:cNvSpPr>
              <p:nvPr/>
            </p:nvSpPr>
            <p:spPr bwMode="auto">
              <a:xfrm>
                <a:off x="3422" y="2132"/>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25" name="Line 1151"/>
              <p:cNvSpPr>
                <a:spLocks noChangeShapeType="1"/>
              </p:cNvSpPr>
              <p:nvPr/>
            </p:nvSpPr>
            <p:spPr bwMode="auto">
              <a:xfrm>
                <a:off x="3517" y="219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26" name="Line 1152"/>
              <p:cNvSpPr>
                <a:spLocks noChangeShapeType="1"/>
              </p:cNvSpPr>
              <p:nvPr/>
            </p:nvSpPr>
            <p:spPr bwMode="auto">
              <a:xfrm>
                <a:off x="3612" y="2251"/>
                <a:ext cx="56"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50" name="Group 1153"/>
            <p:cNvGrpSpPr>
              <a:grpSpLocks/>
            </p:cNvGrpSpPr>
            <p:nvPr/>
          </p:nvGrpSpPr>
          <p:grpSpPr bwMode="auto">
            <a:xfrm>
              <a:off x="3788" y="2068"/>
              <a:ext cx="431" cy="287"/>
              <a:chOff x="3788" y="2068"/>
              <a:chExt cx="431" cy="287"/>
            </a:xfrm>
          </p:grpSpPr>
          <p:sp>
            <p:nvSpPr>
              <p:cNvPr id="103717" name="Freeform 1154"/>
              <p:cNvSpPr>
                <a:spLocks/>
              </p:cNvSpPr>
              <p:nvPr/>
            </p:nvSpPr>
            <p:spPr bwMode="auto">
              <a:xfrm>
                <a:off x="4107" y="2267"/>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03718" name="Line 1155"/>
              <p:cNvSpPr>
                <a:spLocks noChangeShapeType="1"/>
              </p:cNvSpPr>
              <p:nvPr/>
            </p:nvSpPr>
            <p:spPr bwMode="auto">
              <a:xfrm>
                <a:off x="3788" y="206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19" name="Line 1156"/>
              <p:cNvSpPr>
                <a:spLocks noChangeShapeType="1"/>
              </p:cNvSpPr>
              <p:nvPr/>
            </p:nvSpPr>
            <p:spPr bwMode="auto">
              <a:xfrm>
                <a:off x="3885" y="2132"/>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20" name="Line 1157"/>
              <p:cNvSpPr>
                <a:spLocks noChangeShapeType="1"/>
              </p:cNvSpPr>
              <p:nvPr/>
            </p:nvSpPr>
            <p:spPr bwMode="auto">
              <a:xfrm>
                <a:off x="3973" y="2196"/>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21" name="Line 1158"/>
              <p:cNvSpPr>
                <a:spLocks noChangeShapeType="1"/>
              </p:cNvSpPr>
              <p:nvPr/>
            </p:nvSpPr>
            <p:spPr bwMode="auto">
              <a:xfrm>
                <a:off x="4067" y="2251"/>
                <a:ext cx="56"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51" name="Group 1159"/>
            <p:cNvGrpSpPr>
              <a:grpSpLocks/>
            </p:cNvGrpSpPr>
            <p:nvPr/>
          </p:nvGrpSpPr>
          <p:grpSpPr bwMode="auto">
            <a:xfrm>
              <a:off x="4251" y="2084"/>
              <a:ext cx="431" cy="263"/>
              <a:chOff x="4251" y="2084"/>
              <a:chExt cx="431" cy="263"/>
            </a:xfrm>
          </p:grpSpPr>
          <p:sp>
            <p:nvSpPr>
              <p:cNvPr id="103712" name="Freeform 1160"/>
              <p:cNvSpPr>
                <a:spLocks/>
              </p:cNvSpPr>
              <p:nvPr/>
            </p:nvSpPr>
            <p:spPr bwMode="auto">
              <a:xfrm>
                <a:off x="4570" y="2267"/>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03713" name="Line 1161"/>
              <p:cNvSpPr>
                <a:spLocks noChangeShapeType="1"/>
              </p:cNvSpPr>
              <p:nvPr/>
            </p:nvSpPr>
            <p:spPr bwMode="auto">
              <a:xfrm>
                <a:off x="4251" y="208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14" name="Line 1162"/>
              <p:cNvSpPr>
                <a:spLocks noChangeShapeType="1"/>
              </p:cNvSpPr>
              <p:nvPr/>
            </p:nvSpPr>
            <p:spPr bwMode="auto">
              <a:xfrm>
                <a:off x="4348" y="214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15" name="Line 1163"/>
              <p:cNvSpPr>
                <a:spLocks noChangeShapeType="1"/>
              </p:cNvSpPr>
              <p:nvPr/>
            </p:nvSpPr>
            <p:spPr bwMode="auto">
              <a:xfrm>
                <a:off x="4443" y="2203"/>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16" name="Line 1164"/>
              <p:cNvSpPr>
                <a:spLocks noChangeShapeType="1"/>
              </p:cNvSpPr>
              <p:nvPr/>
            </p:nvSpPr>
            <p:spPr bwMode="auto">
              <a:xfrm>
                <a:off x="4539" y="2259"/>
                <a:ext cx="47"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52" name="Group 1165"/>
            <p:cNvGrpSpPr>
              <a:grpSpLocks/>
            </p:cNvGrpSpPr>
            <p:nvPr/>
          </p:nvGrpSpPr>
          <p:grpSpPr bwMode="auto">
            <a:xfrm>
              <a:off x="4236" y="3001"/>
              <a:ext cx="430" cy="279"/>
              <a:chOff x="4236" y="3001"/>
              <a:chExt cx="430" cy="279"/>
            </a:xfrm>
          </p:grpSpPr>
          <p:sp>
            <p:nvSpPr>
              <p:cNvPr id="103707" name="Freeform 1166"/>
              <p:cNvSpPr>
                <a:spLocks/>
              </p:cNvSpPr>
              <p:nvPr/>
            </p:nvSpPr>
            <p:spPr bwMode="auto">
              <a:xfrm>
                <a:off x="4554" y="3001"/>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3708" name="Line 1167"/>
              <p:cNvSpPr>
                <a:spLocks noChangeShapeType="1"/>
              </p:cNvSpPr>
              <p:nvPr/>
            </p:nvSpPr>
            <p:spPr bwMode="auto">
              <a:xfrm flipV="1">
                <a:off x="4236" y="323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09" name="Line 1168"/>
              <p:cNvSpPr>
                <a:spLocks noChangeShapeType="1"/>
              </p:cNvSpPr>
              <p:nvPr/>
            </p:nvSpPr>
            <p:spPr bwMode="auto">
              <a:xfrm flipV="1">
                <a:off x="4332" y="3169"/>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10" name="Line 1169"/>
              <p:cNvSpPr>
                <a:spLocks noChangeShapeType="1"/>
              </p:cNvSpPr>
              <p:nvPr/>
            </p:nvSpPr>
            <p:spPr bwMode="auto">
              <a:xfrm flipV="1">
                <a:off x="4419" y="3114"/>
                <a:ext cx="80"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11" name="Line 1170"/>
              <p:cNvSpPr>
                <a:spLocks noChangeShapeType="1"/>
              </p:cNvSpPr>
              <p:nvPr/>
            </p:nvSpPr>
            <p:spPr bwMode="auto">
              <a:xfrm flipV="1">
                <a:off x="4515" y="3066"/>
                <a:ext cx="55"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53" name="Group 1171"/>
            <p:cNvGrpSpPr>
              <a:grpSpLocks/>
            </p:cNvGrpSpPr>
            <p:nvPr/>
          </p:nvGrpSpPr>
          <p:grpSpPr bwMode="auto">
            <a:xfrm>
              <a:off x="3772" y="2682"/>
              <a:ext cx="423" cy="287"/>
              <a:chOff x="3772" y="2682"/>
              <a:chExt cx="423" cy="287"/>
            </a:xfrm>
          </p:grpSpPr>
          <p:sp>
            <p:nvSpPr>
              <p:cNvPr id="103702" name="Freeform 1172"/>
              <p:cNvSpPr>
                <a:spLocks/>
              </p:cNvSpPr>
              <p:nvPr/>
            </p:nvSpPr>
            <p:spPr bwMode="auto">
              <a:xfrm>
                <a:off x="4083" y="2881"/>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03703" name="Line 1173"/>
              <p:cNvSpPr>
                <a:spLocks noChangeShapeType="1"/>
              </p:cNvSpPr>
              <p:nvPr/>
            </p:nvSpPr>
            <p:spPr bwMode="auto">
              <a:xfrm>
                <a:off x="3772" y="2682"/>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04" name="Line 1174"/>
              <p:cNvSpPr>
                <a:spLocks noChangeShapeType="1"/>
              </p:cNvSpPr>
              <p:nvPr/>
            </p:nvSpPr>
            <p:spPr bwMode="auto">
              <a:xfrm>
                <a:off x="3868" y="274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05" name="Line 1175"/>
              <p:cNvSpPr>
                <a:spLocks noChangeShapeType="1"/>
              </p:cNvSpPr>
              <p:nvPr/>
            </p:nvSpPr>
            <p:spPr bwMode="auto">
              <a:xfrm>
                <a:off x="3957" y="2810"/>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06" name="Line 1176"/>
              <p:cNvSpPr>
                <a:spLocks noChangeShapeType="1"/>
              </p:cNvSpPr>
              <p:nvPr/>
            </p:nvSpPr>
            <p:spPr bwMode="auto">
              <a:xfrm>
                <a:off x="4051" y="2873"/>
                <a:ext cx="48"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54" name="Group 1177"/>
            <p:cNvGrpSpPr>
              <a:grpSpLocks/>
            </p:cNvGrpSpPr>
            <p:nvPr/>
          </p:nvGrpSpPr>
          <p:grpSpPr bwMode="auto">
            <a:xfrm>
              <a:off x="3780" y="2387"/>
              <a:ext cx="431" cy="279"/>
              <a:chOff x="3780" y="2387"/>
              <a:chExt cx="431" cy="279"/>
            </a:xfrm>
          </p:grpSpPr>
          <p:sp>
            <p:nvSpPr>
              <p:cNvPr id="103697" name="Freeform 1178"/>
              <p:cNvSpPr>
                <a:spLocks/>
              </p:cNvSpPr>
              <p:nvPr/>
            </p:nvSpPr>
            <p:spPr bwMode="auto">
              <a:xfrm>
                <a:off x="4099" y="2578"/>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03698" name="Line 1179"/>
              <p:cNvSpPr>
                <a:spLocks noChangeShapeType="1"/>
              </p:cNvSpPr>
              <p:nvPr/>
            </p:nvSpPr>
            <p:spPr bwMode="auto">
              <a:xfrm>
                <a:off x="3780" y="2387"/>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99" name="Line 1180"/>
              <p:cNvSpPr>
                <a:spLocks noChangeShapeType="1"/>
              </p:cNvSpPr>
              <p:nvPr/>
            </p:nvSpPr>
            <p:spPr bwMode="auto">
              <a:xfrm>
                <a:off x="3877" y="245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00" name="Line 1181"/>
              <p:cNvSpPr>
                <a:spLocks noChangeShapeType="1"/>
              </p:cNvSpPr>
              <p:nvPr/>
            </p:nvSpPr>
            <p:spPr bwMode="auto">
              <a:xfrm>
                <a:off x="3965" y="2507"/>
                <a:ext cx="78"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01" name="Line 1182"/>
              <p:cNvSpPr>
                <a:spLocks noChangeShapeType="1"/>
              </p:cNvSpPr>
              <p:nvPr/>
            </p:nvSpPr>
            <p:spPr bwMode="auto">
              <a:xfrm>
                <a:off x="4060" y="2570"/>
                <a:ext cx="55"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55" name="Group 1183"/>
            <p:cNvGrpSpPr>
              <a:grpSpLocks/>
            </p:cNvGrpSpPr>
            <p:nvPr/>
          </p:nvGrpSpPr>
          <p:grpSpPr bwMode="auto">
            <a:xfrm>
              <a:off x="3780" y="1781"/>
              <a:ext cx="415" cy="263"/>
              <a:chOff x="3780" y="1781"/>
              <a:chExt cx="415" cy="263"/>
            </a:xfrm>
          </p:grpSpPr>
          <p:sp>
            <p:nvSpPr>
              <p:cNvPr id="103692" name="Freeform 1184"/>
              <p:cNvSpPr>
                <a:spLocks/>
              </p:cNvSpPr>
              <p:nvPr/>
            </p:nvSpPr>
            <p:spPr bwMode="auto">
              <a:xfrm>
                <a:off x="4083" y="1781"/>
                <a:ext cx="112" cy="87"/>
              </a:xfrm>
              <a:custGeom>
                <a:avLst/>
                <a:gdLst>
                  <a:gd name="T0" fmla="*/ 112 w 112"/>
                  <a:gd name="T1" fmla="*/ 0 h 87"/>
                  <a:gd name="T2" fmla="*/ 32 w 112"/>
                  <a:gd name="T3" fmla="*/ 87 h 87"/>
                  <a:gd name="T4" fmla="*/ 16 w 112"/>
                  <a:gd name="T5" fmla="*/ 64 h 87"/>
                  <a:gd name="T6" fmla="*/ 0 w 112"/>
                  <a:gd name="T7" fmla="*/ 40 h 87"/>
                  <a:gd name="T8" fmla="*/ 112 w 112"/>
                  <a:gd name="T9" fmla="*/ 0 h 87"/>
                  <a:gd name="T10" fmla="*/ 0 60000 65536"/>
                  <a:gd name="T11" fmla="*/ 0 60000 65536"/>
                  <a:gd name="T12" fmla="*/ 0 60000 65536"/>
                  <a:gd name="T13" fmla="*/ 0 60000 65536"/>
                  <a:gd name="T14" fmla="*/ 0 60000 65536"/>
                  <a:gd name="T15" fmla="*/ 0 w 112"/>
                  <a:gd name="T16" fmla="*/ 0 h 87"/>
                  <a:gd name="T17" fmla="*/ 112 w 112"/>
                  <a:gd name="T18" fmla="*/ 87 h 87"/>
                </a:gdLst>
                <a:ahLst/>
                <a:cxnLst>
                  <a:cxn ang="T10">
                    <a:pos x="T0" y="T1"/>
                  </a:cxn>
                  <a:cxn ang="T11">
                    <a:pos x="T2" y="T3"/>
                  </a:cxn>
                  <a:cxn ang="T12">
                    <a:pos x="T4" y="T5"/>
                  </a:cxn>
                  <a:cxn ang="T13">
                    <a:pos x="T6" y="T7"/>
                  </a:cxn>
                  <a:cxn ang="T14">
                    <a:pos x="T8" y="T9"/>
                  </a:cxn>
                </a:cxnLst>
                <a:rect l="T15" t="T16" r="T17" b="T18"/>
                <a:pathLst>
                  <a:path w="112" h="87">
                    <a:moveTo>
                      <a:pt x="112" y="0"/>
                    </a:moveTo>
                    <a:lnTo>
                      <a:pt x="32" y="87"/>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3693" name="Line 1185"/>
              <p:cNvSpPr>
                <a:spLocks noChangeShapeType="1"/>
              </p:cNvSpPr>
              <p:nvPr/>
            </p:nvSpPr>
            <p:spPr bwMode="auto">
              <a:xfrm flipV="1">
                <a:off x="3780" y="199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94" name="Line 1186"/>
              <p:cNvSpPr>
                <a:spLocks noChangeShapeType="1"/>
              </p:cNvSpPr>
              <p:nvPr/>
            </p:nvSpPr>
            <p:spPr bwMode="auto">
              <a:xfrm flipV="1">
                <a:off x="3876" y="1940"/>
                <a:ext cx="72"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95" name="Line 1187"/>
              <p:cNvSpPr>
                <a:spLocks noChangeShapeType="1"/>
              </p:cNvSpPr>
              <p:nvPr/>
            </p:nvSpPr>
            <p:spPr bwMode="auto">
              <a:xfrm flipV="1">
                <a:off x="3973" y="1878"/>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96" name="Line 1188"/>
              <p:cNvSpPr>
                <a:spLocks noChangeShapeType="1"/>
              </p:cNvSpPr>
              <p:nvPr/>
            </p:nvSpPr>
            <p:spPr bwMode="auto">
              <a:xfrm flipV="1">
                <a:off x="4059" y="1846"/>
                <a:ext cx="40" cy="15"/>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56" name="Group 1189"/>
            <p:cNvGrpSpPr>
              <a:grpSpLocks/>
            </p:cNvGrpSpPr>
            <p:nvPr/>
          </p:nvGrpSpPr>
          <p:grpSpPr bwMode="auto">
            <a:xfrm>
              <a:off x="3780" y="1765"/>
              <a:ext cx="447" cy="279"/>
              <a:chOff x="3780" y="1765"/>
              <a:chExt cx="447" cy="279"/>
            </a:xfrm>
          </p:grpSpPr>
          <p:sp>
            <p:nvSpPr>
              <p:cNvPr id="103687" name="Freeform 1190"/>
              <p:cNvSpPr>
                <a:spLocks/>
              </p:cNvSpPr>
              <p:nvPr/>
            </p:nvSpPr>
            <p:spPr bwMode="auto">
              <a:xfrm>
                <a:off x="4115" y="1964"/>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03688" name="Line 1191"/>
              <p:cNvSpPr>
                <a:spLocks noChangeShapeType="1"/>
              </p:cNvSpPr>
              <p:nvPr/>
            </p:nvSpPr>
            <p:spPr bwMode="auto">
              <a:xfrm>
                <a:off x="3780" y="1765"/>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89" name="Line 1192"/>
              <p:cNvSpPr>
                <a:spLocks noChangeShapeType="1"/>
              </p:cNvSpPr>
              <p:nvPr/>
            </p:nvSpPr>
            <p:spPr bwMode="auto">
              <a:xfrm>
                <a:off x="3877" y="182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90" name="Line 1193"/>
              <p:cNvSpPr>
                <a:spLocks noChangeShapeType="1"/>
              </p:cNvSpPr>
              <p:nvPr/>
            </p:nvSpPr>
            <p:spPr bwMode="auto">
              <a:xfrm>
                <a:off x="3972" y="1884"/>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91" name="Line 1194"/>
              <p:cNvSpPr>
                <a:spLocks noChangeShapeType="1"/>
              </p:cNvSpPr>
              <p:nvPr/>
            </p:nvSpPr>
            <p:spPr bwMode="auto">
              <a:xfrm>
                <a:off x="4068" y="1940"/>
                <a:ext cx="63"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57" name="Group 1195"/>
            <p:cNvGrpSpPr>
              <a:grpSpLocks/>
            </p:cNvGrpSpPr>
            <p:nvPr/>
          </p:nvGrpSpPr>
          <p:grpSpPr bwMode="auto">
            <a:xfrm>
              <a:off x="3326" y="1781"/>
              <a:ext cx="430" cy="255"/>
              <a:chOff x="3326" y="1781"/>
              <a:chExt cx="430" cy="255"/>
            </a:xfrm>
          </p:grpSpPr>
          <p:sp>
            <p:nvSpPr>
              <p:cNvPr id="103682" name="Freeform 1196"/>
              <p:cNvSpPr>
                <a:spLocks/>
              </p:cNvSpPr>
              <p:nvPr/>
            </p:nvSpPr>
            <p:spPr bwMode="auto">
              <a:xfrm>
                <a:off x="3644" y="1956"/>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03683" name="Line 1197"/>
              <p:cNvSpPr>
                <a:spLocks noChangeShapeType="1"/>
              </p:cNvSpPr>
              <p:nvPr/>
            </p:nvSpPr>
            <p:spPr bwMode="auto">
              <a:xfrm>
                <a:off x="3326" y="178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84" name="Line 1198"/>
              <p:cNvSpPr>
                <a:spLocks noChangeShapeType="1"/>
              </p:cNvSpPr>
              <p:nvPr/>
            </p:nvSpPr>
            <p:spPr bwMode="auto">
              <a:xfrm>
                <a:off x="3422" y="1837"/>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85" name="Line 1199"/>
              <p:cNvSpPr>
                <a:spLocks noChangeShapeType="1"/>
              </p:cNvSpPr>
              <p:nvPr/>
            </p:nvSpPr>
            <p:spPr bwMode="auto">
              <a:xfrm>
                <a:off x="3516" y="1892"/>
                <a:ext cx="80"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86" name="Line 1200"/>
              <p:cNvSpPr>
                <a:spLocks noChangeShapeType="1"/>
              </p:cNvSpPr>
              <p:nvPr/>
            </p:nvSpPr>
            <p:spPr bwMode="auto">
              <a:xfrm>
                <a:off x="3612" y="1948"/>
                <a:ext cx="48"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58" name="Group 1201"/>
            <p:cNvGrpSpPr>
              <a:grpSpLocks/>
            </p:cNvGrpSpPr>
            <p:nvPr/>
          </p:nvGrpSpPr>
          <p:grpSpPr bwMode="auto">
            <a:xfrm>
              <a:off x="3325" y="2698"/>
              <a:ext cx="415" cy="279"/>
              <a:chOff x="3325" y="2698"/>
              <a:chExt cx="415" cy="279"/>
            </a:xfrm>
          </p:grpSpPr>
          <p:sp>
            <p:nvSpPr>
              <p:cNvPr id="103677" name="Freeform 1202"/>
              <p:cNvSpPr>
                <a:spLocks/>
              </p:cNvSpPr>
              <p:nvPr/>
            </p:nvSpPr>
            <p:spPr bwMode="auto">
              <a:xfrm>
                <a:off x="3628" y="2889"/>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03678" name="Line 1203"/>
              <p:cNvSpPr>
                <a:spLocks noChangeShapeType="1"/>
              </p:cNvSpPr>
              <p:nvPr/>
            </p:nvSpPr>
            <p:spPr bwMode="auto">
              <a:xfrm>
                <a:off x="3325" y="269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79" name="Line 1204"/>
              <p:cNvSpPr>
                <a:spLocks noChangeShapeType="1"/>
              </p:cNvSpPr>
              <p:nvPr/>
            </p:nvSpPr>
            <p:spPr bwMode="auto">
              <a:xfrm>
                <a:off x="3421" y="2762"/>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80" name="Line 1205"/>
              <p:cNvSpPr>
                <a:spLocks noChangeShapeType="1"/>
              </p:cNvSpPr>
              <p:nvPr/>
            </p:nvSpPr>
            <p:spPr bwMode="auto">
              <a:xfrm>
                <a:off x="3510" y="2826"/>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81" name="Line 1206"/>
              <p:cNvSpPr>
                <a:spLocks noChangeShapeType="1"/>
              </p:cNvSpPr>
              <p:nvPr/>
            </p:nvSpPr>
            <p:spPr bwMode="auto">
              <a:xfrm>
                <a:off x="3604" y="2881"/>
                <a:ext cx="40"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59" name="Group 1207"/>
            <p:cNvGrpSpPr>
              <a:grpSpLocks/>
            </p:cNvGrpSpPr>
            <p:nvPr/>
          </p:nvGrpSpPr>
          <p:grpSpPr bwMode="auto">
            <a:xfrm>
              <a:off x="2878" y="2395"/>
              <a:ext cx="423" cy="271"/>
              <a:chOff x="2878" y="2395"/>
              <a:chExt cx="423" cy="271"/>
            </a:xfrm>
          </p:grpSpPr>
          <p:sp>
            <p:nvSpPr>
              <p:cNvPr id="103672" name="Freeform 1208"/>
              <p:cNvSpPr>
                <a:spLocks/>
              </p:cNvSpPr>
              <p:nvPr/>
            </p:nvSpPr>
            <p:spPr bwMode="auto">
              <a:xfrm>
                <a:off x="3189" y="2578"/>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03673" name="Line 1209"/>
              <p:cNvSpPr>
                <a:spLocks noChangeShapeType="1"/>
              </p:cNvSpPr>
              <p:nvPr/>
            </p:nvSpPr>
            <p:spPr bwMode="auto">
              <a:xfrm>
                <a:off x="2878" y="2395"/>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74" name="Line 1210"/>
              <p:cNvSpPr>
                <a:spLocks noChangeShapeType="1"/>
              </p:cNvSpPr>
              <p:nvPr/>
            </p:nvSpPr>
            <p:spPr bwMode="auto">
              <a:xfrm>
                <a:off x="2975" y="2459"/>
                <a:ext cx="70" cy="3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75" name="Line 1211"/>
              <p:cNvSpPr>
                <a:spLocks noChangeShapeType="1"/>
              </p:cNvSpPr>
              <p:nvPr/>
            </p:nvSpPr>
            <p:spPr bwMode="auto">
              <a:xfrm>
                <a:off x="3070" y="2515"/>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76" name="Line 1212"/>
              <p:cNvSpPr>
                <a:spLocks noChangeShapeType="1"/>
              </p:cNvSpPr>
              <p:nvPr/>
            </p:nvSpPr>
            <p:spPr bwMode="auto">
              <a:xfrm>
                <a:off x="3157" y="2578"/>
                <a:ext cx="48" cy="2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60" name="Group 1213"/>
            <p:cNvGrpSpPr>
              <a:grpSpLocks/>
            </p:cNvGrpSpPr>
            <p:nvPr/>
          </p:nvGrpSpPr>
          <p:grpSpPr bwMode="auto">
            <a:xfrm>
              <a:off x="2862" y="3001"/>
              <a:ext cx="423" cy="263"/>
              <a:chOff x="2862" y="3001"/>
              <a:chExt cx="423" cy="263"/>
            </a:xfrm>
          </p:grpSpPr>
          <p:sp>
            <p:nvSpPr>
              <p:cNvPr id="103667" name="Freeform 1214"/>
              <p:cNvSpPr>
                <a:spLocks/>
              </p:cNvSpPr>
              <p:nvPr/>
            </p:nvSpPr>
            <p:spPr bwMode="auto">
              <a:xfrm>
                <a:off x="3173" y="3185"/>
                <a:ext cx="112" cy="79"/>
              </a:xfrm>
              <a:custGeom>
                <a:avLst/>
                <a:gdLst>
                  <a:gd name="T0" fmla="*/ 112 w 112"/>
                  <a:gd name="T1" fmla="*/ 79 h 79"/>
                  <a:gd name="T2" fmla="*/ 0 w 112"/>
                  <a:gd name="T3" fmla="*/ 47 h 79"/>
                  <a:gd name="T4" fmla="*/ 16 w 112"/>
                  <a:gd name="T5" fmla="*/ 23 h 79"/>
                  <a:gd name="T6" fmla="*/ 32 w 112"/>
                  <a:gd name="T7" fmla="*/ 0 h 79"/>
                  <a:gd name="T8" fmla="*/ 112 w 112"/>
                  <a:gd name="T9" fmla="*/ 79 h 79"/>
                  <a:gd name="T10" fmla="*/ 0 60000 65536"/>
                  <a:gd name="T11" fmla="*/ 0 60000 65536"/>
                  <a:gd name="T12" fmla="*/ 0 60000 65536"/>
                  <a:gd name="T13" fmla="*/ 0 60000 65536"/>
                  <a:gd name="T14" fmla="*/ 0 60000 65536"/>
                  <a:gd name="T15" fmla="*/ 0 w 112"/>
                  <a:gd name="T16" fmla="*/ 0 h 79"/>
                  <a:gd name="T17" fmla="*/ 112 w 112"/>
                  <a:gd name="T18" fmla="*/ 79 h 79"/>
                </a:gdLst>
                <a:ahLst/>
                <a:cxnLst>
                  <a:cxn ang="T10">
                    <a:pos x="T0" y="T1"/>
                  </a:cxn>
                  <a:cxn ang="T11">
                    <a:pos x="T2" y="T3"/>
                  </a:cxn>
                  <a:cxn ang="T12">
                    <a:pos x="T4" y="T5"/>
                  </a:cxn>
                  <a:cxn ang="T13">
                    <a:pos x="T6" y="T7"/>
                  </a:cxn>
                  <a:cxn ang="T14">
                    <a:pos x="T8" y="T9"/>
                  </a:cxn>
                </a:cxnLst>
                <a:rect l="T15" t="T16" r="T17" b="T18"/>
                <a:pathLst>
                  <a:path w="112" h="79">
                    <a:moveTo>
                      <a:pt x="112" y="79"/>
                    </a:moveTo>
                    <a:lnTo>
                      <a:pt x="0" y="47"/>
                    </a:lnTo>
                    <a:lnTo>
                      <a:pt x="16" y="23"/>
                    </a:lnTo>
                    <a:lnTo>
                      <a:pt x="32" y="0"/>
                    </a:lnTo>
                    <a:lnTo>
                      <a:pt x="112" y="79"/>
                    </a:lnTo>
                    <a:close/>
                  </a:path>
                </a:pathLst>
              </a:custGeom>
              <a:solidFill>
                <a:schemeClr val="bg2"/>
              </a:solidFill>
              <a:ln w="9525">
                <a:solidFill>
                  <a:schemeClr val="bg2"/>
                </a:solidFill>
                <a:round/>
                <a:headEnd/>
                <a:tailEnd/>
              </a:ln>
            </p:spPr>
            <p:txBody>
              <a:bodyPr/>
              <a:lstStyle/>
              <a:p>
                <a:endParaRPr lang="en-US"/>
              </a:p>
            </p:txBody>
          </p:sp>
          <p:sp>
            <p:nvSpPr>
              <p:cNvPr id="103668" name="Line 1215"/>
              <p:cNvSpPr>
                <a:spLocks noChangeShapeType="1"/>
              </p:cNvSpPr>
              <p:nvPr/>
            </p:nvSpPr>
            <p:spPr bwMode="auto">
              <a:xfrm>
                <a:off x="2862" y="3001"/>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69" name="Line 1216"/>
              <p:cNvSpPr>
                <a:spLocks noChangeShapeType="1"/>
              </p:cNvSpPr>
              <p:nvPr/>
            </p:nvSpPr>
            <p:spPr bwMode="auto">
              <a:xfrm>
                <a:off x="2958" y="305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70" name="Line 1217"/>
              <p:cNvSpPr>
                <a:spLocks noChangeShapeType="1"/>
              </p:cNvSpPr>
              <p:nvPr/>
            </p:nvSpPr>
            <p:spPr bwMode="auto">
              <a:xfrm>
                <a:off x="3054" y="312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71" name="Line 1218"/>
              <p:cNvSpPr>
                <a:spLocks noChangeShapeType="1"/>
              </p:cNvSpPr>
              <p:nvPr/>
            </p:nvSpPr>
            <p:spPr bwMode="auto">
              <a:xfrm>
                <a:off x="3150" y="3177"/>
                <a:ext cx="39" cy="3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661" name="Group 1219"/>
            <p:cNvGrpSpPr>
              <a:grpSpLocks/>
            </p:cNvGrpSpPr>
            <p:nvPr/>
          </p:nvGrpSpPr>
          <p:grpSpPr bwMode="auto">
            <a:xfrm>
              <a:off x="3318" y="3304"/>
              <a:ext cx="422" cy="287"/>
              <a:chOff x="3318" y="3304"/>
              <a:chExt cx="422" cy="287"/>
            </a:xfrm>
          </p:grpSpPr>
          <p:sp>
            <p:nvSpPr>
              <p:cNvPr id="103662" name="Freeform 1220"/>
              <p:cNvSpPr>
                <a:spLocks/>
              </p:cNvSpPr>
              <p:nvPr/>
            </p:nvSpPr>
            <p:spPr bwMode="auto">
              <a:xfrm>
                <a:off x="3628" y="3304"/>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3663" name="Line 1221"/>
              <p:cNvSpPr>
                <a:spLocks noChangeShapeType="1"/>
              </p:cNvSpPr>
              <p:nvPr/>
            </p:nvSpPr>
            <p:spPr bwMode="auto">
              <a:xfrm flipV="1">
                <a:off x="3318" y="3544"/>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64" name="Line 1222"/>
              <p:cNvSpPr>
                <a:spLocks noChangeShapeType="1"/>
              </p:cNvSpPr>
              <p:nvPr/>
            </p:nvSpPr>
            <p:spPr bwMode="auto">
              <a:xfrm flipV="1">
                <a:off x="3413" y="3481"/>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65" name="Line 1223"/>
              <p:cNvSpPr>
                <a:spLocks noChangeShapeType="1"/>
              </p:cNvSpPr>
              <p:nvPr/>
            </p:nvSpPr>
            <p:spPr bwMode="auto">
              <a:xfrm flipV="1">
                <a:off x="3501" y="341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66" name="Line 1224"/>
              <p:cNvSpPr>
                <a:spLocks noChangeShapeType="1"/>
              </p:cNvSpPr>
              <p:nvPr/>
            </p:nvSpPr>
            <p:spPr bwMode="auto">
              <a:xfrm flipV="1">
                <a:off x="3596" y="3368"/>
                <a:ext cx="48"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03429" name="Rectangle 1225"/>
          <p:cNvSpPr>
            <a:spLocks noGrp="1" noChangeArrowheads="1"/>
          </p:cNvSpPr>
          <p:nvPr>
            <p:ph type="title"/>
          </p:nvPr>
        </p:nvSpPr>
        <p:spPr/>
        <p:txBody>
          <a:bodyPr/>
          <a:lstStyle/>
          <a:p>
            <a:r>
              <a:rPr lang="en-US"/>
              <a:t>Iterative learning</a:t>
            </a:r>
          </a:p>
        </p:txBody>
      </p:sp>
      <p:sp>
        <p:nvSpPr>
          <p:cNvPr id="3949770" name="Line 1226"/>
          <p:cNvSpPr>
            <a:spLocks noChangeShapeType="1"/>
          </p:cNvSpPr>
          <p:nvPr/>
        </p:nvSpPr>
        <p:spPr bwMode="auto">
          <a:xfrm flipV="1">
            <a:off x="2381250" y="3227388"/>
            <a:ext cx="1544638" cy="496887"/>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3949771" name="Line 1227"/>
          <p:cNvSpPr>
            <a:spLocks noChangeShapeType="1"/>
          </p:cNvSpPr>
          <p:nvPr/>
        </p:nvSpPr>
        <p:spPr bwMode="auto">
          <a:xfrm flipV="1">
            <a:off x="2381250" y="3767138"/>
            <a:ext cx="2568575" cy="2120900"/>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3949772" name="Line 1228"/>
          <p:cNvSpPr>
            <a:spLocks noChangeShapeType="1"/>
          </p:cNvSpPr>
          <p:nvPr/>
        </p:nvSpPr>
        <p:spPr bwMode="auto">
          <a:xfrm>
            <a:off x="2381250" y="2670175"/>
            <a:ext cx="1701800" cy="2713038"/>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3949773" name="Rectangle 1229"/>
          <p:cNvSpPr>
            <a:spLocks noChangeArrowheads="1"/>
          </p:cNvSpPr>
          <p:nvPr/>
        </p:nvSpPr>
        <p:spPr bwMode="auto">
          <a:xfrm>
            <a:off x="1943100" y="2247900"/>
            <a:ext cx="736600" cy="4038600"/>
          </a:xfrm>
          <a:prstGeom prst="rect">
            <a:avLst/>
          </a:prstGeom>
          <a:solidFill>
            <a:srgbClr val="477BFD">
              <a:alpha val="50195"/>
            </a:srgbClr>
          </a:solidFill>
          <a:ln>
            <a:noFill/>
          </a:ln>
          <a:extLst>
            <a:ext uri="{91240B29-F687-4F45-9708-019B960494DF}">
              <a14:hiddenLine xmlns:a14="http://schemas.microsoft.com/office/drawing/2010/main" w="38100">
                <a:solidFill>
                  <a:srgbClr val="000000"/>
                </a:solidFill>
                <a:miter lim="800000"/>
                <a:headEnd type="none" w="lg" len="lg"/>
                <a:tailEnd type="none" w="lg" len="lg"/>
              </a14:hiddenLine>
            </a:ext>
          </a:extLst>
        </p:spPr>
        <p:txBody>
          <a:bodyPr wrap="none" anchor="ctr"/>
          <a:lstStyle/>
          <a:p>
            <a:endParaRPr lang="en-US"/>
          </a:p>
        </p:txBody>
      </p:sp>
      <p:grpSp>
        <p:nvGrpSpPr>
          <p:cNvPr id="89194" name="Group 1230"/>
          <p:cNvGrpSpPr>
            <a:grpSpLocks/>
          </p:cNvGrpSpPr>
          <p:nvPr/>
        </p:nvGrpSpPr>
        <p:grpSpPr bwMode="auto">
          <a:xfrm>
            <a:off x="3663950" y="2784475"/>
            <a:ext cx="985838" cy="811213"/>
            <a:chOff x="2700" y="1858"/>
            <a:chExt cx="948" cy="780"/>
          </a:xfrm>
        </p:grpSpPr>
        <p:sp>
          <p:nvSpPr>
            <p:cNvPr id="103448" name="Rectangle 1231"/>
            <p:cNvSpPr>
              <a:spLocks noChangeArrowheads="1"/>
            </p:cNvSpPr>
            <p:nvPr/>
          </p:nvSpPr>
          <p:spPr bwMode="auto">
            <a:xfrm>
              <a:off x="2700" y="1858"/>
              <a:ext cx="948" cy="780"/>
            </a:xfrm>
            <a:prstGeom prst="rect">
              <a:avLst/>
            </a:prstGeom>
            <a:solidFill>
              <a:srgbClr val="3770FD">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03449" name="Group 1232"/>
            <p:cNvGrpSpPr>
              <a:grpSpLocks/>
            </p:cNvGrpSpPr>
            <p:nvPr/>
          </p:nvGrpSpPr>
          <p:grpSpPr bwMode="auto">
            <a:xfrm>
              <a:off x="2931" y="2061"/>
              <a:ext cx="506" cy="416"/>
              <a:chOff x="4101" y="2013"/>
              <a:chExt cx="506" cy="416"/>
            </a:xfrm>
          </p:grpSpPr>
          <p:sp>
            <p:nvSpPr>
              <p:cNvPr id="103450" name="Line 1233"/>
              <p:cNvSpPr>
                <a:spLocks noChangeShapeType="1"/>
              </p:cNvSpPr>
              <p:nvPr/>
            </p:nvSpPr>
            <p:spPr bwMode="auto">
              <a:xfrm flipV="1">
                <a:off x="4101" y="2013"/>
                <a:ext cx="0" cy="4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51" name="Line 1234"/>
              <p:cNvSpPr>
                <a:spLocks noChangeShapeType="1"/>
              </p:cNvSpPr>
              <p:nvPr/>
            </p:nvSpPr>
            <p:spPr bwMode="auto">
              <a:xfrm>
                <a:off x="4107" y="2423"/>
                <a:ext cx="5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52" name="Arc 1235"/>
              <p:cNvSpPr>
                <a:spLocks/>
              </p:cNvSpPr>
              <p:nvPr/>
            </p:nvSpPr>
            <p:spPr bwMode="auto">
              <a:xfrm flipH="1" flipV="1">
                <a:off x="4109" y="2068"/>
                <a:ext cx="379" cy="331"/>
              </a:xfrm>
              <a:custGeom>
                <a:avLst/>
                <a:gdLst>
                  <a:gd name="T0" fmla="*/ 7 w 21600"/>
                  <a:gd name="T1" fmla="*/ 0 h 21600"/>
                  <a:gd name="T2" fmla="*/ 0 w 21600"/>
                  <a:gd name="T3" fmla="*/ 5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89210" name="Group 1236"/>
          <p:cNvGrpSpPr>
            <a:grpSpLocks/>
          </p:cNvGrpSpPr>
          <p:nvPr/>
        </p:nvGrpSpPr>
        <p:grpSpPr bwMode="auto">
          <a:xfrm>
            <a:off x="4438650" y="3405188"/>
            <a:ext cx="985838" cy="811212"/>
            <a:chOff x="2700" y="1858"/>
            <a:chExt cx="948" cy="780"/>
          </a:xfrm>
        </p:grpSpPr>
        <p:sp>
          <p:nvSpPr>
            <p:cNvPr id="103443" name="Rectangle 1237"/>
            <p:cNvSpPr>
              <a:spLocks noChangeArrowheads="1"/>
            </p:cNvSpPr>
            <p:nvPr/>
          </p:nvSpPr>
          <p:spPr bwMode="auto">
            <a:xfrm>
              <a:off x="2700" y="1858"/>
              <a:ext cx="948" cy="780"/>
            </a:xfrm>
            <a:prstGeom prst="rect">
              <a:avLst/>
            </a:prstGeom>
            <a:solidFill>
              <a:srgbClr val="3770FD">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03444" name="Group 1238"/>
            <p:cNvGrpSpPr>
              <a:grpSpLocks/>
            </p:cNvGrpSpPr>
            <p:nvPr/>
          </p:nvGrpSpPr>
          <p:grpSpPr bwMode="auto">
            <a:xfrm>
              <a:off x="2931" y="2061"/>
              <a:ext cx="506" cy="416"/>
              <a:chOff x="4101" y="2013"/>
              <a:chExt cx="506" cy="416"/>
            </a:xfrm>
          </p:grpSpPr>
          <p:sp>
            <p:nvSpPr>
              <p:cNvPr id="103445" name="Line 1239"/>
              <p:cNvSpPr>
                <a:spLocks noChangeShapeType="1"/>
              </p:cNvSpPr>
              <p:nvPr/>
            </p:nvSpPr>
            <p:spPr bwMode="auto">
              <a:xfrm flipV="1">
                <a:off x="4101" y="2013"/>
                <a:ext cx="0" cy="4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46" name="Line 1240"/>
              <p:cNvSpPr>
                <a:spLocks noChangeShapeType="1"/>
              </p:cNvSpPr>
              <p:nvPr/>
            </p:nvSpPr>
            <p:spPr bwMode="auto">
              <a:xfrm>
                <a:off x="4107" y="2423"/>
                <a:ext cx="5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47" name="Arc 1241"/>
              <p:cNvSpPr>
                <a:spLocks/>
              </p:cNvSpPr>
              <p:nvPr/>
            </p:nvSpPr>
            <p:spPr bwMode="auto">
              <a:xfrm flipH="1" flipV="1">
                <a:off x="4109" y="2068"/>
                <a:ext cx="379" cy="331"/>
              </a:xfrm>
              <a:custGeom>
                <a:avLst/>
                <a:gdLst>
                  <a:gd name="T0" fmla="*/ 7 w 21600"/>
                  <a:gd name="T1" fmla="*/ 0 h 21600"/>
                  <a:gd name="T2" fmla="*/ 0 w 21600"/>
                  <a:gd name="T3" fmla="*/ 5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3949793" name="Group 1242"/>
          <p:cNvGrpSpPr>
            <a:grpSpLocks/>
          </p:cNvGrpSpPr>
          <p:nvPr/>
        </p:nvGrpSpPr>
        <p:grpSpPr bwMode="auto">
          <a:xfrm>
            <a:off x="3529013" y="4849813"/>
            <a:ext cx="985837" cy="811212"/>
            <a:chOff x="2700" y="1858"/>
            <a:chExt cx="948" cy="780"/>
          </a:xfrm>
        </p:grpSpPr>
        <p:sp>
          <p:nvSpPr>
            <p:cNvPr id="103438" name="Rectangle 1243"/>
            <p:cNvSpPr>
              <a:spLocks noChangeArrowheads="1"/>
            </p:cNvSpPr>
            <p:nvPr/>
          </p:nvSpPr>
          <p:spPr bwMode="auto">
            <a:xfrm>
              <a:off x="2700" y="1858"/>
              <a:ext cx="948" cy="780"/>
            </a:xfrm>
            <a:prstGeom prst="rect">
              <a:avLst/>
            </a:prstGeom>
            <a:solidFill>
              <a:srgbClr val="3770FD">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03439" name="Group 1244"/>
            <p:cNvGrpSpPr>
              <a:grpSpLocks/>
            </p:cNvGrpSpPr>
            <p:nvPr/>
          </p:nvGrpSpPr>
          <p:grpSpPr bwMode="auto">
            <a:xfrm>
              <a:off x="2931" y="2061"/>
              <a:ext cx="506" cy="416"/>
              <a:chOff x="4101" y="2013"/>
              <a:chExt cx="506" cy="416"/>
            </a:xfrm>
          </p:grpSpPr>
          <p:sp>
            <p:nvSpPr>
              <p:cNvPr id="103440" name="Line 1245"/>
              <p:cNvSpPr>
                <a:spLocks noChangeShapeType="1"/>
              </p:cNvSpPr>
              <p:nvPr/>
            </p:nvSpPr>
            <p:spPr bwMode="auto">
              <a:xfrm flipV="1">
                <a:off x="4101" y="2013"/>
                <a:ext cx="0" cy="4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41" name="Line 1246"/>
              <p:cNvSpPr>
                <a:spLocks noChangeShapeType="1"/>
              </p:cNvSpPr>
              <p:nvPr/>
            </p:nvSpPr>
            <p:spPr bwMode="auto">
              <a:xfrm>
                <a:off x="4107" y="2423"/>
                <a:ext cx="5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42" name="Arc 1247"/>
              <p:cNvSpPr>
                <a:spLocks/>
              </p:cNvSpPr>
              <p:nvPr/>
            </p:nvSpPr>
            <p:spPr bwMode="auto">
              <a:xfrm flipH="1" flipV="1">
                <a:off x="4109" y="2068"/>
                <a:ext cx="379" cy="331"/>
              </a:xfrm>
              <a:custGeom>
                <a:avLst/>
                <a:gdLst>
                  <a:gd name="T0" fmla="*/ 7 w 21600"/>
                  <a:gd name="T1" fmla="*/ 0 h 21600"/>
                  <a:gd name="T2" fmla="*/ 0 w 21600"/>
                  <a:gd name="T3" fmla="*/ 5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103437" name="Text Box 1248"/>
          <p:cNvSpPr txBox="1">
            <a:spLocks noChangeArrowheads="1"/>
          </p:cNvSpPr>
          <p:nvPr/>
        </p:nvSpPr>
        <p:spPr bwMode="auto">
          <a:xfrm>
            <a:off x="2168525" y="1581150"/>
            <a:ext cx="311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wrap="none">
            <a:spAutoFit/>
          </a:bodyP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pPr algn="l"/>
            <a:r>
              <a:rPr lang="en-US" sz="3600" i="0"/>
              <a:t>t</a:t>
            </a:r>
          </a:p>
        </p:txBody>
      </p:sp>
      <p:sp>
        <p:nvSpPr>
          <p:cNvPr id="2" name="Footer Placeholder 1"/>
          <p:cNvSpPr>
            <a:spLocks noGrp="1"/>
          </p:cNvSpPr>
          <p:nvPr>
            <p:ph type="ftr" sz="quarter" idx="11"/>
          </p:nvPr>
        </p:nvSpPr>
        <p:spPr/>
        <p:txBody>
          <a:bodyPr/>
          <a:lstStyle/>
          <a:p>
            <a:pPr>
              <a:defRPr/>
            </a:pPr>
            <a:r>
              <a:rPr lang="en-US"/>
              <a:t>© 2018 Warren B. Powell</a:t>
            </a:r>
            <a:endParaRPr lang="en-US" dirty="0"/>
          </a:p>
        </p:txBody>
      </p:sp>
    </p:spTree>
    <p:extLst>
      <p:ext uri="{BB962C8B-B14F-4D97-AF65-F5344CB8AC3E}">
        <p14:creationId xmlns:p14="http://schemas.microsoft.com/office/powerpoint/2010/main" val="29315122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949773"/>
                                        </p:tgtEl>
                                        <p:attrNameLst>
                                          <p:attrName>style.visibility</p:attrName>
                                        </p:attrNameLst>
                                      </p:cBhvr>
                                      <p:to>
                                        <p:strVal val="visible"/>
                                      </p:to>
                                    </p:set>
                                    <p:animEffect transition="in" filter="wipe(up)">
                                      <p:cBhvr>
                                        <p:cTn id="7" dur="500"/>
                                        <p:tgtEl>
                                          <p:spTgt spid="394977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49770"/>
                                        </p:tgtEl>
                                        <p:attrNameLst>
                                          <p:attrName>style.visibility</p:attrName>
                                        </p:attrNameLst>
                                      </p:cBhvr>
                                      <p:to>
                                        <p:strVal val="visible"/>
                                      </p:to>
                                    </p:set>
                                    <p:animEffect transition="in" filter="wipe(left)">
                                      <p:cBhvr>
                                        <p:cTn id="11" dur="500"/>
                                        <p:tgtEl>
                                          <p:spTgt spid="3949770"/>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89194"/>
                                        </p:tgtEl>
                                        <p:attrNameLst>
                                          <p:attrName>style.visibility</p:attrName>
                                        </p:attrNameLst>
                                      </p:cBhvr>
                                      <p:to>
                                        <p:strVal val="visible"/>
                                      </p:to>
                                    </p:set>
                                    <p:animEffect transition="in" filter="dissolve">
                                      <p:cBhvr>
                                        <p:cTn id="15" dur="500"/>
                                        <p:tgtEl>
                                          <p:spTgt spid="89194"/>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949771"/>
                                        </p:tgtEl>
                                        <p:attrNameLst>
                                          <p:attrName>style.visibility</p:attrName>
                                        </p:attrNameLst>
                                      </p:cBhvr>
                                      <p:to>
                                        <p:strVal val="visible"/>
                                      </p:to>
                                    </p:set>
                                    <p:animEffect transition="in" filter="wipe(left)">
                                      <p:cBhvr>
                                        <p:cTn id="19" dur="500"/>
                                        <p:tgtEl>
                                          <p:spTgt spid="3949771"/>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89210"/>
                                        </p:tgtEl>
                                        <p:attrNameLst>
                                          <p:attrName>style.visibility</p:attrName>
                                        </p:attrNameLst>
                                      </p:cBhvr>
                                      <p:to>
                                        <p:strVal val="visible"/>
                                      </p:to>
                                    </p:set>
                                    <p:animEffect transition="in" filter="dissolve">
                                      <p:cBhvr>
                                        <p:cTn id="23" dur="500"/>
                                        <p:tgtEl>
                                          <p:spTgt spid="89210"/>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949772"/>
                                        </p:tgtEl>
                                        <p:attrNameLst>
                                          <p:attrName>style.visibility</p:attrName>
                                        </p:attrNameLst>
                                      </p:cBhvr>
                                      <p:to>
                                        <p:strVal val="visible"/>
                                      </p:to>
                                    </p:set>
                                    <p:animEffect transition="in" filter="wipe(left)">
                                      <p:cBhvr>
                                        <p:cTn id="27" dur="500"/>
                                        <p:tgtEl>
                                          <p:spTgt spid="3949772"/>
                                        </p:tgtEl>
                                      </p:cBhvr>
                                    </p:animEffect>
                                  </p:childTnLst>
                                </p:cTn>
                              </p:par>
                            </p:childTnLst>
                          </p:cTn>
                        </p:par>
                        <p:par>
                          <p:cTn id="28" fill="hold" nodeType="afterGroup">
                            <p:stCondLst>
                              <p:cond delay="3000"/>
                            </p:stCondLst>
                            <p:childTnLst>
                              <p:par>
                                <p:cTn id="29" presetID="9" presetClass="entr" presetSubtype="0" fill="hold" nodeType="afterEffect">
                                  <p:stCondLst>
                                    <p:cond delay="0"/>
                                  </p:stCondLst>
                                  <p:childTnLst>
                                    <p:set>
                                      <p:cBhvr>
                                        <p:cTn id="30" dur="1" fill="hold">
                                          <p:stCondLst>
                                            <p:cond delay="0"/>
                                          </p:stCondLst>
                                        </p:cTn>
                                        <p:tgtEl>
                                          <p:spTgt spid="3949793"/>
                                        </p:tgtEl>
                                        <p:attrNameLst>
                                          <p:attrName>style.visibility</p:attrName>
                                        </p:attrNameLst>
                                      </p:cBhvr>
                                      <p:to>
                                        <p:strVal val="visible"/>
                                      </p:to>
                                    </p:set>
                                    <p:animEffect transition="in" filter="dissolve">
                                      <p:cBhvr>
                                        <p:cTn id="31" dur="500"/>
                                        <p:tgtEl>
                                          <p:spTgt spid="3949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9770" grpId="0" animBg="1"/>
      <p:bldP spid="3949771" grpId="0" animBg="1"/>
      <p:bldP spid="3949772" grpId="0" animBg="1"/>
      <p:bldP spid="394977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476" name="Group 2"/>
          <p:cNvGrpSpPr>
            <a:grpSpLocks/>
          </p:cNvGrpSpPr>
          <p:nvPr/>
        </p:nvGrpSpPr>
        <p:grpSpPr bwMode="auto">
          <a:xfrm>
            <a:off x="1487488" y="2598738"/>
            <a:ext cx="6081712" cy="3332162"/>
            <a:chOff x="1449" y="1725"/>
            <a:chExt cx="3265" cy="1898"/>
          </a:xfrm>
        </p:grpSpPr>
        <p:grpSp>
          <p:nvGrpSpPr>
            <p:cNvPr id="105570" name="Group 3"/>
            <p:cNvGrpSpPr>
              <a:grpSpLocks/>
            </p:cNvGrpSpPr>
            <p:nvPr/>
          </p:nvGrpSpPr>
          <p:grpSpPr bwMode="auto">
            <a:xfrm>
              <a:off x="3772" y="2690"/>
              <a:ext cx="894" cy="596"/>
              <a:chOff x="3772" y="2690"/>
              <a:chExt cx="894" cy="596"/>
            </a:xfrm>
          </p:grpSpPr>
          <p:sp>
            <p:nvSpPr>
              <p:cNvPr id="106790" name="Freeform 4"/>
              <p:cNvSpPr>
                <a:spLocks/>
              </p:cNvSpPr>
              <p:nvPr/>
            </p:nvSpPr>
            <p:spPr bwMode="auto">
              <a:xfrm>
                <a:off x="4538" y="2690"/>
                <a:ext cx="128" cy="104"/>
              </a:xfrm>
              <a:custGeom>
                <a:avLst/>
                <a:gdLst>
                  <a:gd name="T0" fmla="*/ 128 w 128"/>
                  <a:gd name="T1" fmla="*/ 0 h 104"/>
                  <a:gd name="T2" fmla="*/ 40 w 128"/>
                  <a:gd name="T3" fmla="*/ 104 h 104"/>
                  <a:gd name="T4" fmla="*/ 16 w 128"/>
                  <a:gd name="T5" fmla="*/ 72 h 104"/>
                  <a:gd name="T6" fmla="*/ 0 w 128"/>
                  <a:gd name="T7" fmla="*/ 48 h 104"/>
                  <a:gd name="T8" fmla="*/ 128 w 128"/>
                  <a:gd name="T9" fmla="*/ 0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128" y="0"/>
                    </a:moveTo>
                    <a:lnTo>
                      <a:pt x="40" y="104"/>
                    </a:lnTo>
                    <a:lnTo>
                      <a:pt x="16" y="72"/>
                    </a:lnTo>
                    <a:lnTo>
                      <a:pt x="0" y="48"/>
                    </a:lnTo>
                    <a:lnTo>
                      <a:pt x="128" y="0"/>
                    </a:lnTo>
                    <a:close/>
                  </a:path>
                </a:pathLst>
              </a:custGeom>
              <a:solidFill>
                <a:schemeClr val="bg2"/>
              </a:solidFill>
              <a:ln w="9525">
                <a:solidFill>
                  <a:schemeClr val="bg2"/>
                </a:solidFill>
                <a:round/>
                <a:headEnd/>
                <a:tailEnd/>
              </a:ln>
            </p:spPr>
            <p:txBody>
              <a:bodyPr/>
              <a:lstStyle/>
              <a:p>
                <a:endParaRPr lang="en-US"/>
              </a:p>
            </p:txBody>
          </p:sp>
          <p:sp>
            <p:nvSpPr>
              <p:cNvPr id="106791" name="Line 5"/>
              <p:cNvSpPr>
                <a:spLocks noChangeShapeType="1"/>
              </p:cNvSpPr>
              <p:nvPr/>
            </p:nvSpPr>
            <p:spPr bwMode="auto">
              <a:xfrm flipV="1">
                <a:off x="3772" y="2757"/>
                <a:ext cx="790" cy="52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571" name="Group 6"/>
            <p:cNvGrpSpPr>
              <a:grpSpLocks/>
            </p:cNvGrpSpPr>
            <p:nvPr/>
          </p:nvGrpSpPr>
          <p:grpSpPr bwMode="auto">
            <a:xfrm>
              <a:off x="1944" y="2690"/>
              <a:ext cx="894" cy="596"/>
              <a:chOff x="1944" y="2690"/>
              <a:chExt cx="894" cy="596"/>
            </a:xfrm>
          </p:grpSpPr>
          <p:sp>
            <p:nvSpPr>
              <p:cNvPr id="106788" name="Freeform 7"/>
              <p:cNvSpPr>
                <a:spLocks/>
              </p:cNvSpPr>
              <p:nvPr/>
            </p:nvSpPr>
            <p:spPr bwMode="auto">
              <a:xfrm>
                <a:off x="2702" y="2690"/>
                <a:ext cx="136" cy="104"/>
              </a:xfrm>
              <a:custGeom>
                <a:avLst/>
                <a:gdLst>
                  <a:gd name="T0" fmla="*/ 136 w 136"/>
                  <a:gd name="T1" fmla="*/ 0 h 104"/>
                  <a:gd name="T2" fmla="*/ 40 w 136"/>
                  <a:gd name="T3" fmla="*/ 104 h 104"/>
                  <a:gd name="T4" fmla="*/ 24 w 136"/>
                  <a:gd name="T5" fmla="*/ 72 h 104"/>
                  <a:gd name="T6" fmla="*/ 0 w 136"/>
                  <a:gd name="T7" fmla="*/ 48 h 104"/>
                  <a:gd name="T8" fmla="*/ 136 w 136"/>
                  <a:gd name="T9" fmla="*/ 0 h 104"/>
                  <a:gd name="T10" fmla="*/ 0 60000 65536"/>
                  <a:gd name="T11" fmla="*/ 0 60000 65536"/>
                  <a:gd name="T12" fmla="*/ 0 60000 65536"/>
                  <a:gd name="T13" fmla="*/ 0 60000 65536"/>
                  <a:gd name="T14" fmla="*/ 0 60000 65536"/>
                  <a:gd name="T15" fmla="*/ 0 w 136"/>
                  <a:gd name="T16" fmla="*/ 0 h 104"/>
                  <a:gd name="T17" fmla="*/ 136 w 136"/>
                  <a:gd name="T18" fmla="*/ 104 h 104"/>
                </a:gdLst>
                <a:ahLst/>
                <a:cxnLst>
                  <a:cxn ang="T10">
                    <a:pos x="T0" y="T1"/>
                  </a:cxn>
                  <a:cxn ang="T11">
                    <a:pos x="T2" y="T3"/>
                  </a:cxn>
                  <a:cxn ang="T12">
                    <a:pos x="T4" y="T5"/>
                  </a:cxn>
                  <a:cxn ang="T13">
                    <a:pos x="T6" y="T7"/>
                  </a:cxn>
                  <a:cxn ang="T14">
                    <a:pos x="T8" y="T9"/>
                  </a:cxn>
                </a:cxnLst>
                <a:rect l="T15" t="T16" r="T17" b="T18"/>
                <a:pathLst>
                  <a:path w="136" h="104">
                    <a:moveTo>
                      <a:pt x="136" y="0"/>
                    </a:moveTo>
                    <a:lnTo>
                      <a:pt x="40" y="104"/>
                    </a:lnTo>
                    <a:lnTo>
                      <a:pt x="24" y="72"/>
                    </a:lnTo>
                    <a:lnTo>
                      <a:pt x="0" y="48"/>
                    </a:lnTo>
                    <a:lnTo>
                      <a:pt x="136" y="0"/>
                    </a:lnTo>
                    <a:close/>
                  </a:path>
                </a:pathLst>
              </a:custGeom>
              <a:solidFill>
                <a:schemeClr val="bg2"/>
              </a:solidFill>
              <a:ln w="9525">
                <a:solidFill>
                  <a:schemeClr val="bg2"/>
                </a:solidFill>
                <a:round/>
                <a:headEnd/>
                <a:tailEnd/>
              </a:ln>
            </p:spPr>
            <p:txBody>
              <a:bodyPr/>
              <a:lstStyle/>
              <a:p>
                <a:endParaRPr lang="en-US"/>
              </a:p>
            </p:txBody>
          </p:sp>
          <p:sp>
            <p:nvSpPr>
              <p:cNvPr id="106789" name="Line 8"/>
              <p:cNvSpPr>
                <a:spLocks noChangeShapeType="1"/>
              </p:cNvSpPr>
              <p:nvPr/>
            </p:nvSpPr>
            <p:spPr bwMode="auto">
              <a:xfrm flipV="1">
                <a:off x="1944" y="2758"/>
                <a:ext cx="790" cy="528"/>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572" name="Group 9"/>
            <p:cNvGrpSpPr>
              <a:grpSpLocks/>
            </p:cNvGrpSpPr>
            <p:nvPr/>
          </p:nvGrpSpPr>
          <p:grpSpPr bwMode="auto">
            <a:xfrm>
              <a:off x="1483" y="2379"/>
              <a:ext cx="429" cy="598"/>
              <a:chOff x="1483" y="2379"/>
              <a:chExt cx="429" cy="598"/>
            </a:xfrm>
          </p:grpSpPr>
          <p:sp>
            <p:nvSpPr>
              <p:cNvPr id="106786" name="Freeform 10"/>
              <p:cNvSpPr>
                <a:spLocks/>
              </p:cNvSpPr>
              <p:nvPr/>
            </p:nvSpPr>
            <p:spPr bwMode="auto">
              <a:xfrm>
                <a:off x="1808" y="2379"/>
                <a:ext cx="104" cy="136"/>
              </a:xfrm>
              <a:custGeom>
                <a:avLst/>
                <a:gdLst>
                  <a:gd name="T0" fmla="*/ 104 w 104"/>
                  <a:gd name="T1" fmla="*/ 0 h 136"/>
                  <a:gd name="T2" fmla="*/ 56 w 104"/>
                  <a:gd name="T3" fmla="*/ 136 h 136"/>
                  <a:gd name="T4" fmla="*/ 32 w 104"/>
                  <a:gd name="T5" fmla="*/ 112 h 136"/>
                  <a:gd name="T6" fmla="*/ 0 w 104"/>
                  <a:gd name="T7" fmla="*/ 96 h 136"/>
                  <a:gd name="T8" fmla="*/ 104 w 104"/>
                  <a:gd name="T9" fmla="*/ 0 h 136"/>
                  <a:gd name="T10" fmla="*/ 0 60000 65536"/>
                  <a:gd name="T11" fmla="*/ 0 60000 65536"/>
                  <a:gd name="T12" fmla="*/ 0 60000 65536"/>
                  <a:gd name="T13" fmla="*/ 0 60000 65536"/>
                  <a:gd name="T14" fmla="*/ 0 60000 65536"/>
                  <a:gd name="T15" fmla="*/ 0 w 104"/>
                  <a:gd name="T16" fmla="*/ 0 h 136"/>
                  <a:gd name="T17" fmla="*/ 104 w 104"/>
                  <a:gd name="T18" fmla="*/ 136 h 136"/>
                </a:gdLst>
                <a:ahLst/>
                <a:cxnLst>
                  <a:cxn ang="T10">
                    <a:pos x="T0" y="T1"/>
                  </a:cxn>
                  <a:cxn ang="T11">
                    <a:pos x="T2" y="T3"/>
                  </a:cxn>
                  <a:cxn ang="T12">
                    <a:pos x="T4" y="T5"/>
                  </a:cxn>
                  <a:cxn ang="T13">
                    <a:pos x="T6" y="T7"/>
                  </a:cxn>
                  <a:cxn ang="T14">
                    <a:pos x="T8" y="T9"/>
                  </a:cxn>
                </a:cxnLst>
                <a:rect l="T15" t="T16" r="T17" b="T18"/>
                <a:pathLst>
                  <a:path w="104" h="136">
                    <a:moveTo>
                      <a:pt x="104" y="0"/>
                    </a:moveTo>
                    <a:lnTo>
                      <a:pt x="56" y="136"/>
                    </a:lnTo>
                    <a:lnTo>
                      <a:pt x="32" y="112"/>
                    </a:lnTo>
                    <a:lnTo>
                      <a:pt x="0" y="96"/>
                    </a:lnTo>
                    <a:lnTo>
                      <a:pt x="104" y="0"/>
                    </a:lnTo>
                    <a:close/>
                  </a:path>
                </a:pathLst>
              </a:custGeom>
              <a:solidFill>
                <a:schemeClr val="bg2"/>
              </a:solidFill>
              <a:ln w="9525">
                <a:solidFill>
                  <a:schemeClr val="bg2"/>
                </a:solidFill>
                <a:round/>
                <a:headEnd/>
                <a:tailEnd/>
              </a:ln>
            </p:spPr>
            <p:txBody>
              <a:bodyPr/>
              <a:lstStyle/>
              <a:p>
                <a:endParaRPr lang="en-US"/>
              </a:p>
            </p:txBody>
          </p:sp>
          <p:sp>
            <p:nvSpPr>
              <p:cNvPr id="106787" name="Line 11"/>
              <p:cNvSpPr>
                <a:spLocks noChangeShapeType="1"/>
              </p:cNvSpPr>
              <p:nvPr/>
            </p:nvSpPr>
            <p:spPr bwMode="auto">
              <a:xfrm flipV="1">
                <a:off x="1483" y="2483"/>
                <a:ext cx="362" cy="49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573" name="Group 12"/>
            <p:cNvGrpSpPr>
              <a:grpSpLocks/>
            </p:cNvGrpSpPr>
            <p:nvPr/>
          </p:nvGrpSpPr>
          <p:grpSpPr bwMode="auto">
            <a:xfrm>
              <a:off x="1936" y="2379"/>
              <a:ext cx="894" cy="604"/>
              <a:chOff x="1936" y="2379"/>
              <a:chExt cx="894" cy="604"/>
            </a:xfrm>
          </p:grpSpPr>
          <p:sp>
            <p:nvSpPr>
              <p:cNvPr id="106784" name="Freeform 13"/>
              <p:cNvSpPr>
                <a:spLocks/>
              </p:cNvSpPr>
              <p:nvPr/>
            </p:nvSpPr>
            <p:spPr bwMode="auto">
              <a:xfrm>
                <a:off x="2702" y="2379"/>
                <a:ext cx="128" cy="104"/>
              </a:xfrm>
              <a:custGeom>
                <a:avLst/>
                <a:gdLst>
                  <a:gd name="T0" fmla="*/ 128 w 128"/>
                  <a:gd name="T1" fmla="*/ 0 h 104"/>
                  <a:gd name="T2" fmla="*/ 40 w 128"/>
                  <a:gd name="T3" fmla="*/ 104 h 104"/>
                  <a:gd name="T4" fmla="*/ 16 w 128"/>
                  <a:gd name="T5" fmla="*/ 80 h 104"/>
                  <a:gd name="T6" fmla="*/ 0 w 128"/>
                  <a:gd name="T7" fmla="*/ 48 h 104"/>
                  <a:gd name="T8" fmla="*/ 128 w 128"/>
                  <a:gd name="T9" fmla="*/ 0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128" y="0"/>
                    </a:moveTo>
                    <a:lnTo>
                      <a:pt x="40" y="104"/>
                    </a:lnTo>
                    <a:lnTo>
                      <a:pt x="16" y="80"/>
                    </a:lnTo>
                    <a:lnTo>
                      <a:pt x="0" y="48"/>
                    </a:lnTo>
                    <a:lnTo>
                      <a:pt x="128" y="0"/>
                    </a:lnTo>
                    <a:close/>
                  </a:path>
                </a:pathLst>
              </a:custGeom>
              <a:solidFill>
                <a:schemeClr val="bg2"/>
              </a:solidFill>
              <a:ln w="9525">
                <a:solidFill>
                  <a:schemeClr val="bg2"/>
                </a:solidFill>
                <a:round/>
                <a:headEnd/>
                <a:tailEnd/>
              </a:ln>
            </p:spPr>
            <p:txBody>
              <a:bodyPr/>
              <a:lstStyle/>
              <a:p>
                <a:endParaRPr lang="en-US"/>
              </a:p>
            </p:txBody>
          </p:sp>
          <p:sp>
            <p:nvSpPr>
              <p:cNvPr id="106785" name="Line 14"/>
              <p:cNvSpPr>
                <a:spLocks noChangeShapeType="1"/>
              </p:cNvSpPr>
              <p:nvPr/>
            </p:nvSpPr>
            <p:spPr bwMode="auto">
              <a:xfrm flipV="1">
                <a:off x="1936" y="2455"/>
                <a:ext cx="790" cy="528"/>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574" name="Group 15"/>
            <p:cNvGrpSpPr>
              <a:grpSpLocks/>
            </p:cNvGrpSpPr>
            <p:nvPr/>
          </p:nvGrpSpPr>
          <p:grpSpPr bwMode="auto">
            <a:xfrm>
              <a:off x="1952" y="2076"/>
              <a:ext cx="886" cy="290"/>
              <a:chOff x="1952" y="2076"/>
              <a:chExt cx="886" cy="290"/>
            </a:xfrm>
          </p:grpSpPr>
          <p:sp>
            <p:nvSpPr>
              <p:cNvPr id="106782" name="Freeform 16"/>
              <p:cNvSpPr>
                <a:spLocks/>
              </p:cNvSpPr>
              <p:nvPr/>
            </p:nvSpPr>
            <p:spPr bwMode="auto">
              <a:xfrm>
                <a:off x="2702" y="2076"/>
                <a:ext cx="136" cy="72"/>
              </a:xfrm>
              <a:custGeom>
                <a:avLst/>
                <a:gdLst>
                  <a:gd name="T0" fmla="*/ 136 w 136"/>
                  <a:gd name="T1" fmla="*/ 0 h 72"/>
                  <a:gd name="T2" fmla="*/ 16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16"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06783" name="Line 17"/>
              <p:cNvSpPr>
                <a:spLocks noChangeShapeType="1"/>
              </p:cNvSpPr>
              <p:nvPr/>
            </p:nvSpPr>
            <p:spPr bwMode="auto">
              <a:xfrm flipV="1">
                <a:off x="1952" y="2114"/>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575" name="Group 18"/>
            <p:cNvGrpSpPr>
              <a:grpSpLocks/>
            </p:cNvGrpSpPr>
            <p:nvPr/>
          </p:nvGrpSpPr>
          <p:grpSpPr bwMode="auto">
            <a:xfrm>
              <a:off x="1481" y="1769"/>
              <a:ext cx="894" cy="283"/>
              <a:chOff x="1481" y="1769"/>
              <a:chExt cx="894" cy="283"/>
            </a:xfrm>
          </p:grpSpPr>
          <p:sp>
            <p:nvSpPr>
              <p:cNvPr id="106780" name="Freeform 19"/>
              <p:cNvSpPr>
                <a:spLocks/>
              </p:cNvSpPr>
              <p:nvPr/>
            </p:nvSpPr>
            <p:spPr bwMode="auto">
              <a:xfrm>
                <a:off x="2231" y="1980"/>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72"/>
                    </a:moveTo>
                    <a:lnTo>
                      <a:pt x="0" y="64"/>
                    </a:lnTo>
                    <a:lnTo>
                      <a:pt x="16" y="32"/>
                    </a:lnTo>
                    <a:lnTo>
                      <a:pt x="24" y="0"/>
                    </a:lnTo>
                    <a:lnTo>
                      <a:pt x="144" y="72"/>
                    </a:lnTo>
                    <a:close/>
                  </a:path>
                </a:pathLst>
              </a:custGeom>
              <a:solidFill>
                <a:schemeClr val="bg2"/>
              </a:solidFill>
              <a:ln w="9525">
                <a:solidFill>
                  <a:schemeClr val="bg2"/>
                </a:solidFill>
                <a:round/>
                <a:headEnd/>
                <a:tailEnd/>
              </a:ln>
            </p:spPr>
            <p:txBody>
              <a:bodyPr/>
              <a:lstStyle/>
              <a:p>
                <a:endParaRPr lang="en-US"/>
              </a:p>
            </p:txBody>
          </p:sp>
          <p:sp>
            <p:nvSpPr>
              <p:cNvPr id="106781" name="Line 20"/>
              <p:cNvSpPr>
                <a:spLocks noChangeShapeType="1"/>
              </p:cNvSpPr>
              <p:nvPr/>
            </p:nvSpPr>
            <p:spPr bwMode="auto">
              <a:xfrm>
                <a:off x="1481" y="1769"/>
                <a:ext cx="774"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5576" name="Oval 21"/>
            <p:cNvSpPr>
              <a:spLocks noChangeArrowheads="1"/>
            </p:cNvSpPr>
            <p:nvPr/>
          </p:nvSpPr>
          <p:spPr bwMode="auto">
            <a:xfrm>
              <a:off x="1457" y="1741"/>
              <a:ext cx="32" cy="40"/>
            </a:xfrm>
            <a:prstGeom prst="ellipse">
              <a:avLst/>
            </a:prstGeom>
            <a:solidFill>
              <a:schemeClr val="bg2"/>
            </a:solidFill>
            <a:ln w="9525">
              <a:solidFill>
                <a:schemeClr val="bg2"/>
              </a:solidFill>
              <a:round/>
              <a:headEnd/>
              <a:tailEnd/>
            </a:ln>
          </p:spPr>
          <p:txBody>
            <a:bodyPr/>
            <a:lstStyle/>
            <a:p>
              <a:endParaRPr lang="en-US"/>
            </a:p>
          </p:txBody>
        </p:sp>
        <p:sp>
          <p:nvSpPr>
            <p:cNvPr id="105577" name="Oval 22"/>
            <p:cNvSpPr>
              <a:spLocks noChangeArrowheads="1"/>
            </p:cNvSpPr>
            <p:nvPr/>
          </p:nvSpPr>
          <p:spPr bwMode="auto">
            <a:xfrm>
              <a:off x="1457" y="1741"/>
              <a:ext cx="32" cy="40"/>
            </a:xfrm>
            <a:prstGeom prst="ellipse">
              <a:avLst/>
            </a:prstGeom>
            <a:solidFill>
              <a:schemeClr val="bg2"/>
            </a:solidFill>
            <a:ln w="25400">
              <a:solidFill>
                <a:schemeClr val="bg2"/>
              </a:solidFill>
              <a:round/>
              <a:headEnd/>
              <a:tailEnd/>
            </a:ln>
          </p:spPr>
          <p:txBody>
            <a:bodyPr/>
            <a:lstStyle/>
            <a:p>
              <a:endParaRPr lang="en-US"/>
            </a:p>
          </p:txBody>
        </p:sp>
        <p:sp>
          <p:nvSpPr>
            <p:cNvPr id="105578" name="Oval 23"/>
            <p:cNvSpPr>
              <a:spLocks noChangeArrowheads="1"/>
            </p:cNvSpPr>
            <p:nvPr/>
          </p:nvSpPr>
          <p:spPr bwMode="auto">
            <a:xfrm>
              <a:off x="1457" y="2044"/>
              <a:ext cx="40" cy="40"/>
            </a:xfrm>
            <a:prstGeom prst="ellipse">
              <a:avLst/>
            </a:prstGeom>
            <a:solidFill>
              <a:schemeClr val="bg2"/>
            </a:solidFill>
            <a:ln w="9525">
              <a:solidFill>
                <a:schemeClr val="bg2"/>
              </a:solidFill>
              <a:round/>
              <a:headEnd/>
              <a:tailEnd/>
            </a:ln>
          </p:spPr>
          <p:txBody>
            <a:bodyPr/>
            <a:lstStyle/>
            <a:p>
              <a:endParaRPr lang="en-US"/>
            </a:p>
          </p:txBody>
        </p:sp>
        <p:sp>
          <p:nvSpPr>
            <p:cNvPr id="105579" name="Oval 24"/>
            <p:cNvSpPr>
              <a:spLocks noChangeArrowheads="1"/>
            </p:cNvSpPr>
            <p:nvPr/>
          </p:nvSpPr>
          <p:spPr bwMode="auto">
            <a:xfrm>
              <a:off x="1457" y="2044"/>
              <a:ext cx="40" cy="40"/>
            </a:xfrm>
            <a:prstGeom prst="ellipse">
              <a:avLst/>
            </a:prstGeom>
            <a:solidFill>
              <a:schemeClr val="bg2"/>
            </a:solidFill>
            <a:ln w="25400">
              <a:solidFill>
                <a:schemeClr val="bg2"/>
              </a:solidFill>
              <a:round/>
              <a:headEnd/>
              <a:tailEnd/>
            </a:ln>
          </p:spPr>
          <p:txBody>
            <a:bodyPr/>
            <a:lstStyle/>
            <a:p>
              <a:endParaRPr lang="en-US"/>
            </a:p>
          </p:txBody>
        </p:sp>
        <p:sp>
          <p:nvSpPr>
            <p:cNvPr id="105580" name="Oval 25"/>
            <p:cNvSpPr>
              <a:spLocks noChangeArrowheads="1"/>
            </p:cNvSpPr>
            <p:nvPr/>
          </p:nvSpPr>
          <p:spPr bwMode="auto">
            <a:xfrm>
              <a:off x="1457" y="2355"/>
              <a:ext cx="40" cy="32"/>
            </a:xfrm>
            <a:prstGeom prst="ellipse">
              <a:avLst/>
            </a:prstGeom>
            <a:solidFill>
              <a:schemeClr val="bg2"/>
            </a:solidFill>
            <a:ln w="9525">
              <a:solidFill>
                <a:schemeClr val="bg2"/>
              </a:solidFill>
              <a:round/>
              <a:headEnd/>
              <a:tailEnd/>
            </a:ln>
          </p:spPr>
          <p:txBody>
            <a:bodyPr/>
            <a:lstStyle/>
            <a:p>
              <a:endParaRPr lang="en-US"/>
            </a:p>
          </p:txBody>
        </p:sp>
        <p:sp>
          <p:nvSpPr>
            <p:cNvPr id="105581" name="Oval 26"/>
            <p:cNvSpPr>
              <a:spLocks noChangeArrowheads="1"/>
            </p:cNvSpPr>
            <p:nvPr/>
          </p:nvSpPr>
          <p:spPr bwMode="auto">
            <a:xfrm>
              <a:off x="1457" y="2355"/>
              <a:ext cx="40" cy="32"/>
            </a:xfrm>
            <a:prstGeom prst="ellipse">
              <a:avLst/>
            </a:prstGeom>
            <a:solidFill>
              <a:schemeClr val="bg2"/>
            </a:solidFill>
            <a:ln w="25400">
              <a:solidFill>
                <a:schemeClr val="bg2"/>
              </a:solidFill>
              <a:round/>
              <a:headEnd/>
              <a:tailEnd/>
            </a:ln>
          </p:spPr>
          <p:txBody>
            <a:bodyPr/>
            <a:lstStyle/>
            <a:p>
              <a:endParaRPr lang="en-US"/>
            </a:p>
          </p:txBody>
        </p:sp>
        <p:sp>
          <p:nvSpPr>
            <p:cNvPr id="105582" name="Oval 27"/>
            <p:cNvSpPr>
              <a:spLocks noChangeArrowheads="1"/>
            </p:cNvSpPr>
            <p:nvPr/>
          </p:nvSpPr>
          <p:spPr bwMode="auto">
            <a:xfrm>
              <a:off x="1457" y="2658"/>
              <a:ext cx="32" cy="32"/>
            </a:xfrm>
            <a:prstGeom prst="ellipse">
              <a:avLst/>
            </a:prstGeom>
            <a:solidFill>
              <a:schemeClr val="bg2"/>
            </a:solidFill>
            <a:ln w="9525">
              <a:solidFill>
                <a:schemeClr val="bg2"/>
              </a:solidFill>
              <a:round/>
              <a:headEnd/>
              <a:tailEnd/>
            </a:ln>
          </p:spPr>
          <p:txBody>
            <a:bodyPr/>
            <a:lstStyle/>
            <a:p>
              <a:endParaRPr lang="en-US"/>
            </a:p>
          </p:txBody>
        </p:sp>
        <p:sp>
          <p:nvSpPr>
            <p:cNvPr id="105583" name="Oval 28"/>
            <p:cNvSpPr>
              <a:spLocks noChangeArrowheads="1"/>
            </p:cNvSpPr>
            <p:nvPr/>
          </p:nvSpPr>
          <p:spPr bwMode="auto">
            <a:xfrm>
              <a:off x="1457" y="2658"/>
              <a:ext cx="32" cy="32"/>
            </a:xfrm>
            <a:prstGeom prst="ellipse">
              <a:avLst/>
            </a:prstGeom>
            <a:solidFill>
              <a:schemeClr val="bg2"/>
            </a:solidFill>
            <a:ln w="25400">
              <a:solidFill>
                <a:schemeClr val="bg2"/>
              </a:solidFill>
              <a:round/>
              <a:headEnd/>
              <a:tailEnd/>
            </a:ln>
          </p:spPr>
          <p:txBody>
            <a:bodyPr/>
            <a:lstStyle/>
            <a:p>
              <a:endParaRPr lang="en-US"/>
            </a:p>
          </p:txBody>
        </p:sp>
        <p:sp>
          <p:nvSpPr>
            <p:cNvPr id="105584" name="Oval 29"/>
            <p:cNvSpPr>
              <a:spLocks noChangeArrowheads="1"/>
            </p:cNvSpPr>
            <p:nvPr/>
          </p:nvSpPr>
          <p:spPr bwMode="auto">
            <a:xfrm>
              <a:off x="1449" y="2969"/>
              <a:ext cx="40" cy="32"/>
            </a:xfrm>
            <a:prstGeom prst="ellipse">
              <a:avLst/>
            </a:prstGeom>
            <a:solidFill>
              <a:schemeClr val="bg2"/>
            </a:solidFill>
            <a:ln w="9525">
              <a:solidFill>
                <a:schemeClr val="bg2"/>
              </a:solidFill>
              <a:round/>
              <a:headEnd/>
              <a:tailEnd/>
            </a:ln>
          </p:spPr>
          <p:txBody>
            <a:bodyPr/>
            <a:lstStyle/>
            <a:p>
              <a:endParaRPr lang="en-US"/>
            </a:p>
          </p:txBody>
        </p:sp>
        <p:sp>
          <p:nvSpPr>
            <p:cNvPr id="105585" name="Oval 30"/>
            <p:cNvSpPr>
              <a:spLocks noChangeArrowheads="1"/>
            </p:cNvSpPr>
            <p:nvPr/>
          </p:nvSpPr>
          <p:spPr bwMode="auto">
            <a:xfrm>
              <a:off x="1449" y="2969"/>
              <a:ext cx="40" cy="32"/>
            </a:xfrm>
            <a:prstGeom prst="ellipse">
              <a:avLst/>
            </a:prstGeom>
            <a:solidFill>
              <a:schemeClr val="bg2"/>
            </a:solidFill>
            <a:ln w="25400">
              <a:solidFill>
                <a:schemeClr val="bg2"/>
              </a:solidFill>
              <a:round/>
              <a:headEnd/>
              <a:tailEnd/>
            </a:ln>
          </p:spPr>
          <p:txBody>
            <a:bodyPr/>
            <a:lstStyle/>
            <a:p>
              <a:endParaRPr lang="en-US"/>
            </a:p>
          </p:txBody>
        </p:sp>
        <p:grpSp>
          <p:nvGrpSpPr>
            <p:cNvPr id="105586" name="Group 31"/>
            <p:cNvGrpSpPr>
              <a:grpSpLocks/>
            </p:cNvGrpSpPr>
            <p:nvPr/>
          </p:nvGrpSpPr>
          <p:grpSpPr bwMode="auto">
            <a:xfrm>
              <a:off x="1912" y="1741"/>
              <a:ext cx="40" cy="1260"/>
              <a:chOff x="1912" y="1741"/>
              <a:chExt cx="40" cy="1260"/>
            </a:xfrm>
          </p:grpSpPr>
          <p:sp>
            <p:nvSpPr>
              <p:cNvPr id="106770" name="Oval 32"/>
              <p:cNvSpPr>
                <a:spLocks noChangeArrowheads="1"/>
              </p:cNvSpPr>
              <p:nvPr/>
            </p:nvSpPr>
            <p:spPr bwMode="auto">
              <a:xfrm>
                <a:off x="1920" y="1741"/>
                <a:ext cx="32" cy="32"/>
              </a:xfrm>
              <a:prstGeom prst="ellipse">
                <a:avLst/>
              </a:prstGeom>
              <a:solidFill>
                <a:schemeClr val="bg2"/>
              </a:solidFill>
              <a:ln w="9525">
                <a:solidFill>
                  <a:schemeClr val="bg2"/>
                </a:solidFill>
                <a:round/>
                <a:headEnd/>
                <a:tailEnd/>
              </a:ln>
            </p:spPr>
            <p:txBody>
              <a:bodyPr/>
              <a:lstStyle/>
              <a:p>
                <a:endParaRPr lang="en-US"/>
              </a:p>
            </p:txBody>
          </p:sp>
          <p:sp>
            <p:nvSpPr>
              <p:cNvPr id="106771" name="Oval 33"/>
              <p:cNvSpPr>
                <a:spLocks noChangeArrowheads="1"/>
              </p:cNvSpPr>
              <p:nvPr/>
            </p:nvSpPr>
            <p:spPr bwMode="auto">
              <a:xfrm>
                <a:off x="1920" y="1741"/>
                <a:ext cx="32" cy="32"/>
              </a:xfrm>
              <a:prstGeom prst="ellipse">
                <a:avLst/>
              </a:prstGeom>
              <a:solidFill>
                <a:schemeClr val="bg2"/>
              </a:solidFill>
              <a:ln w="25400">
                <a:solidFill>
                  <a:schemeClr val="bg2"/>
                </a:solidFill>
                <a:round/>
                <a:headEnd/>
                <a:tailEnd/>
              </a:ln>
            </p:spPr>
            <p:txBody>
              <a:bodyPr/>
              <a:lstStyle/>
              <a:p>
                <a:endParaRPr lang="en-US"/>
              </a:p>
            </p:txBody>
          </p:sp>
          <p:sp>
            <p:nvSpPr>
              <p:cNvPr id="106772" name="Oval 34"/>
              <p:cNvSpPr>
                <a:spLocks noChangeArrowheads="1"/>
              </p:cNvSpPr>
              <p:nvPr/>
            </p:nvSpPr>
            <p:spPr bwMode="auto">
              <a:xfrm>
                <a:off x="1920" y="2044"/>
                <a:ext cx="32" cy="32"/>
              </a:xfrm>
              <a:prstGeom prst="ellipse">
                <a:avLst/>
              </a:prstGeom>
              <a:solidFill>
                <a:schemeClr val="bg2"/>
              </a:solidFill>
              <a:ln w="9525">
                <a:solidFill>
                  <a:schemeClr val="bg2"/>
                </a:solidFill>
                <a:round/>
                <a:headEnd/>
                <a:tailEnd/>
              </a:ln>
            </p:spPr>
            <p:txBody>
              <a:bodyPr/>
              <a:lstStyle/>
              <a:p>
                <a:endParaRPr lang="en-US"/>
              </a:p>
            </p:txBody>
          </p:sp>
          <p:sp>
            <p:nvSpPr>
              <p:cNvPr id="106773" name="Oval 35"/>
              <p:cNvSpPr>
                <a:spLocks noChangeArrowheads="1"/>
              </p:cNvSpPr>
              <p:nvPr/>
            </p:nvSpPr>
            <p:spPr bwMode="auto">
              <a:xfrm>
                <a:off x="1920"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06774" name="Oval 36"/>
              <p:cNvSpPr>
                <a:spLocks noChangeArrowheads="1"/>
              </p:cNvSpPr>
              <p:nvPr/>
            </p:nvSpPr>
            <p:spPr bwMode="auto">
              <a:xfrm>
                <a:off x="1920" y="2347"/>
                <a:ext cx="32" cy="40"/>
              </a:xfrm>
              <a:prstGeom prst="ellipse">
                <a:avLst/>
              </a:prstGeom>
              <a:solidFill>
                <a:schemeClr val="bg2"/>
              </a:solidFill>
              <a:ln w="9525">
                <a:solidFill>
                  <a:schemeClr val="bg2"/>
                </a:solidFill>
                <a:round/>
                <a:headEnd/>
                <a:tailEnd/>
              </a:ln>
            </p:spPr>
            <p:txBody>
              <a:bodyPr/>
              <a:lstStyle/>
              <a:p>
                <a:endParaRPr lang="en-US"/>
              </a:p>
            </p:txBody>
          </p:sp>
          <p:sp>
            <p:nvSpPr>
              <p:cNvPr id="106775" name="Oval 37"/>
              <p:cNvSpPr>
                <a:spLocks noChangeArrowheads="1"/>
              </p:cNvSpPr>
              <p:nvPr/>
            </p:nvSpPr>
            <p:spPr bwMode="auto">
              <a:xfrm>
                <a:off x="1920" y="2347"/>
                <a:ext cx="32" cy="40"/>
              </a:xfrm>
              <a:prstGeom prst="ellipse">
                <a:avLst/>
              </a:prstGeom>
              <a:solidFill>
                <a:schemeClr val="bg2"/>
              </a:solidFill>
              <a:ln w="25400">
                <a:solidFill>
                  <a:schemeClr val="bg2"/>
                </a:solidFill>
                <a:round/>
                <a:headEnd/>
                <a:tailEnd/>
              </a:ln>
            </p:spPr>
            <p:txBody>
              <a:bodyPr/>
              <a:lstStyle/>
              <a:p>
                <a:endParaRPr lang="en-US"/>
              </a:p>
            </p:txBody>
          </p:sp>
          <p:sp>
            <p:nvSpPr>
              <p:cNvPr id="106776" name="Oval 38"/>
              <p:cNvSpPr>
                <a:spLocks noChangeArrowheads="1"/>
              </p:cNvSpPr>
              <p:nvPr/>
            </p:nvSpPr>
            <p:spPr bwMode="auto">
              <a:xfrm>
                <a:off x="1920" y="2658"/>
                <a:ext cx="32" cy="32"/>
              </a:xfrm>
              <a:prstGeom prst="ellipse">
                <a:avLst/>
              </a:prstGeom>
              <a:solidFill>
                <a:schemeClr val="bg2"/>
              </a:solidFill>
              <a:ln w="9525">
                <a:solidFill>
                  <a:schemeClr val="bg2"/>
                </a:solidFill>
                <a:round/>
                <a:headEnd/>
                <a:tailEnd/>
              </a:ln>
            </p:spPr>
            <p:txBody>
              <a:bodyPr/>
              <a:lstStyle/>
              <a:p>
                <a:endParaRPr lang="en-US"/>
              </a:p>
            </p:txBody>
          </p:sp>
          <p:sp>
            <p:nvSpPr>
              <p:cNvPr id="106777" name="Oval 39"/>
              <p:cNvSpPr>
                <a:spLocks noChangeArrowheads="1"/>
              </p:cNvSpPr>
              <p:nvPr/>
            </p:nvSpPr>
            <p:spPr bwMode="auto">
              <a:xfrm>
                <a:off x="1920" y="2658"/>
                <a:ext cx="32" cy="32"/>
              </a:xfrm>
              <a:prstGeom prst="ellipse">
                <a:avLst/>
              </a:prstGeom>
              <a:solidFill>
                <a:schemeClr val="bg2"/>
              </a:solidFill>
              <a:ln w="25400">
                <a:solidFill>
                  <a:schemeClr val="bg2"/>
                </a:solidFill>
                <a:round/>
                <a:headEnd/>
                <a:tailEnd/>
              </a:ln>
            </p:spPr>
            <p:txBody>
              <a:bodyPr/>
              <a:lstStyle/>
              <a:p>
                <a:endParaRPr lang="en-US"/>
              </a:p>
            </p:txBody>
          </p:sp>
          <p:sp>
            <p:nvSpPr>
              <p:cNvPr id="106778" name="Oval 40"/>
              <p:cNvSpPr>
                <a:spLocks noChangeArrowheads="1"/>
              </p:cNvSpPr>
              <p:nvPr/>
            </p:nvSpPr>
            <p:spPr bwMode="auto">
              <a:xfrm>
                <a:off x="1912" y="2961"/>
                <a:ext cx="32" cy="40"/>
              </a:xfrm>
              <a:prstGeom prst="ellipse">
                <a:avLst/>
              </a:prstGeom>
              <a:solidFill>
                <a:schemeClr val="bg2"/>
              </a:solidFill>
              <a:ln w="9525">
                <a:solidFill>
                  <a:schemeClr val="bg2"/>
                </a:solidFill>
                <a:round/>
                <a:headEnd/>
                <a:tailEnd/>
              </a:ln>
            </p:spPr>
            <p:txBody>
              <a:bodyPr/>
              <a:lstStyle/>
              <a:p>
                <a:endParaRPr lang="en-US"/>
              </a:p>
            </p:txBody>
          </p:sp>
          <p:sp>
            <p:nvSpPr>
              <p:cNvPr id="106779" name="Oval 41"/>
              <p:cNvSpPr>
                <a:spLocks noChangeArrowheads="1"/>
              </p:cNvSpPr>
              <p:nvPr/>
            </p:nvSpPr>
            <p:spPr bwMode="auto">
              <a:xfrm>
                <a:off x="1912" y="2961"/>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05587" name="Group 42"/>
            <p:cNvGrpSpPr>
              <a:grpSpLocks/>
            </p:cNvGrpSpPr>
            <p:nvPr/>
          </p:nvGrpSpPr>
          <p:grpSpPr bwMode="auto">
            <a:xfrm>
              <a:off x="2375" y="1749"/>
              <a:ext cx="40" cy="1252"/>
              <a:chOff x="2375" y="1749"/>
              <a:chExt cx="40" cy="1252"/>
            </a:xfrm>
          </p:grpSpPr>
          <p:sp>
            <p:nvSpPr>
              <p:cNvPr id="106760" name="Oval 43"/>
              <p:cNvSpPr>
                <a:spLocks noChangeArrowheads="1"/>
              </p:cNvSpPr>
              <p:nvPr/>
            </p:nvSpPr>
            <p:spPr bwMode="auto">
              <a:xfrm>
                <a:off x="2375" y="1749"/>
                <a:ext cx="32" cy="32"/>
              </a:xfrm>
              <a:prstGeom prst="ellipse">
                <a:avLst/>
              </a:prstGeom>
              <a:solidFill>
                <a:schemeClr val="bg2"/>
              </a:solidFill>
              <a:ln w="9525">
                <a:solidFill>
                  <a:schemeClr val="bg2"/>
                </a:solidFill>
                <a:round/>
                <a:headEnd/>
                <a:tailEnd/>
              </a:ln>
            </p:spPr>
            <p:txBody>
              <a:bodyPr/>
              <a:lstStyle/>
              <a:p>
                <a:endParaRPr lang="en-US"/>
              </a:p>
            </p:txBody>
          </p:sp>
          <p:sp>
            <p:nvSpPr>
              <p:cNvPr id="106761" name="Oval 44"/>
              <p:cNvSpPr>
                <a:spLocks noChangeArrowheads="1"/>
              </p:cNvSpPr>
              <p:nvPr/>
            </p:nvSpPr>
            <p:spPr bwMode="auto">
              <a:xfrm>
                <a:off x="2375" y="1749"/>
                <a:ext cx="32" cy="32"/>
              </a:xfrm>
              <a:prstGeom prst="ellipse">
                <a:avLst/>
              </a:prstGeom>
              <a:solidFill>
                <a:schemeClr val="bg2"/>
              </a:solidFill>
              <a:ln w="25400">
                <a:solidFill>
                  <a:schemeClr val="bg2"/>
                </a:solidFill>
                <a:round/>
                <a:headEnd/>
                <a:tailEnd/>
              </a:ln>
            </p:spPr>
            <p:txBody>
              <a:bodyPr/>
              <a:lstStyle/>
              <a:p>
                <a:endParaRPr lang="en-US"/>
              </a:p>
            </p:txBody>
          </p:sp>
          <p:sp>
            <p:nvSpPr>
              <p:cNvPr id="106762" name="Oval 45"/>
              <p:cNvSpPr>
                <a:spLocks noChangeArrowheads="1"/>
              </p:cNvSpPr>
              <p:nvPr/>
            </p:nvSpPr>
            <p:spPr bwMode="auto">
              <a:xfrm>
                <a:off x="2383" y="2052"/>
                <a:ext cx="32" cy="32"/>
              </a:xfrm>
              <a:prstGeom prst="ellipse">
                <a:avLst/>
              </a:prstGeom>
              <a:solidFill>
                <a:schemeClr val="bg2"/>
              </a:solidFill>
              <a:ln w="9525">
                <a:solidFill>
                  <a:schemeClr val="bg2"/>
                </a:solidFill>
                <a:round/>
                <a:headEnd/>
                <a:tailEnd/>
              </a:ln>
            </p:spPr>
            <p:txBody>
              <a:bodyPr/>
              <a:lstStyle/>
              <a:p>
                <a:endParaRPr lang="en-US"/>
              </a:p>
            </p:txBody>
          </p:sp>
          <p:sp>
            <p:nvSpPr>
              <p:cNvPr id="106763" name="Oval 46"/>
              <p:cNvSpPr>
                <a:spLocks noChangeArrowheads="1"/>
              </p:cNvSpPr>
              <p:nvPr/>
            </p:nvSpPr>
            <p:spPr bwMode="auto">
              <a:xfrm>
                <a:off x="2383" y="2052"/>
                <a:ext cx="32" cy="32"/>
              </a:xfrm>
              <a:prstGeom prst="ellipse">
                <a:avLst/>
              </a:prstGeom>
              <a:solidFill>
                <a:schemeClr val="bg2"/>
              </a:solidFill>
              <a:ln w="25400">
                <a:solidFill>
                  <a:schemeClr val="bg2"/>
                </a:solidFill>
                <a:round/>
                <a:headEnd/>
                <a:tailEnd/>
              </a:ln>
            </p:spPr>
            <p:txBody>
              <a:bodyPr/>
              <a:lstStyle/>
              <a:p>
                <a:endParaRPr lang="en-US"/>
              </a:p>
            </p:txBody>
          </p:sp>
          <p:sp>
            <p:nvSpPr>
              <p:cNvPr id="106764" name="Oval 47"/>
              <p:cNvSpPr>
                <a:spLocks noChangeArrowheads="1"/>
              </p:cNvSpPr>
              <p:nvPr/>
            </p:nvSpPr>
            <p:spPr bwMode="auto">
              <a:xfrm>
                <a:off x="2383" y="2355"/>
                <a:ext cx="32" cy="32"/>
              </a:xfrm>
              <a:prstGeom prst="ellipse">
                <a:avLst/>
              </a:prstGeom>
              <a:solidFill>
                <a:schemeClr val="bg2"/>
              </a:solidFill>
              <a:ln w="9525">
                <a:solidFill>
                  <a:schemeClr val="bg2"/>
                </a:solidFill>
                <a:round/>
                <a:headEnd/>
                <a:tailEnd/>
              </a:ln>
            </p:spPr>
            <p:txBody>
              <a:bodyPr/>
              <a:lstStyle/>
              <a:p>
                <a:endParaRPr lang="en-US"/>
              </a:p>
            </p:txBody>
          </p:sp>
          <p:sp>
            <p:nvSpPr>
              <p:cNvPr id="106765" name="Oval 48"/>
              <p:cNvSpPr>
                <a:spLocks noChangeArrowheads="1"/>
              </p:cNvSpPr>
              <p:nvPr/>
            </p:nvSpPr>
            <p:spPr bwMode="auto">
              <a:xfrm>
                <a:off x="2383"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06766" name="Oval 49"/>
              <p:cNvSpPr>
                <a:spLocks noChangeArrowheads="1"/>
              </p:cNvSpPr>
              <p:nvPr/>
            </p:nvSpPr>
            <p:spPr bwMode="auto">
              <a:xfrm>
                <a:off x="2375" y="2658"/>
                <a:ext cx="32" cy="40"/>
              </a:xfrm>
              <a:prstGeom prst="ellipse">
                <a:avLst/>
              </a:prstGeom>
              <a:solidFill>
                <a:schemeClr val="bg2"/>
              </a:solidFill>
              <a:ln w="9525">
                <a:solidFill>
                  <a:schemeClr val="bg2"/>
                </a:solidFill>
                <a:round/>
                <a:headEnd/>
                <a:tailEnd/>
              </a:ln>
            </p:spPr>
            <p:txBody>
              <a:bodyPr/>
              <a:lstStyle/>
              <a:p>
                <a:endParaRPr lang="en-US"/>
              </a:p>
            </p:txBody>
          </p:sp>
          <p:sp>
            <p:nvSpPr>
              <p:cNvPr id="106767" name="Oval 50"/>
              <p:cNvSpPr>
                <a:spLocks noChangeArrowheads="1"/>
              </p:cNvSpPr>
              <p:nvPr/>
            </p:nvSpPr>
            <p:spPr bwMode="auto">
              <a:xfrm>
                <a:off x="2375" y="2658"/>
                <a:ext cx="32" cy="40"/>
              </a:xfrm>
              <a:prstGeom prst="ellipse">
                <a:avLst/>
              </a:prstGeom>
              <a:solidFill>
                <a:schemeClr val="bg2"/>
              </a:solidFill>
              <a:ln w="25400">
                <a:solidFill>
                  <a:schemeClr val="bg2"/>
                </a:solidFill>
                <a:round/>
                <a:headEnd/>
                <a:tailEnd/>
              </a:ln>
            </p:spPr>
            <p:txBody>
              <a:bodyPr/>
              <a:lstStyle/>
              <a:p>
                <a:endParaRPr lang="en-US"/>
              </a:p>
            </p:txBody>
          </p:sp>
          <p:sp>
            <p:nvSpPr>
              <p:cNvPr id="106768" name="Oval 51"/>
              <p:cNvSpPr>
                <a:spLocks noChangeArrowheads="1"/>
              </p:cNvSpPr>
              <p:nvPr/>
            </p:nvSpPr>
            <p:spPr bwMode="auto">
              <a:xfrm>
                <a:off x="2375" y="2969"/>
                <a:ext cx="32" cy="32"/>
              </a:xfrm>
              <a:prstGeom prst="ellipse">
                <a:avLst/>
              </a:prstGeom>
              <a:solidFill>
                <a:schemeClr val="bg2"/>
              </a:solidFill>
              <a:ln w="9525">
                <a:solidFill>
                  <a:schemeClr val="bg2"/>
                </a:solidFill>
                <a:round/>
                <a:headEnd/>
                <a:tailEnd/>
              </a:ln>
            </p:spPr>
            <p:txBody>
              <a:bodyPr/>
              <a:lstStyle/>
              <a:p>
                <a:endParaRPr lang="en-US"/>
              </a:p>
            </p:txBody>
          </p:sp>
          <p:sp>
            <p:nvSpPr>
              <p:cNvPr id="106769" name="Oval 52"/>
              <p:cNvSpPr>
                <a:spLocks noChangeArrowheads="1"/>
              </p:cNvSpPr>
              <p:nvPr/>
            </p:nvSpPr>
            <p:spPr bwMode="auto">
              <a:xfrm>
                <a:off x="2375"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05588" name="Group 53"/>
            <p:cNvGrpSpPr>
              <a:grpSpLocks/>
            </p:cNvGrpSpPr>
            <p:nvPr/>
          </p:nvGrpSpPr>
          <p:grpSpPr bwMode="auto">
            <a:xfrm>
              <a:off x="1489" y="2076"/>
              <a:ext cx="431" cy="284"/>
              <a:chOff x="1489" y="2076"/>
              <a:chExt cx="431" cy="284"/>
            </a:xfrm>
          </p:grpSpPr>
          <p:sp>
            <p:nvSpPr>
              <p:cNvPr id="106758" name="Freeform 54"/>
              <p:cNvSpPr>
                <a:spLocks/>
              </p:cNvSpPr>
              <p:nvPr/>
            </p:nvSpPr>
            <p:spPr bwMode="auto">
              <a:xfrm>
                <a:off x="1784" y="2076"/>
                <a:ext cx="136" cy="96"/>
              </a:xfrm>
              <a:custGeom>
                <a:avLst/>
                <a:gdLst>
                  <a:gd name="T0" fmla="*/ 136 w 136"/>
                  <a:gd name="T1" fmla="*/ 0 h 96"/>
                  <a:gd name="T2" fmla="*/ 40 w 136"/>
                  <a:gd name="T3" fmla="*/ 96 h 96"/>
                  <a:gd name="T4" fmla="*/ 24 w 136"/>
                  <a:gd name="T5" fmla="*/ 72 h 96"/>
                  <a:gd name="T6" fmla="*/ 0 w 136"/>
                  <a:gd name="T7" fmla="*/ 40 h 96"/>
                  <a:gd name="T8" fmla="*/ 136 w 136"/>
                  <a:gd name="T9" fmla="*/ 0 h 96"/>
                  <a:gd name="T10" fmla="*/ 0 60000 65536"/>
                  <a:gd name="T11" fmla="*/ 0 60000 65536"/>
                  <a:gd name="T12" fmla="*/ 0 60000 65536"/>
                  <a:gd name="T13" fmla="*/ 0 60000 65536"/>
                  <a:gd name="T14" fmla="*/ 0 60000 65536"/>
                  <a:gd name="T15" fmla="*/ 0 w 136"/>
                  <a:gd name="T16" fmla="*/ 0 h 96"/>
                  <a:gd name="T17" fmla="*/ 136 w 136"/>
                  <a:gd name="T18" fmla="*/ 96 h 96"/>
                </a:gdLst>
                <a:ahLst/>
                <a:cxnLst>
                  <a:cxn ang="T10">
                    <a:pos x="T0" y="T1"/>
                  </a:cxn>
                  <a:cxn ang="T11">
                    <a:pos x="T2" y="T3"/>
                  </a:cxn>
                  <a:cxn ang="T12">
                    <a:pos x="T4" y="T5"/>
                  </a:cxn>
                  <a:cxn ang="T13">
                    <a:pos x="T6" y="T7"/>
                  </a:cxn>
                  <a:cxn ang="T14">
                    <a:pos x="T8" y="T9"/>
                  </a:cxn>
                </a:cxnLst>
                <a:rect l="T15" t="T16" r="T17" b="T18"/>
                <a:pathLst>
                  <a:path w="136" h="96">
                    <a:moveTo>
                      <a:pt x="136" y="0"/>
                    </a:moveTo>
                    <a:lnTo>
                      <a:pt x="40" y="96"/>
                    </a:lnTo>
                    <a:lnTo>
                      <a:pt x="24" y="72"/>
                    </a:lnTo>
                    <a:lnTo>
                      <a:pt x="0" y="40"/>
                    </a:lnTo>
                    <a:lnTo>
                      <a:pt x="136" y="0"/>
                    </a:lnTo>
                    <a:close/>
                  </a:path>
                </a:pathLst>
              </a:custGeom>
              <a:solidFill>
                <a:schemeClr val="bg2"/>
              </a:solidFill>
              <a:ln w="9525">
                <a:solidFill>
                  <a:schemeClr val="bg2"/>
                </a:solidFill>
                <a:round/>
                <a:headEnd/>
                <a:tailEnd/>
              </a:ln>
            </p:spPr>
            <p:txBody>
              <a:bodyPr/>
              <a:lstStyle/>
              <a:p>
                <a:endParaRPr lang="en-US"/>
              </a:p>
            </p:txBody>
          </p:sp>
          <p:sp>
            <p:nvSpPr>
              <p:cNvPr id="106759" name="Line 55"/>
              <p:cNvSpPr>
                <a:spLocks noChangeShapeType="1"/>
              </p:cNvSpPr>
              <p:nvPr/>
            </p:nvSpPr>
            <p:spPr bwMode="auto">
              <a:xfrm flipV="1">
                <a:off x="1489" y="2143"/>
                <a:ext cx="327" cy="217"/>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589" name="Group 56"/>
            <p:cNvGrpSpPr>
              <a:grpSpLocks/>
            </p:cNvGrpSpPr>
            <p:nvPr/>
          </p:nvGrpSpPr>
          <p:grpSpPr bwMode="auto">
            <a:xfrm>
              <a:off x="1489" y="1733"/>
              <a:ext cx="423" cy="56"/>
              <a:chOff x="1489" y="1733"/>
              <a:chExt cx="423" cy="56"/>
            </a:xfrm>
          </p:grpSpPr>
          <p:sp>
            <p:nvSpPr>
              <p:cNvPr id="106750" name="Freeform 57"/>
              <p:cNvSpPr>
                <a:spLocks/>
              </p:cNvSpPr>
              <p:nvPr/>
            </p:nvSpPr>
            <p:spPr bwMode="auto">
              <a:xfrm>
                <a:off x="1792" y="1733"/>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06751" name="Group 58"/>
              <p:cNvGrpSpPr>
                <a:grpSpLocks/>
              </p:cNvGrpSpPr>
              <p:nvPr/>
            </p:nvGrpSpPr>
            <p:grpSpPr bwMode="auto">
              <a:xfrm>
                <a:off x="1489" y="1757"/>
                <a:ext cx="295" cy="1"/>
                <a:chOff x="1489" y="1757"/>
                <a:chExt cx="295" cy="1"/>
              </a:xfrm>
            </p:grpSpPr>
            <p:sp>
              <p:nvSpPr>
                <p:cNvPr id="106752" name="Line 59"/>
                <p:cNvSpPr>
                  <a:spLocks noChangeShapeType="1"/>
                </p:cNvSpPr>
                <p:nvPr/>
              </p:nvSpPr>
              <p:spPr bwMode="auto">
                <a:xfrm>
                  <a:off x="148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753" name="Line 60"/>
                <p:cNvSpPr>
                  <a:spLocks noChangeShapeType="1"/>
                </p:cNvSpPr>
                <p:nvPr/>
              </p:nvSpPr>
              <p:spPr bwMode="auto">
                <a:xfrm>
                  <a:off x="1544"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754" name="Line 61"/>
                <p:cNvSpPr>
                  <a:spLocks noChangeShapeType="1"/>
                </p:cNvSpPr>
                <p:nvPr/>
              </p:nvSpPr>
              <p:spPr bwMode="auto">
                <a:xfrm>
                  <a:off x="1600"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755" name="Line 62"/>
                <p:cNvSpPr>
                  <a:spLocks noChangeShapeType="1"/>
                </p:cNvSpPr>
                <p:nvPr/>
              </p:nvSpPr>
              <p:spPr bwMode="auto">
                <a:xfrm>
                  <a:off x="165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756" name="Line 63"/>
                <p:cNvSpPr>
                  <a:spLocks noChangeShapeType="1"/>
                </p:cNvSpPr>
                <p:nvPr/>
              </p:nvSpPr>
              <p:spPr bwMode="auto">
                <a:xfrm>
                  <a:off x="171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757" name="Line 64"/>
                <p:cNvSpPr>
                  <a:spLocks noChangeShapeType="1"/>
                </p:cNvSpPr>
                <p:nvPr/>
              </p:nvSpPr>
              <p:spPr bwMode="auto">
                <a:xfrm>
                  <a:off x="1768"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590" name="Group 65"/>
            <p:cNvGrpSpPr>
              <a:grpSpLocks/>
            </p:cNvGrpSpPr>
            <p:nvPr/>
          </p:nvGrpSpPr>
          <p:grpSpPr bwMode="auto">
            <a:xfrm>
              <a:off x="1952" y="1725"/>
              <a:ext cx="415" cy="56"/>
              <a:chOff x="1952" y="1725"/>
              <a:chExt cx="415" cy="56"/>
            </a:xfrm>
          </p:grpSpPr>
          <p:sp>
            <p:nvSpPr>
              <p:cNvPr id="106742" name="Freeform 66"/>
              <p:cNvSpPr>
                <a:spLocks/>
              </p:cNvSpPr>
              <p:nvPr/>
            </p:nvSpPr>
            <p:spPr bwMode="auto">
              <a:xfrm>
                <a:off x="2255" y="1725"/>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6743" name="Group 67"/>
              <p:cNvGrpSpPr>
                <a:grpSpLocks/>
              </p:cNvGrpSpPr>
              <p:nvPr/>
            </p:nvGrpSpPr>
            <p:grpSpPr bwMode="auto">
              <a:xfrm>
                <a:off x="1952" y="1757"/>
                <a:ext cx="295" cy="1"/>
                <a:chOff x="1952" y="1757"/>
                <a:chExt cx="295" cy="1"/>
              </a:xfrm>
            </p:grpSpPr>
            <p:sp>
              <p:nvSpPr>
                <p:cNvPr id="106744" name="Line 68"/>
                <p:cNvSpPr>
                  <a:spLocks noChangeShapeType="1"/>
                </p:cNvSpPr>
                <p:nvPr/>
              </p:nvSpPr>
              <p:spPr bwMode="auto">
                <a:xfrm>
                  <a:off x="195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745" name="Line 69"/>
                <p:cNvSpPr>
                  <a:spLocks noChangeShapeType="1"/>
                </p:cNvSpPr>
                <p:nvPr/>
              </p:nvSpPr>
              <p:spPr bwMode="auto">
                <a:xfrm>
                  <a:off x="2008" y="1757"/>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746" name="Line 70"/>
                <p:cNvSpPr>
                  <a:spLocks noChangeShapeType="1"/>
                </p:cNvSpPr>
                <p:nvPr/>
              </p:nvSpPr>
              <p:spPr bwMode="auto">
                <a:xfrm>
                  <a:off x="2063"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747" name="Line 71"/>
                <p:cNvSpPr>
                  <a:spLocks noChangeShapeType="1"/>
                </p:cNvSpPr>
                <p:nvPr/>
              </p:nvSpPr>
              <p:spPr bwMode="auto">
                <a:xfrm>
                  <a:off x="211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748" name="Line 72"/>
                <p:cNvSpPr>
                  <a:spLocks noChangeShapeType="1"/>
                </p:cNvSpPr>
                <p:nvPr/>
              </p:nvSpPr>
              <p:spPr bwMode="auto">
                <a:xfrm>
                  <a:off x="217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749" name="Line 73"/>
                <p:cNvSpPr>
                  <a:spLocks noChangeShapeType="1"/>
                </p:cNvSpPr>
                <p:nvPr/>
              </p:nvSpPr>
              <p:spPr bwMode="auto">
                <a:xfrm>
                  <a:off x="2231"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591" name="Group 74"/>
            <p:cNvGrpSpPr>
              <a:grpSpLocks/>
            </p:cNvGrpSpPr>
            <p:nvPr/>
          </p:nvGrpSpPr>
          <p:grpSpPr bwMode="auto">
            <a:xfrm>
              <a:off x="1497" y="2036"/>
              <a:ext cx="415" cy="56"/>
              <a:chOff x="1497" y="2036"/>
              <a:chExt cx="415" cy="56"/>
            </a:xfrm>
          </p:grpSpPr>
          <p:sp>
            <p:nvSpPr>
              <p:cNvPr id="106734" name="Freeform 75"/>
              <p:cNvSpPr>
                <a:spLocks/>
              </p:cNvSpPr>
              <p:nvPr/>
            </p:nvSpPr>
            <p:spPr bwMode="auto">
              <a:xfrm>
                <a:off x="1800"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6735" name="Group 76"/>
              <p:cNvGrpSpPr>
                <a:grpSpLocks/>
              </p:cNvGrpSpPr>
              <p:nvPr/>
            </p:nvGrpSpPr>
            <p:grpSpPr bwMode="auto">
              <a:xfrm>
                <a:off x="1497" y="2068"/>
                <a:ext cx="295" cy="1"/>
                <a:chOff x="1497" y="2068"/>
                <a:chExt cx="295" cy="1"/>
              </a:xfrm>
            </p:grpSpPr>
            <p:sp>
              <p:nvSpPr>
                <p:cNvPr id="106736" name="Line 77"/>
                <p:cNvSpPr>
                  <a:spLocks noChangeShapeType="1"/>
                </p:cNvSpPr>
                <p:nvPr/>
              </p:nvSpPr>
              <p:spPr bwMode="auto">
                <a:xfrm>
                  <a:off x="1497" y="206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737" name="Line 78"/>
                <p:cNvSpPr>
                  <a:spLocks noChangeShapeType="1"/>
                </p:cNvSpPr>
                <p:nvPr/>
              </p:nvSpPr>
              <p:spPr bwMode="auto">
                <a:xfrm>
                  <a:off x="155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738" name="Line 79"/>
                <p:cNvSpPr>
                  <a:spLocks noChangeShapeType="1"/>
                </p:cNvSpPr>
                <p:nvPr/>
              </p:nvSpPr>
              <p:spPr bwMode="auto">
                <a:xfrm>
                  <a:off x="160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739" name="Line 80"/>
                <p:cNvSpPr>
                  <a:spLocks noChangeShapeType="1"/>
                </p:cNvSpPr>
                <p:nvPr/>
              </p:nvSpPr>
              <p:spPr bwMode="auto">
                <a:xfrm>
                  <a:off x="166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740" name="Line 81"/>
                <p:cNvSpPr>
                  <a:spLocks noChangeShapeType="1"/>
                </p:cNvSpPr>
                <p:nvPr/>
              </p:nvSpPr>
              <p:spPr bwMode="auto">
                <a:xfrm>
                  <a:off x="1720"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741" name="Line 82"/>
                <p:cNvSpPr>
                  <a:spLocks noChangeShapeType="1"/>
                </p:cNvSpPr>
                <p:nvPr/>
              </p:nvSpPr>
              <p:spPr bwMode="auto">
                <a:xfrm>
                  <a:off x="1776"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592" name="Group 83"/>
            <p:cNvGrpSpPr>
              <a:grpSpLocks/>
            </p:cNvGrpSpPr>
            <p:nvPr/>
          </p:nvGrpSpPr>
          <p:grpSpPr bwMode="auto">
            <a:xfrm>
              <a:off x="1960" y="2036"/>
              <a:ext cx="423" cy="56"/>
              <a:chOff x="1960" y="2036"/>
              <a:chExt cx="423" cy="56"/>
            </a:xfrm>
          </p:grpSpPr>
          <p:sp>
            <p:nvSpPr>
              <p:cNvPr id="106726" name="Freeform 84"/>
              <p:cNvSpPr>
                <a:spLocks/>
              </p:cNvSpPr>
              <p:nvPr/>
            </p:nvSpPr>
            <p:spPr bwMode="auto">
              <a:xfrm>
                <a:off x="2271"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6727" name="Group 85"/>
              <p:cNvGrpSpPr>
                <a:grpSpLocks/>
              </p:cNvGrpSpPr>
              <p:nvPr/>
            </p:nvGrpSpPr>
            <p:grpSpPr bwMode="auto">
              <a:xfrm>
                <a:off x="1960" y="2068"/>
                <a:ext cx="303" cy="1"/>
                <a:chOff x="1960" y="2068"/>
                <a:chExt cx="303" cy="1"/>
              </a:xfrm>
            </p:grpSpPr>
            <p:sp>
              <p:nvSpPr>
                <p:cNvPr id="106728" name="Line 86"/>
                <p:cNvSpPr>
                  <a:spLocks noChangeShapeType="1"/>
                </p:cNvSpPr>
                <p:nvPr/>
              </p:nvSpPr>
              <p:spPr bwMode="auto">
                <a:xfrm>
                  <a:off x="1960"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729" name="Line 87"/>
                <p:cNvSpPr>
                  <a:spLocks noChangeShapeType="1"/>
                </p:cNvSpPr>
                <p:nvPr/>
              </p:nvSpPr>
              <p:spPr bwMode="auto">
                <a:xfrm>
                  <a:off x="2015"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730" name="Line 88"/>
                <p:cNvSpPr>
                  <a:spLocks noChangeShapeType="1"/>
                </p:cNvSpPr>
                <p:nvPr/>
              </p:nvSpPr>
              <p:spPr bwMode="auto">
                <a:xfrm>
                  <a:off x="207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731" name="Line 89"/>
                <p:cNvSpPr>
                  <a:spLocks noChangeShapeType="1"/>
                </p:cNvSpPr>
                <p:nvPr/>
              </p:nvSpPr>
              <p:spPr bwMode="auto">
                <a:xfrm>
                  <a:off x="212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732" name="Line 90"/>
                <p:cNvSpPr>
                  <a:spLocks noChangeShapeType="1"/>
                </p:cNvSpPr>
                <p:nvPr/>
              </p:nvSpPr>
              <p:spPr bwMode="auto">
                <a:xfrm>
                  <a:off x="2183"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733" name="Line 91"/>
                <p:cNvSpPr>
                  <a:spLocks noChangeShapeType="1"/>
                </p:cNvSpPr>
                <p:nvPr/>
              </p:nvSpPr>
              <p:spPr bwMode="auto">
                <a:xfrm>
                  <a:off x="2239"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593" name="Group 92"/>
            <p:cNvGrpSpPr>
              <a:grpSpLocks/>
            </p:cNvGrpSpPr>
            <p:nvPr/>
          </p:nvGrpSpPr>
          <p:grpSpPr bwMode="auto">
            <a:xfrm>
              <a:off x="2431" y="2036"/>
              <a:ext cx="415" cy="56"/>
              <a:chOff x="2431" y="2036"/>
              <a:chExt cx="415" cy="56"/>
            </a:xfrm>
          </p:grpSpPr>
          <p:sp>
            <p:nvSpPr>
              <p:cNvPr id="106718" name="Freeform 93"/>
              <p:cNvSpPr>
                <a:spLocks/>
              </p:cNvSpPr>
              <p:nvPr/>
            </p:nvSpPr>
            <p:spPr bwMode="auto">
              <a:xfrm>
                <a:off x="2734"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6719" name="Group 94"/>
              <p:cNvGrpSpPr>
                <a:grpSpLocks/>
              </p:cNvGrpSpPr>
              <p:nvPr/>
            </p:nvGrpSpPr>
            <p:grpSpPr bwMode="auto">
              <a:xfrm>
                <a:off x="2431" y="2068"/>
                <a:ext cx="295" cy="1"/>
                <a:chOff x="2431" y="2068"/>
                <a:chExt cx="295" cy="1"/>
              </a:xfrm>
            </p:grpSpPr>
            <p:sp>
              <p:nvSpPr>
                <p:cNvPr id="106720" name="Line 95"/>
                <p:cNvSpPr>
                  <a:spLocks noChangeShapeType="1"/>
                </p:cNvSpPr>
                <p:nvPr/>
              </p:nvSpPr>
              <p:spPr bwMode="auto">
                <a:xfrm>
                  <a:off x="243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721" name="Line 96"/>
                <p:cNvSpPr>
                  <a:spLocks noChangeShapeType="1"/>
                </p:cNvSpPr>
                <p:nvPr/>
              </p:nvSpPr>
              <p:spPr bwMode="auto">
                <a:xfrm>
                  <a:off x="248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722" name="Line 97"/>
                <p:cNvSpPr>
                  <a:spLocks noChangeShapeType="1"/>
                </p:cNvSpPr>
                <p:nvPr/>
              </p:nvSpPr>
              <p:spPr bwMode="auto">
                <a:xfrm>
                  <a:off x="254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723" name="Line 98"/>
                <p:cNvSpPr>
                  <a:spLocks noChangeShapeType="1"/>
                </p:cNvSpPr>
                <p:nvPr/>
              </p:nvSpPr>
              <p:spPr bwMode="auto">
                <a:xfrm>
                  <a:off x="259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724" name="Line 99"/>
                <p:cNvSpPr>
                  <a:spLocks noChangeShapeType="1"/>
                </p:cNvSpPr>
                <p:nvPr/>
              </p:nvSpPr>
              <p:spPr bwMode="auto">
                <a:xfrm>
                  <a:off x="265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725" name="Line 100"/>
                <p:cNvSpPr>
                  <a:spLocks noChangeShapeType="1"/>
                </p:cNvSpPr>
                <p:nvPr/>
              </p:nvSpPr>
              <p:spPr bwMode="auto">
                <a:xfrm>
                  <a:off x="2710"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594" name="Group 101"/>
            <p:cNvGrpSpPr>
              <a:grpSpLocks/>
            </p:cNvGrpSpPr>
            <p:nvPr/>
          </p:nvGrpSpPr>
          <p:grpSpPr bwMode="auto">
            <a:xfrm>
              <a:off x="2423" y="2347"/>
              <a:ext cx="415" cy="56"/>
              <a:chOff x="2423" y="2347"/>
              <a:chExt cx="415" cy="56"/>
            </a:xfrm>
          </p:grpSpPr>
          <p:sp>
            <p:nvSpPr>
              <p:cNvPr id="106710" name="Freeform 102"/>
              <p:cNvSpPr>
                <a:spLocks/>
              </p:cNvSpPr>
              <p:nvPr/>
            </p:nvSpPr>
            <p:spPr bwMode="auto">
              <a:xfrm>
                <a:off x="2726"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6711" name="Group 103"/>
              <p:cNvGrpSpPr>
                <a:grpSpLocks/>
              </p:cNvGrpSpPr>
              <p:nvPr/>
            </p:nvGrpSpPr>
            <p:grpSpPr bwMode="auto">
              <a:xfrm>
                <a:off x="2423" y="2371"/>
                <a:ext cx="295" cy="1"/>
                <a:chOff x="2423" y="2371"/>
                <a:chExt cx="295" cy="1"/>
              </a:xfrm>
            </p:grpSpPr>
            <p:sp>
              <p:nvSpPr>
                <p:cNvPr id="106712" name="Line 104"/>
                <p:cNvSpPr>
                  <a:spLocks noChangeShapeType="1"/>
                </p:cNvSpPr>
                <p:nvPr/>
              </p:nvSpPr>
              <p:spPr bwMode="auto">
                <a:xfrm>
                  <a:off x="242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713" name="Line 105"/>
                <p:cNvSpPr>
                  <a:spLocks noChangeShapeType="1"/>
                </p:cNvSpPr>
                <p:nvPr/>
              </p:nvSpPr>
              <p:spPr bwMode="auto">
                <a:xfrm>
                  <a:off x="247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714" name="Line 106"/>
                <p:cNvSpPr>
                  <a:spLocks noChangeShapeType="1"/>
                </p:cNvSpPr>
                <p:nvPr/>
              </p:nvSpPr>
              <p:spPr bwMode="auto">
                <a:xfrm>
                  <a:off x="253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715" name="Line 107"/>
                <p:cNvSpPr>
                  <a:spLocks noChangeShapeType="1"/>
                </p:cNvSpPr>
                <p:nvPr/>
              </p:nvSpPr>
              <p:spPr bwMode="auto">
                <a:xfrm>
                  <a:off x="259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716" name="Line 108"/>
                <p:cNvSpPr>
                  <a:spLocks noChangeShapeType="1"/>
                </p:cNvSpPr>
                <p:nvPr/>
              </p:nvSpPr>
              <p:spPr bwMode="auto">
                <a:xfrm>
                  <a:off x="264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717" name="Line 109"/>
                <p:cNvSpPr>
                  <a:spLocks noChangeShapeType="1"/>
                </p:cNvSpPr>
                <p:nvPr/>
              </p:nvSpPr>
              <p:spPr bwMode="auto">
                <a:xfrm>
                  <a:off x="2702"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595" name="Group 110"/>
            <p:cNvGrpSpPr>
              <a:grpSpLocks/>
            </p:cNvGrpSpPr>
            <p:nvPr/>
          </p:nvGrpSpPr>
          <p:grpSpPr bwMode="auto">
            <a:xfrm>
              <a:off x="1960" y="2347"/>
              <a:ext cx="415" cy="56"/>
              <a:chOff x="1960" y="2347"/>
              <a:chExt cx="415" cy="56"/>
            </a:xfrm>
          </p:grpSpPr>
          <p:sp>
            <p:nvSpPr>
              <p:cNvPr id="106702" name="Freeform 111"/>
              <p:cNvSpPr>
                <a:spLocks/>
              </p:cNvSpPr>
              <p:nvPr/>
            </p:nvSpPr>
            <p:spPr bwMode="auto">
              <a:xfrm>
                <a:off x="2263"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6703" name="Group 112"/>
              <p:cNvGrpSpPr>
                <a:grpSpLocks/>
              </p:cNvGrpSpPr>
              <p:nvPr/>
            </p:nvGrpSpPr>
            <p:grpSpPr bwMode="auto">
              <a:xfrm>
                <a:off x="1960" y="2371"/>
                <a:ext cx="295" cy="1"/>
                <a:chOff x="1960" y="2371"/>
                <a:chExt cx="295" cy="1"/>
              </a:xfrm>
            </p:grpSpPr>
            <p:sp>
              <p:nvSpPr>
                <p:cNvPr id="106704" name="Line 113"/>
                <p:cNvSpPr>
                  <a:spLocks noChangeShapeType="1"/>
                </p:cNvSpPr>
                <p:nvPr/>
              </p:nvSpPr>
              <p:spPr bwMode="auto">
                <a:xfrm>
                  <a:off x="196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705" name="Line 114"/>
                <p:cNvSpPr>
                  <a:spLocks noChangeShapeType="1"/>
                </p:cNvSpPr>
                <p:nvPr/>
              </p:nvSpPr>
              <p:spPr bwMode="auto">
                <a:xfrm>
                  <a:off x="2015"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706" name="Line 115"/>
                <p:cNvSpPr>
                  <a:spLocks noChangeShapeType="1"/>
                </p:cNvSpPr>
                <p:nvPr/>
              </p:nvSpPr>
              <p:spPr bwMode="auto">
                <a:xfrm>
                  <a:off x="2071"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707" name="Line 116"/>
                <p:cNvSpPr>
                  <a:spLocks noChangeShapeType="1"/>
                </p:cNvSpPr>
                <p:nvPr/>
              </p:nvSpPr>
              <p:spPr bwMode="auto">
                <a:xfrm>
                  <a:off x="2127"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708" name="Line 117"/>
                <p:cNvSpPr>
                  <a:spLocks noChangeShapeType="1"/>
                </p:cNvSpPr>
                <p:nvPr/>
              </p:nvSpPr>
              <p:spPr bwMode="auto">
                <a:xfrm>
                  <a:off x="218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709" name="Line 118"/>
                <p:cNvSpPr>
                  <a:spLocks noChangeShapeType="1"/>
                </p:cNvSpPr>
                <p:nvPr/>
              </p:nvSpPr>
              <p:spPr bwMode="auto">
                <a:xfrm>
                  <a:off x="2239"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596" name="Group 119"/>
            <p:cNvGrpSpPr>
              <a:grpSpLocks/>
            </p:cNvGrpSpPr>
            <p:nvPr/>
          </p:nvGrpSpPr>
          <p:grpSpPr bwMode="auto">
            <a:xfrm>
              <a:off x="1497" y="2339"/>
              <a:ext cx="415" cy="56"/>
              <a:chOff x="1497" y="2339"/>
              <a:chExt cx="415" cy="56"/>
            </a:xfrm>
          </p:grpSpPr>
          <p:sp>
            <p:nvSpPr>
              <p:cNvPr id="106694" name="Freeform 120"/>
              <p:cNvSpPr>
                <a:spLocks/>
              </p:cNvSpPr>
              <p:nvPr/>
            </p:nvSpPr>
            <p:spPr bwMode="auto">
              <a:xfrm>
                <a:off x="1800" y="2339"/>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6695" name="Group 121"/>
              <p:cNvGrpSpPr>
                <a:grpSpLocks/>
              </p:cNvGrpSpPr>
              <p:nvPr/>
            </p:nvGrpSpPr>
            <p:grpSpPr bwMode="auto">
              <a:xfrm>
                <a:off x="1497" y="2371"/>
                <a:ext cx="295" cy="1"/>
                <a:chOff x="1497" y="2371"/>
                <a:chExt cx="295" cy="1"/>
              </a:xfrm>
            </p:grpSpPr>
            <p:sp>
              <p:nvSpPr>
                <p:cNvPr id="106696" name="Line 122"/>
                <p:cNvSpPr>
                  <a:spLocks noChangeShapeType="1"/>
                </p:cNvSpPr>
                <p:nvPr/>
              </p:nvSpPr>
              <p:spPr bwMode="auto">
                <a:xfrm>
                  <a:off x="1497"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97" name="Line 123"/>
                <p:cNvSpPr>
                  <a:spLocks noChangeShapeType="1"/>
                </p:cNvSpPr>
                <p:nvPr/>
              </p:nvSpPr>
              <p:spPr bwMode="auto">
                <a:xfrm>
                  <a:off x="1552"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98" name="Line 124"/>
                <p:cNvSpPr>
                  <a:spLocks noChangeShapeType="1"/>
                </p:cNvSpPr>
                <p:nvPr/>
              </p:nvSpPr>
              <p:spPr bwMode="auto">
                <a:xfrm>
                  <a:off x="1608"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99" name="Line 125"/>
                <p:cNvSpPr>
                  <a:spLocks noChangeShapeType="1"/>
                </p:cNvSpPr>
                <p:nvPr/>
              </p:nvSpPr>
              <p:spPr bwMode="auto">
                <a:xfrm>
                  <a:off x="166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700" name="Line 126"/>
                <p:cNvSpPr>
                  <a:spLocks noChangeShapeType="1"/>
                </p:cNvSpPr>
                <p:nvPr/>
              </p:nvSpPr>
              <p:spPr bwMode="auto">
                <a:xfrm>
                  <a:off x="172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701" name="Line 127"/>
                <p:cNvSpPr>
                  <a:spLocks noChangeShapeType="1"/>
                </p:cNvSpPr>
                <p:nvPr/>
              </p:nvSpPr>
              <p:spPr bwMode="auto">
                <a:xfrm>
                  <a:off x="1776"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597" name="Group 128"/>
            <p:cNvGrpSpPr>
              <a:grpSpLocks/>
            </p:cNvGrpSpPr>
            <p:nvPr/>
          </p:nvGrpSpPr>
          <p:grpSpPr bwMode="auto">
            <a:xfrm>
              <a:off x="1489" y="2650"/>
              <a:ext cx="423" cy="56"/>
              <a:chOff x="1489" y="2650"/>
              <a:chExt cx="423" cy="56"/>
            </a:xfrm>
          </p:grpSpPr>
          <p:sp>
            <p:nvSpPr>
              <p:cNvPr id="106686" name="Freeform 129"/>
              <p:cNvSpPr>
                <a:spLocks/>
              </p:cNvSpPr>
              <p:nvPr/>
            </p:nvSpPr>
            <p:spPr bwMode="auto">
              <a:xfrm>
                <a:off x="1792" y="2650"/>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06687" name="Group 130"/>
              <p:cNvGrpSpPr>
                <a:grpSpLocks/>
              </p:cNvGrpSpPr>
              <p:nvPr/>
            </p:nvGrpSpPr>
            <p:grpSpPr bwMode="auto">
              <a:xfrm>
                <a:off x="1489" y="2674"/>
                <a:ext cx="295" cy="1"/>
                <a:chOff x="1489" y="2674"/>
                <a:chExt cx="295" cy="1"/>
              </a:xfrm>
            </p:grpSpPr>
            <p:sp>
              <p:nvSpPr>
                <p:cNvPr id="106688" name="Line 131"/>
                <p:cNvSpPr>
                  <a:spLocks noChangeShapeType="1"/>
                </p:cNvSpPr>
                <p:nvPr/>
              </p:nvSpPr>
              <p:spPr bwMode="auto">
                <a:xfrm>
                  <a:off x="148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89" name="Line 132"/>
                <p:cNvSpPr>
                  <a:spLocks noChangeShapeType="1"/>
                </p:cNvSpPr>
                <p:nvPr/>
              </p:nvSpPr>
              <p:spPr bwMode="auto">
                <a:xfrm>
                  <a:off x="1544"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90" name="Line 133"/>
                <p:cNvSpPr>
                  <a:spLocks noChangeShapeType="1"/>
                </p:cNvSpPr>
                <p:nvPr/>
              </p:nvSpPr>
              <p:spPr bwMode="auto">
                <a:xfrm>
                  <a:off x="1600"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91" name="Line 134"/>
                <p:cNvSpPr>
                  <a:spLocks noChangeShapeType="1"/>
                </p:cNvSpPr>
                <p:nvPr/>
              </p:nvSpPr>
              <p:spPr bwMode="auto">
                <a:xfrm>
                  <a:off x="165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92" name="Line 135"/>
                <p:cNvSpPr>
                  <a:spLocks noChangeShapeType="1"/>
                </p:cNvSpPr>
                <p:nvPr/>
              </p:nvSpPr>
              <p:spPr bwMode="auto">
                <a:xfrm>
                  <a:off x="1712"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93" name="Line 136"/>
                <p:cNvSpPr>
                  <a:spLocks noChangeShapeType="1"/>
                </p:cNvSpPr>
                <p:nvPr/>
              </p:nvSpPr>
              <p:spPr bwMode="auto">
                <a:xfrm>
                  <a:off x="1768"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598" name="Group 137"/>
            <p:cNvGrpSpPr>
              <a:grpSpLocks/>
            </p:cNvGrpSpPr>
            <p:nvPr/>
          </p:nvGrpSpPr>
          <p:grpSpPr bwMode="auto">
            <a:xfrm>
              <a:off x="1968" y="2650"/>
              <a:ext cx="415" cy="56"/>
              <a:chOff x="1968" y="2650"/>
              <a:chExt cx="415" cy="56"/>
            </a:xfrm>
          </p:grpSpPr>
          <p:sp>
            <p:nvSpPr>
              <p:cNvPr id="106678" name="Freeform 138"/>
              <p:cNvSpPr>
                <a:spLocks/>
              </p:cNvSpPr>
              <p:nvPr/>
            </p:nvSpPr>
            <p:spPr bwMode="auto">
              <a:xfrm>
                <a:off x="2271"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6679" name="Group 139"/>
              <p:cNvGrpSpPr>
                <a:grpSpLocks/>
              </p:cNvGrpSpPr>
              <p:nvPr/>
            </p:nvGrpSpPr>
            <p:grpSpPr bwMode="auto">
              <a:xfrm>
                <a:off x="1968" y="2674"/>
                <a:ext cx="295" cy="1"/>
                <a:chOff x="1968" y="2674"/>
                <a:chExt cx="295" cy="1"/>
              </a:xfrm>
            </p:grpSpPr>
            <p:sp>
              <p:nvSpPr>
                <p:cNvPr id="106680" name="Line 140"/>
                <p:cNvSpPr>
                  <a:spLocks noChangeShapeType="1"/>
                </p:cNvSpPr>
                <p:nvPr/>
              </p:nvSpPr>
              <p:spPr bwMode="auto">
                <a:xfrm>
                  <a:off x="196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81" name="Line 141"/>
                <p:cNvSpPr>
                  <a:spLocks noChangeShapeType="1"/>
                </p:cNvSpPr>
                <p:nvPr/>
              </p:nvSpPr>
              <p:spPr bwMode="auto">
                <a:xfrm>
                  <a:off x="2023"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82" name="Line 142"/>
                <p:cNvSpPr>
                  <a:spLocks noChangeShapeType="1"/>
                </p:cNvSpPr>
                <p:nvPr/>
              </p:nvSpPr>
              <p:spPr bwMode="auto">
                <a:xfrm>
                  <a:off x="207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83" name="Line 143"/>
                <p:cNvSpPr>
                  <a:spLocks noChangeShapeType="1"/>
                </p:cNvSpPr>
                <p:nvPr/>
              </p:nvSpPr>
              <p:spPr bwMode="auto">
                <a:xfrm>
                  <a:off x="213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84" name="Line 144"/>
                <p:cNvSpPr>
                  <a:spLocks noChangeShapeType="1"/>
                </p:cNvSpPr>
                <p:nvPr/>
              </p:nvSpPr>
              <p:spPr bwMode="auto">
                <a:xfrm>
                  <a:off x="219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85" name="Line 145"/>
                <p:cNvSpPr>
                  <a:spLocks noChangeShapeType="1"/>
                </p:cNvSpPr>
                <p:nvPr/>
              </p:nvSpPr>
              <p:spPr bwMode="auto">
                <a:xfrm>
                  <a:off x="2247"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599" name="Group 146"/>
            <p:cNvGrpSpPr>
              <a:grpSpLocks/>
            </p:cNvGrpSpPr>
            <p:nvPr/>
          </p:nvGrpSpPr>
          <p:grpSpPr bwMode="auto">
            <a:xfrm>
              <a:off x="1489" y="2953"/>
              <a:ext cx="423" cy="56"/>
              <a:chOff x="1489" y="2953"/>
              <a:chExt cx="423" cy="56"/>
            </a:xfrm>
          </p:grpSpPr>
          <p:sp>
            <p:nvSpPr>
              <p:cNvPr id="106670" name="Freeform 147"/>
              <p:cNvSpPr>
                <a:spLocks/>
              </p:cNvSpPr>
              <p:nvPr/>
            </p:nvSpPr>
            <p:spPr bwMode="auto">
              <a:xfrm>
                <a:off x="1792" y="2953"/>
                <a:ext cx="120" cy="56"/>
              </a:xfrm>
              <a:custGeom>
                <a:avLst/>
                <a:gdLst>
                  <a:gd name="T0" fmla="*/ 120 w 120"/>
                  <a:gd name="T1" fmla="*/ 32 h 56"/>
                  <a:gd name="T2" fmla="*/ 0 w 120"/>
                  <a:gd name="T3" fmla="*/ 56 h 56"/>
                  <a:gd name="T4" fmla="*/ 0 w 120"/>
                  <a:gd name="T5" fmla="*/ 32 h 56"/>
                  <a:gd name="T6" fmla="*/ 0 w 120"/>
                  <a:gd name="T7" fmla="*/ 0 h 56"/>
                  <a:gd name="T8" fmla="*/ 120 w 120"/>
                  <a:gd name="T9" fmla="*/ 32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32"/>
                    </a:moveTo>
                    <a:lnTo>
                      <a:pt x="0" y="56"/>
                    </a:lnTo>
                    <a:lnTo>
                      <a:pt x="0" y="32"/>
                    </a:lnTo>
                    <a:lnTo>
                      <a:pt x="0" y="0"/>
                    </a:lnTo>
                    <a:lnTo>
                      <a:pt x="120" y="32"/>
                    </a:lnTo>
                    <a:close/>
                  </a:path>
                </a:pathLst>
              </a:custGeom>
              <a:solidFill>
                <a:schemeClr val="bg2"/>
              </a:solidFill>
              <a:ln w="9525">
                <a:solidFill>
                  <a:schemeClr val="bg2"/>
                </a:solidFill>
                <a:round/>
                <a:headEnd/>
                <a:tailEnd/>
              </a:ln>
            </p:spPr>
            <p:txBody>
              <a:bodyPr/>
              <a:lstStyle/>
              <a:p>
                <a:endParaRPr lang="en-US"/>
              </a:p>
            </p:txBody>
          </p:sp>
          <p:grpSp>
            <p:nvGrpSpPr>
              <p:cNvPr id="106671" name="Group 148"/>
              <p:cNvGrpSpPr>
                <a:grpSpLocks/>
              </p:cNvGrpSpPr>
              <p:nvPr/>
            </p:nvGrpSpPr>
            <p:grpSpPr bwMode="auto">
              <a:xfrm>
                <a:off x="1489" y="2985"/>
                <a:ext cx="295" cy="1"/>
                <a:chOff x="1489" y="2985"/>
                <a:chExt cx="295" cy="1"/>
              </a:xfrm>
            </p:grpSpPr>
            <p:sp>
              <p:nvSpPr>
                <p:cNvPr id="106672" name="Line 149"/>
                <p:cNvSpPr>
                  <a:spLocks noChangeShapeType="1"/>
                </p:cNvSpPr>
                <p:nvPr/>
              </p:nvSpPr>
              <p:spPr bwMode="auto">
                <a:xfrm>
                  <a:off x="148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73" name="Line 150"/>
                <p:cNvSpPr>
                  <a:spLocks noChangeShapeType="1"/>
                </p:cNvSpPr>
                <p:nvPr/>
              </p:nvSpPr>
              <p:spPr bwMode="auto">
                <a:xfrm>
                  <a:off x="1544"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74" name="Line 151"/>
                <p:cNvSpPr>
                  <a:spLocks noChangeShapeType="1"/>
                </p:cNvSpPr>
                <p:nvPr/>
              </p:nvSpPr>
              <p:spPr bwMode="auto">
                <a:xfrm>
                  <a:off x="1600"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75" name="Line 152"/>
                <p:cNvSpPr>
                  <a:spLocks noChangeShapeType="1"/>
                </p:cNvSpPr>
                <p:nvPr/>
              </p:nvSpPr>
              <p:spPr bwMode="auto">
                <a:xfrm>
                  <a:off x="165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76" name="Line 153"/>
                <p:cNvSpPr>
                  <a:spLocks noChangeShapeType="1"/>
                </p:cNvSpPr>
                <p:nvPr/>
              </p:nvSpPr>
              <p:spPr bwMode="auto">
                <a:xfrm>
                  <a:off x="171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77" name="Line 154"/>
                <p:cNvSpPr>
                  <a:spLocks noChangeShapeType="1"/>
                </p:cNvSpPr>
                <p:nvPr/>
              </p:nvSpPr>
              <p:spPr bwMode="auto">
                <a:xfrm>
                  <a:off x="1768"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600" name="Group 155"/>
            <p:cNvGrpSpPr>
              <a:grpSpLocks/>
            </p:cNvGrpSpPr>
            <p:nvPr/>
          </p:nvGrpSpPr>
          <p:grpSpPr bwMode="auto">
            <a:xfrm>
              <a:off x="1952" y="2953"/>
              <a:ext cx="415" cy="56"/>
              <a:chOff x="1952" y="2953"/>
              <a:chExt cx="415" cy="56"/>
            </a:xfrm>
          </p:grpSpPr>
          <p:sp>
            <p:nvSpPr>
              <p:cNvPr id="106662" name="Freeform 156"/>
              <p:cNvSpPr>
                <a:spLocks/>
              </p:cNvSpPr>
              <p:nvPr/>
            </p:nvSpPr>
            <p:spPr bwMode="auto">
              <a:xfrm>
                <a:off x="2255"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6663" name="Group 157"/>
              <p:cNvGrpSpPr>
                <a:grpSpLocks/>
              </p:cNvGrpSpPr>
              <p:nvPr/>
            </p:nvGrpSpPr>
            <p:grpSpPr bwMode="auto">
              <a:xfrm>
                <a:off x="1952" y="2985"/>
                <a:ext cx="295" cy="1"/>
                <a:chOff x="1952" y="2985"/>
                <a:chExt cx="295" cy="1"/>
              </a:xfrm>
            </p:grpSpPr>
            <p:sp>
              <p:nvSpPr>
                <p:cNvPr id="106664" name="Line 158"/>
                <p:cNvSpPr>
                  <a:spLocks noChangeShapeType="1"/>
                </p:cNvSpPr>
                <p:nvPr/>
              </p:nvSpPr>
              <p:spPr bwMode="auto">
                <a:xfrm>
                  <a:off x="195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65" name="Line 159"/>
                <p:cNvSpPr>
                  <a:spLocks noChangeShapeType="1"/>
                </p:cNvSpPr>
                <p:nvPr/>
              </p:nvSpPr>
              <p:spPr bwMode="auto">
                <a:xfrm>
                  <a:off x="2008" y="2985"/>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66" name="Line 160"/>
                <p:cNvSpPr>
                  <a:spLocks noChangeShapeType="1"/>
                </p:cNvSpPr>
                <p:nvPr/>
              </p:nvSpPr>
              <p:spPr bwMode="auto">
                <a:xfrm>
                  <a:off x="2063"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67" name="Line 161"/>
                <p:cNvSpPr>
                  <a:spLocks noChangeShapeType="1"/>
                </p:cNvSpPr>
                <p:nvPr/>
              </p:nvSpPr>
              <p:spPr bwMode="auto">
                <a:xfrm>
                  <a:off x="211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68" name="Line 162"/>
                <p:cNvSpPr>
                  <a:spLocks noChangeShapeType="1"/>
                </p:cNvSpPr>
                <p:nvPr/>
              </p:nvSpPr>
              <p:spPr bwMode="auto">
                <a:xfrm>
                  <a:off x="217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69" name="Line 163"/>
                <p:cNvSpPr>
                  <a:spLocks noChangeShapeType="1"/>
                </p:cNvSpPr>
                <p:nvPr/>
              </p:nvSpPr>
              <p:spPr bwMode="auto">
                <a:xfrm>
                  <a:off x="2231"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601" name="Group 164"/>
            <p:cNvGrpSpPr>
              <a:grpSpLocks/>
            </p:cNvGrpSpPr>
            <p:nvPr/>
          </p:nvGrpSpPr>
          <p:grpSpPr bwMode="auto">
            <a:xfrm>
              <a:off x="2415" y="2953"/>
              <a:ext cx="415" cy="56"/>
              <a:chOff x="2415" y="2953"/>
              <a:chExt cx="415" cy="56"/>
            </a:xfrm>
          </p:grpSpPr>
          <p:sp>
            <p:nvSpPr>
              <p:cNvPr id="106654" name="Freeform 165"/>
              <p:cNvSpPr>
                <a:spLocks/>
              </p:cNvSpPr>
              <p:nvPr/>
            </p:nvSpPr>
            <p:spPr bwMode="auto">
              <a:xfrm>
                <a:off x="2718"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6655" name="Group 166"/>
              <p:cNvGrpSpPr>
                <a:grpSpLocks/>
              </p:cNvGrpSpPr>
              <p:nvPr/>
            </p:nvGrpSpPr>
            <p:grpSpPr bwMode="auto">
              <a:xfrm>
                <a:off x="2415" y="2985"/>
                <a:ext cx="295" cy="1"/>
                <a:chOff x="2415" y="2985"/>
                <a:chExt cx="295" cy="1"/>
              </a:xfrm>
            </p:grpSpPr>
            <p:sp>
              <p:nvSpPr>
                <p:cNvPr id="106656" name="Line 167"/>
                <p:cNvSpPr>
                  <a:spLocks noChangeShapeType="1"/>
                </p:cNvSpPr>
                <p:nvPr/>
              </p:nvSpPr>
              <p:spPr bwMode="auto">
                <a:xfrm>
                  <a:off x="241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57" name="Line 168"/>
                <p:cNvSpPr>
                  <a:spLocks noChangeShapeType="1"/>
                </p:cNvSpPr>
                <p:nvPr/>
              </p:nvSpPr>
              <p:spPr bwMode="auto">
                <a:xfrm>
                  <a:off x="247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58" name="Line 169"/>
                <p:cNvSpPr>
                  <a:spLocks noChangeShapeType="1"/>
                </p:cNvSpPr>
                <p:nvPr/>
              </p:nvSpPr>
              <p:spPr bwMode="auto">
                <a:xfrm>
                  <a:off x="252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59" name="Line 170"/>
                <p:cNvSpPr>
                  <a:spLocks noChangeShapeType="1"/>
                </p:cNvSpPr>
                <p:nvPr/>
              </p:nvSpPr>
              <p:spPr bwMode="auto">
                <a:xfrm>
                  <a:off x="258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60" name="Line 171"/>
                <p:cNvSpPr>
                  <a:spLocks noChangeShapeType="1"/>
                </p:cNvSpPr>
                <p:nvPr/>
              </p:nvSpPr>
              <p:spPr bwMode="auto">
                <a:xfrm>
                  <a:off x="263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61" name="Line 172"/>
                <p:cNvSpPr>
                  <a:spLocks noChangeShapeType="1"/>
                </p:cNvSpPr>
                <p:nvPr/>
              </p:nvSpPr>
              <p:spPr bwMode="auto">
                <a:xfrm>
                  <a:off x="2694"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602" name="Group 173"/>
            <p:cNvGrpSpPr>
              <a:grpSpLocks/>
            </p:cNvGrpSpPr>
            <p:nvPr/>
          </p:nvGrpSpPr>
          <p:grpSpPr bwMode="auto">
            <a:xfrm>
              <a:off x="2838" y="1741"/>
              <a:ext cx="40" cy="1260"/>
              <a:chOff x="2838" y="1741"/>
              <a:chExt cx="40" cy="1260"/>
            </a:xfrm>
          </p:grpSpPr>
          <p:sp>
            <p:nvSpPr>
              <p:cNvPr id="106644" name="Oval 174"/>
              <p:cNvSpPr>
                <a:spLocks noChangeArrowheads="1"/>
              </p:cNvSpPr>
              <p:nvPr/>
            </p:nvSpPr>
            <p:spPr bwMode="auto">
              <a:xfrm>
                <a:off x="2838" y="1741"/>
                <a:ext cx="40" cy="40"/>
              </a:xfrm>
              <a:prstGeom prst="ellipse">
                <a:avLst/>
              </a:prstGeom>
              <a:solidFill>
                <a:schemeClr val="bg2"/>
              </a:solidFill>
              <a:ln w="9525">
                <a:solidFill>
                  <a:schemeClr val="bg2"/>
                </a:solidFill>
                <a:round/>
                <a:headEnd/>
                <a:tailEnd/>
              </a:ln>
            </p:spPr>
            <p:txBody>
              <a:bodyPr/>
              <a:lstStyle/>
              <a:p>
                <a:endParaRPr lang="en-US"/>
              </a:p>
            </p:txBody>
          </p:sp>
          <p:sp>
            <p:nvSpPr>
              <p:cNvPr id="106645" name="Oval 175"/>
              <p:cNvSpPr>
                <a:spLocks noChangeArrowheads="1"/>
              </p:cNvSpPr>
              <p:nvPr/>
            </p:nvSpPr>
            <p:spPr bwMode="auto">
              <a:xfrm>
                <a:off x="2838" y="1741"/>
                <a:ext cx="40" cy="40"/>
              </a:xfrm>
              <a:prstGeom prst="ellipse">
                <a:avLst/>
              </a:prstGeom>
              <a:solidFill>
                <a:schemeClr val="bg2"/>
              </a:solidFill>
              <a:ln w="25400">
                <a:solidFill>
                  <a:schemeClr val="bg2"/>
                </a:solidFill>
                <a:round/>
                <a:headEnd/>
                <a:tailEnd/>
              </a:ln>
            </p:spPr>
            <p:txBody>
              <a:bodyPr/>
              <a:lstStyle/>
              <a:p>
                <a:endParaRPr lang="en-US"/>
              </a:p>
            </p:txBody>
          </p:sp>
          <p:sp>
            <p:nvSpPr>
              <p:cNvPr id="106646" name="Oval 176"/>
              <p:cNvSpPr>
                <a:spLocks noChangeArrowheads="1"/>
              </p:cNvSpPr>
              <p:nvPr/>
            </p:nvSpPr>
            <p:spPr bwMode="auto">
              <a:xfrm>
                <a:off x="2846" y="2044"/>
                <a:ext cx="32" cy="32"/>
              </a:xfrm>
              <a:prstGeom prst="ellipse">
                <a:avLst/>
              </a:prstGeom>
              <a:solidFill>
                <a:schemeClr val="bg2"/>
              </a:solidFill>
              <a:ln w="9525">
                <a:solidFill>
                  <a:schemeClr val="bg2"/>
                </a:solidFill>
                <a:round/>
                <a:headEnd/>
                <a:tailEnd/>
              </a:ln>
            </p:spPr>
            <p:txBody>
              <a:bodyPr/>
              <a:lstStyle/>
              <a:p>
                <a:endParaRPr lang="en-US"/>
              </a:p>
            </p:txBody>
          </p:sp>
          <p:sp>
            <p:nvSpPr>
              <p:cNvPr id="106647" name="Oval 177"/>
              <p:cNvSpPr>
                <a:spLocks noChangeArrowheads="1"/>
              </p:cNvSpPr>
              <p:nvPr/>
            </p:nvSpPr>
            <p:spPr bwMode="auto">
              <a:xfrm>
                <a:off x="2846"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06648" name="Oval 178"/>
              <p:cNvSpPr>
                <a:spLocks noChangeArrowheads="1"/>
              </p:cNvSpPr>
              <p:nvPr/>
            </p:nvSpPr>
            <p:spPr bwMode="auto">
              <a:xfrm>
                <a:off x="2846" y="2355"/>
                <a:ext cx="32" cy="32"/>
              </a:xfrm>
              <a:prstGeom prst="ellipse">
                <a:avLst/>
              </a:prstGeom>
              <a:solidFill>
                <a:schemeClr val="bg2"/>
              </a:solidFill>
              <a:ln w="9525">
                <a:solidFill>
                  <a:schemeClr val="bg2"/>
                </a:solidFill>
                <a:round/>
                <a:headEnd/>
                <a:tailEnd/>
              </a:ln>
            </p:spPr>
            <p:txBody>
              <a:bodyPr/>
              <a:lstStyle/>
              <a:p>
                <a:endParaRPr lang="en-US"/>
              </a:p>
            </p:txBody>
          </p:sp>
          <p:sp>
            <p:nvSpPr>
              <p:cNvPr id="106649" name="Oval 179"/>
              <p:cNvSpPr>
                <a:spLocks noChangeArrowheads="1"/>
              </p:cNvSpPr>
              <p:nvPr/>
            </p:nvSpPr>
            <p:spPr bwMode="auto">
              <a:xfrm>
                <a:off x="2846"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06650" name="Oval 180"/>
              <p:cNvSpPr>
                <a:spLocks noChangeArrowheads="1"/>
              </p:cNvSpPr>
              <p:nvPr/>
            </p:nvSpPr>
            <p:spPr bwMode="auto">
              <a:xfrm>
                <a:off x="2838" y="2658"/>
                <a:ext cx="40" cy="32"/>
              </a:xfrm>
              <a:prstGeom prst="ellipse">
                <a:avLst/>
              </a:prstGeom>
              <a:solidFill>
                <a:schemeClr val="bg2"/>
              </a:solidFill>
              <a:ln w="9525">
                <a:solidFill>
                  <a:schemeClr val="bg2"/>
                </a:solidFill>
                <a:round/>
                <a:headEnd/>
                <a:tailEnd/>
              </a:ln>
            </p:spPr>
            <p:txBody>
              <a:bodyPr/>
              <a:lstStyle/>
              <a:p>
                <a:endParaRPr lang="en-US"/>
              </a:p>
            </p:txBody>
          </p:sp>
          <p:sp>
            <p:nvSpPr>
              <p:cNvPr id="106651" name="Oval 181"/>
              <p:cNvSpPr>
                <a:spLocks noChangeArrowheads="1"/>
              </p:cNvSpPr>
              <p:nvPr/>
            </p:nvSpPr>
            <p:spPr bwMode="auto">
              <a:xfrm>
                <a:off x="2838" y="2658"/>
                <a:ext cx="40" cy="32"/>
              </a:xfrm>
              <a:prstGeom prst="ellipse">
                <a:avLst/>
              </a:prstGeom>
              <a:solidFill>
                <a:schemeClr val="bg2"/>
              </a:solidFill>
              <a:ln w="25400">
                <a:solidFill>
                  <a:schemeClr val="bg2"/>
                </a:solidFill>
                <a:round/>
                <a:headEnd/>
                <a:tailEnd/>
              </a:ln>
            </p:spPr>
            <p:txBody>
              <a:bodyPr/>
              <a:lstStyle/>
              <a:p>
                <a:endParaRPr lang="en-US"/>
              </a:p>
            </p:txBody>
          </p:sp>
          <p:sp>
            <p:nvSpPr>
              <p:cNvPr id="106652" name="Oval 182"/>
              <p:cNvSpPr>
                <a:spLocks noChangeArrowheads="1"/>
              </p:cNvSpPr>
              <p:nvPr/>
            </p:nvSpPr>
            <p:spPr bwMode="auto">
              <a:xfrm>
                <a:off x="2838" y="2969"/>
                <a:ext cx="32" cy="32"/>
              </a:xfrm>
              <a:prstGeom prst="ellipse">
                <a:avLst/>
              </a:prstGeom>
              <a:solidFill>
                <a:schemeClr val="bg2"/>
              </a:solidFill>
              <a:ln w="9525">
                <a:solidFill>
                  <a:schemeClr val="bg2"/>
                </a:solidFill>
                <a:round/>
                <a:headEnd/>
                <a:tailEnd/>
              </a:ln>
            </p:spPr>
            <p:txBody>
              <a:bodyPr/>
              <a:lstStyle/>
              <a:p>
                <a:endParaRPr lang="en-US"/>
              </a:p>
            </p:txBody>
          </p:sp>
          <p:sp>
            <p:nvSpPr>
              <p:cNvPr id="106653" name="Oval 183"/>
              <p:cNvSpPr>
                <a:spLocks noChangeArrowheads="1"/>
              </p:cNvSpPr>
              <p:nvPr/>
            </p:nvSpPr>
            <p:spPr bwMode="auto">
              <a:xfrm>
                <a:off x="2838"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05603" name="Group 184"/>
            <p:cNvGrpSpPr>
              <a:grpSpLocks/>
            </p:cNvGrpSpPr>
            <p:nvPr/>
          </p:nvGrpSpPr>
          <p:grpSpPr bwMode="auto">
            <a:xfrm>
              <a:off x="1912" y="3272"/>
              <a:ext cx="32" cy="335"/>
              <a:chOff x="1912" y="3272"/>
              <a:chExt cx="32" cy="335"/>
            </a:xfrm>
          </p:grpSpPr>
          <p:sp>
            <p:nvSpPr>
              <p:cNvPr id="106640" name="Oval 185"/>
              <p:cNvSpPr>
                <a:spLocks noChangeArrowheads="1"/>
              </p:cNvSpPr>
              <p:nvPr/>
            </p:nvSpPr>
            <p:spPr bwMode="auto">
              <a:xfrm>
                <a:off x="1912" y="3272"/>
                <a:ext cx="32" cy="32"/>
              </a:xfrm>
              <a:prstGeom prst="ellipse">
                <a:avLst/>
              </a:prstGeom>
              <a:solidFill>
                <a:schemeClr val="bg2"/>
              </a:solidFill>
              <a:ln w="9525">
                <a:solidFill>
                  <a:schemeClr val="bg2"/>
                </a:solidFill>
                <a:round/>
                <a:headEnd/>
                <a:tailEnd/>
              </a:ln>
            </p:spPr>
            <p:txBody>
              <a:bodyPr/>
              <a:lstStyle/>
              <a:p>
                <a:endParaRPr lang="en-US"/>
              </a:p>
            </p:txBody>
          </p:sp>
          <p:sp>
            <p:nvSpPr>
              <p:cNvPr id="106641" name="Oval 186"/>
              <p:cNvSpPr>
                <a:spLocks noChangeArrowheads="1"/>
              </p:cNvSpPr>
              <p:nvPr/>
            </p:nvSpPr>
            <p:spPr bwMode="auto">
              <a:xfrm>
                <a:off x="1912"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06642" name="Oval 187"/>
              <p:cNvSpPr>
                <a:spLocks noChangeArrowheads="1"/>
              </p:cNvSpPr>
              <p:nvPr/>
            </p:nvSpPr>
            <p:spPr bwMode="auto">
              <a:xfrm>
                <a:off x="1912" y="3575"/>
                <a:ext cx="32" cy="32"/>
              </a:xfrm>
              <a:prstGeom prst="ellipse">
                <a:avLst/>
              </a:prstGeom>
              <a:solidFill>
                <a:schemeClr val="bg2"/>
              </a:solidFill>
              <a:ln w="9525">
                <a:solidFill>
                  <a:schemeClr val="bg2"/>
                </a:solidFill>
                <a:round/>
                <a:headEnd/>
                <a:tailEnd/>
              </a:ln>
            </p:spPr>
            <p:txBody>
              <a:bodyPr/>
              <a:lstStyle/>
              <a:p>
                <a:endParaRPr lang="en-US"/>
              </a:p>
            </p:txBody>
          </p:sp>
          <p:sp>
            <p:nvSpPr>
              <p:cNvPr id="106643" name="Oval 188"/>
              <p:cNvSpPr>
                <a:spLocks noChangeArrowheads="1"/>
              </p:cNvSpPr>
              <p:nvPr/>
            </p:nvSpPr>
            <p:spPr bwMode="auto">
              <a:xfrm>
                <a:off x="1912" y="3575"/>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05604" name="Group 189"/>
            <p:cNvGrpSpPr>
              <a:grpSpLocks/>
            </p:cNvGrpSpPr>
            <p:nvPr/>
          </p:nvGrpSpPr>
          <p:grpSpPr bwMode="auto">
            <a:xfrm>
              <a:off x="1449" y="3272"/>
              <a:ext cx="40" cy="335"/>
              <a:chOff x="1449" y="3272"/>
              <a:chExt cx="40" cy="335"/>
            </a:xfrm>
          </p:grpSpPr>
          <p:sp>
            <p:nvSpPr>
              <p:cNvPr id="106636" name="Oval 190"/>
              <p:cNvSpPr>
                <a:spLocks noChangeArrowheads="1"/>
              </p:cNvSpPr>
              <p:nvPr/>
            </p:nvSpPr>
            <p:spPr bwMode="auto">
              <a:xfrm>
                <a:off x="1449" y="3272"/>
                <a:ext cx="40" cy="32"/>
              </a:xfrm>
              <a:prstGeom prst="ellipse">
                <a:avLst/>
              </a:prstGeom>
              <a:solidFill>
                <a:schemeClr val="bg2"/>
              </a:solidFill>
              <a:ln w="9525">
                <a:solidFill>
                  <a:schemeClr val="bg2"/>
                </a:solidFill>
                <a:round/>
                <a:headEnd/>
                <a:tailEnd/>
              </a:ln>
            </p:spPr>
            <p:txBody>
              <a:bodyPr/>
              <a:lstStyle/>
              <a:p>
                <a:endParaRPr lang="en-US"/>
              </a:p>
            </p:txBody>
          </p:sp>
          <p:sp>
            <p:nvSpPr>
              <p:cNvPr id="106637" name="Oval 191"/>
              <p:cNvSpPr>
                <a:spLocks noChangeArrowheads="1"/>
              </p:cNvSpPr>
              <p:nvPr/>
            </p:nvSpPr>
            <p:spPr bwMode="auto">
              <a:xfrm>
                <a:off x="1449"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06638" name="Oval 192"/>
              <p:cNvSpPr>
                <a:spLocks noChangeArrowheads="1"/>
              </p:cNvSpPr>
              <p:nvPr/>
            </p:nvSpPr>
            <p:spPr bwMode="auto">
              <a:xfrm>
                <a:off x="1449" y="3575"/>
                <a:ext cx="40" cy="32"/>
              </a:xfrm>
              <a:prstGeom prst="ellipse">
                <a:avLst/>
              </a:prstGeom>
              <a:solidFill>
                <a:schemeClr val="bg2"/>
              </a:solidFill>
              <a:ln w="9525">
                <a:solidFill>
                  <a:schemeClr val="bg2"/>
                </a:solidFill>
                <a:round/>
                <a:headEnd/>
                <a:tailEnd/>
              </a:ln>
            </p:spPr>
            <p:txBody>
              <a:bodyPr/>
              <a:lstStyle/>
              <a:p>
                <a:endParaRPr lang="en-US"/>
              </a:p>
            </p:txBody>
          </p:sp>
          <p:sp>
            <p:nvSpPr>
              <p:cNvPr id="106639" name="Oval 193"/>
              <p:cNvSpPr>
                <a:spLocks noChangeArrowheads="1"/>
              </p:cNvSpPr>
              <p:nvPr/>
            </p:nvSpPr>
            <p:spPr bwMode="auto">
              <a:xfrm>
                <a:off x="1449" y="3575"/>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05605" name="Group 194"/>
            <p:cNvGrpSpPr>
              <a:grpSpLocks/>
            </p:cNvGrpSpPr>
            <p:nvPr/>
          </p:nvGrpSpPr>
          <p:grpSpPr bwMode="auto">
            <a:xfrm>
              <a:off x="2367" y="3272"/>
              <a:ext cx="32" cy="335"/>
              <a:chOff x="2367" y="3272"/>
              <a:chExt cx="32" cy="335"/>
            </a:xfrm>
          </p:grpSpPr>
          <p:sp>
            <p:nvSpPr>
              <p:cNvPr id="106632" name="Oval 195"/>
              <p:cNvSpPr>
                <a:spLocks noChangeArrowheads="1"/>
              </p:cNvSpPr>
              <p:nvPr/>
            </p:nvSpPr>
            <p:spPr bwMode="auto">
              <a:xfrm>
                <a:off x="2367" y="3272"/>
                <a:ext cx="32" cy="32"/>
              </a:xfrm>
              <a:prstGeom prst="ellipse">
                <a:avLst/>
              </a:prstGeom>
              <a:solidFill>
                <a:schemeClr val="bg2"/>
              </a:solidFill>
              <a:ln w="9525">
                <a:solidFill>
                  <a:schemeClr val="bg2"/>
                </a:solidFill>
                <a:round/>
                <a:headEnd/>
                <a:tailEnd/>
              </a:ln>
            </p:spPr>
            <p:txBody>
              <a:bodyPr/>
              <a:lstStyle/>
              <a:p>
                <a:endParaRPr lang="en-US"/>
              </a:p>
            </p:txBody>
          </p:sp>
          <p:sp>
            <p:nvSpPr>
              <p:cNvPr id="106633" name="Oval 196"/>
              <p:cNvSpPr>
                <a:spLocks noChangeArrowheads="1"/>
              </p:cNvSpPr>
              <p:nvPr/>
            </p:nvSpPr>
            <p:spPr bwMode="auto">
              <a:xfrm>
                <a:off x="2367"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06634" name="Oval 197"/>
              <p:cNvSpPr>
                <a:spLocks noChangeArrowheads="1"/>
              </p:cNvSpPr>
              <p:nvPr/>
            </p:nvSpPr>
            <p:spPr bwMode="auto">
              <a:xfrm>
                <a:off x="2367" y="3575"/>
                <a:ext cx="32" cy="32"/>
              </a:xfrm>
              <a:prstGeom prst="ellipse">
                <a:avLst/>
              </a:prstGeom>
              <a:solidFill>
                <a:schemeClr val="bg2"/>
              </a:solidFill>
              <a:ln w="9525">
                <a:solidFill>
                  <a:schemeClr val="bg2"/>
                </a:solidFill>
                <a:round/>
                <a:headEnd/>
                <a:tailEnd/>
              </a:ln>
            </p:spPr>
            <p:txBody>
              <a:bodyPr/>
              <a:lstStyle/>
              <a:p>
                <a:endParaRPr lang="en-US"/>
              </a:p>
            </p:txBody>
          </p:sp>
          <p:sp>
            <p:nvSpPr>
              <p:cNvPr id="106635" name="Oval 198"/>
              <p:cNvSpPr>
                <a:spLocks noChangeArrowheads="1"/>
              </p:cNvSpPr>
              <p:nvPr/>
            </p:nvSpPr>
            <p:spPr bwMode="auto">
              <a:xfrm>
                <a:off x="2367" y="3575"/>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05606" name="Group 199"/>
            <p:cNvGrpSpPr>
              <a:grpSpLocks/>
            </p:cNvGrpSpPr>
            <p:nvPr/>
          </p:nvGrpSpPr>
          <p:grpSpPr bwMode="auto">
            <a:xfrm>
              <a:off x="2822" y="3272"/>
              <a:ext cx="40" cy="335"/>
              <a:chOff x="2822" y="3272"/>
              <a:chExt cx="40" cy="335"/>
            </a:xfrm>
          </p:grpSpPr>
          <p:sp>
            <p:nvSpPr>
              <p:cNvPr id="106628" name="Oval 200"/>
              <p:cNvSpPr>
                <a:spLocks noChangeArrowheads="1"/>
              </p:cNvSpPr>
              <p:nvPr/>
            </p:nvSpPr>
            <p:spPr bwMode="auto">
              <a:xfrm>
                <a:off x="2822" y="3272"/>
                <a:ext cx="40" cy="32"/>
              </a:xfrm>
              <a:prstGeom prst="ellipse">
                <a:avLst/>
              </a:prstGeom>
              <a:solidFill>
                <a:schemeClr val="bg2"/>
              </a:solidFill>
              <a:ln w="9525">
                <a:solidFill>
                  <a:schemeClr val="bg2"/>
                </a:solidFill>
                <a:round/>
                <a:headEnd/>
                <a:tailEnd/>
              </a:ln>
            </p:spPr>
            <p:txBody>
              <a:bodyPr/>
              <a:lstStyle/>
              <a:p>
                <a:endParaRPr lang="en-US"/>
              </a:p>
            </p:txBody>
          </p:sp>
          <p:sp>
            <p:nvSpPr>
              <p:cNvPr id="106629" name="Oval 201"/>
              <p:cNvSpPr>
                <a:spLocks noChangeArrowheads="1"/>
              </p:cNvSpPr>
              <p:nvPr/>
            </p:nvSpPr>
            <p:spPr bwMode="auto">
              <a:xfrm>
                <a:off x="2822"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06630" name="Oval 202"/>
              <p:cNvSpPr>
                <a:spLocks noChangeArrowheads="1"/>
              </p:cNvSpPr>
              <p:nvPr/>
            </p:nvSpPr>
            <p:spPr bwMode="auto">
              <a:xfrm>
                <a:off x="2822" y="3575"/>
                <a:ext cx="40" cy="32"/>
              </a:xfrm>
              <a:prstGeom prst="ellipse">
                <a:avLst/>
              </a:prstGeom>
              <a:solidFill>
                <a:schemeClr val="bg2"/>
              </a:solidFill>
              <a:ln w="9525">
                <a:solidFill>
                  <a:schemeClr val="bg2"/>
                </a:solidFill>
                <a:round/>
                <a:headEnd/>
                <a:tailEnd/>
              </a:ln>
            </p:spPr>
            <p:txBody>
              <a:bodyPr/>
              <a:lstStyle/>
              <a:p>
                <a:endParaRPr lang="en-US"/>
              </a:p>
            </p:txBody>
          </p:sp>
          <p:sp>
            <p:nvSpPr>
              <p:cNvPr id="106631" name="Oval 203"/>
              <p:cNvSpPr>
                <a:spLocks noChangeArrowheads="1"/>
              </p:cNvSpPr>
              <p:nvPr/>
            </p:nvSpPr>
            <p:spPr bwMode="auto">
              <a:xfrm>
                <a:off x="2822" y="3575"/>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05607" name="Group 204"/>
            <p:cNvGrpSpPr>
              <a:grpSpLocks/>
            </p:cNvGrpSpPr>
            <p:nvPr/>
          </p:nvGrpSpPr>
          <p:grpSpPr bwMode="auto">
            <a:xfrm>
              <a:off x="2415" y="2650"/>
              <a:ext cx="415" cy="56"/>
              <a:chOff x="2415" y="2650"/>
              <a:chExt cx="415" cy="56"/>
            </a:xfrm>
          </p:grpSpPr>
          <p:sp>
            <p:nvSpPr>
              <p:cNvPr id="106620" name="Freeform 205"/>
              <p:cNvSpPr>
                <a:spLocks/>
              </p:cNvSpPr>
              <p:nvPr/>
            </p:nvSpPr>
            <p:spPr bwMode="auto">
              <a:xfrm>
                <a:off x="2718"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6621" name="Group 206"/>
              <p:cNvGrpSpPr>
                <a:grpSpLocks/>
              </p:cNvGrpSpPr>
              <p:nvPr/>
            </p:nvGrpSpPr>
            <p:grpSpPr bwMode="auto">
              <a:xfrm>
                <a:off x="2415" y="2674"/>
                <a:ext cx="295" cy="1"/>
                <a:chOff x="2415" y="2674"/>
                <a:chExt cx="295" cy="1"/>
              </a:xfrm>
            </p:grpSpPr>
            <p:sp>
              <p:nvSpPr>
                <p:cNvPr id="106622" name="Line 207"/>
                <p:cNvSpPr>
                  <a:spLocks noChangeShapeType="1"/>
                </p:cNvSpPr>
                <p:nvPr/>
              </p:nvSpPr>
              <p:spPr bwMode="auto">
                <a:xfrm>
                  <a:off x="241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23" name="Line 208"/>
                <p:cNvSpPr>
                  <a:spLocks noChangeShapeType="1"/>
                </p:cNvSpPr>
                <p:nvPr/>
              </p:nvSpPr>
              <p:spPr bwMode="auto">
                <a:xfrm>
                  <a:off x="247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24" name="Line 209"/>
                <p:cNvSpPr>
                  <a:spLocks noChangeShapeType="1"/>
                </p:cNvSpPr>
                <p:nvPr/>
              </p:nvSpPr>
              <p:spPr bwMode="auto">
                <a:xfrm>
                  <a:off x="252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25" name="Line 210"/>
                <p:cNvSpPr>
                  <a:spLocks noChangeShapeType="1"/>
                </p:cNvSpPr>
                <p:nvPr/>
              </p:nvSpPr>
              <p:spPr bwMode="auto">
                <a:xfrm>
                  <a:off x="2582"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26" name="Line 211"/>
                <p:cNvSpPr>
                  <a:spLocks noChangeShapeType="1"/>
                </p:cNvSpPr>
                <p:nvPr/>
              </p:nvSpPr>
              <p:spPr bwMode="auto">
                <a:xfrm>
                  <a:off x="263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27" name="Line 212"/>
                <p:cNvSpPr>
                  <a:spLocks noChangeShapeType="1"/>
                </p:cNvSpPr>
                <p:nvPr/>
              </p:nvSpPr>
              <p:spPr bwMode="auto">
                <a:xfrm>
                  <a:off x="2694"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608" name="Group 213"/>
            <p:cNvGrpSpPr>
              <a:grpSpLocks/>
            </p:cNvGrpSpPr>
            <p:nvPr/>
          </p:nvGrpSpPr>
          <p:grpSpPr bwMode="auto">
            <a:xfrm>
              <a:off x="2415" y="1733"/>
              <a:ext cx="415" cy="56"/>
              <a:chOff x="2415" y="1733"/>
              <a:chExt cx="415" cy="56"/>
            </a:xfrm>
          </p:grpSpPr>
          <p:sp>
            <p:nvSpPr>
              <p:cNvPr id="106612" name="Freeform 214"/>
              <p:cNvSpPr>
                <a:spLocks/>
              </p:cNvSpPr>
              <p:nvPr/>
            </p:nvSpPr>
            <p:spPr bwMode="auto">
              <a:xfrm>
                <a:off x="2718"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6613" name="Group 215"/>
              <p:cNvGrpSpPr>
                <a:grpSpLocks/>
              </p:cNvGrpSpPr>
              <p:nvPr/>
            </p:nvGrpSpPr>
            <p:grpSpPr bwMode="auto">
              <a:xfrm>
                <a:off x="2415" y="1757"/>
                <a:ext cx="295" cy="1"/>
                <a:chOff x="2415" y="1757"/>
                <a:chExt cx="295" cy="1"/>
              </a:xfrm>
            </p:grpSpPr>
            <p:sp>
              <p:nvSpPr>
                <p:cNvPr id="106614" name="Line 216"/>
                <p:cNvSpPr>
                  <a:spLocks noChangeShapeType="1"/>
                </p:cNvSpPr>
                <p:nvPr/>
              </p:nvSpPr>
              <p:spPr bwMode="auto">
                <a:xfrm>
                  <a:off x="241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15" name="Line 217"/>
                <p:cNvSpPr>
                  <a:spLocks noChangeShapeType="1"/>
                </p:cNvSpPr>
                <p:nvPr/>
              </p:nvSpPr>
              <p:spPr bwMode="auto">
                <a:xfrm>
                  <a:off x="247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16" name="Line 218"/>
                <p:cNvSpPr>
                  <a:spLocks noChangeShapeType="1"/>
                </p:cNvSpPr>
                <p:nvPr/>
              </p:nvSpPr>
              <p:spPr bwMode="auto">
                <a:xfrm>
                  <a:off x="252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17" name="Line 219"/>
                <p:cNvSpPr>
                  <a:spLocks noChangeShapeType="1"/>
                </p:cNvSpPr>
                <p:nvPr/>
              </p:nvSpPr>
              <p:spPr bwMode="auto">
                <a:xfrm>
                  <a:off x="258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18" name="Line 220"/>
                <p:cNvSpPr>
                  <a:spLocks noChangeShapeType="1"/>
                </p:cNvSpPr>
                <p:nvPr/>
              </p:nvSpPr>
              <p:spPr bwMode="auto">
                <a:xfrm>
                  <a:off x="263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19" name="Line 221"/>
                <p:cNvSpPr>
                  <a:spLocks noChangeShapeType="1"/>
                </p:cNvSpPr>
                <p:nvPr/>
              </p:nvSpPr>
              <p:spPr bwMode="auto">
                <a:xfrm>
                  <a:off x="2694"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609" name="Group 222"/>
            <p:cNvGrpSpPr>
              <a:grpSpLocks/>
            </p:cNvGrpSpPr>
            <p:nvPr/>
          </p:nvGrpSpPr>
          <p:grpSpPr bwMode="auto">
            <a:xfrm>
              <a:off x="1489" y="3264"/>
              <a:ext cx="423" cy="56"/>
              <a:chOff x="1489" y="3264"/>
              <a:chExt cx="423" cy="56"/>
            </a:xfrm>
          </p:grpSpPr>
          <p:sp>
            <p:nvSpPr>
              <p:cNvPr id="106604" name="Freeform 223"/>
              <p:cNvSpPr>
                <a:spLocks/>
              </p:cNvSpPr>
              <p:nvPr/>
            </p:nvSpPr>
            <p:spPr bwMode="auto">
              <a:xfrm>
                <a:off x="1792" y="3264"/>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06605" name="Group 224"/>
              <p:cNvGrpSpPr>
                <a:grpSpLocks/>
              </p:cNvGrpSpPr>
              <p:nvPr/>
            </p:nvGrpSpPr>
            <p:grpSpPr bwMode="auto">
              <a:xfrm>
                <a:off x="1489" y="3288"/>
                <a:ext cx="295" cy="1"/>
                <a:chOff x="1489" y="3288"/>
                <a:chExt cx="295" cy="1"/>
              </a:xfrm>
            </p:grpSpPr>
            <p:sp>
              <p:nvSpPr>
                <p:cNvPr id="106606" name="Line 225"/>
                <p:cNvSpPr>
                  <a:spLocks noChangeShapeType="1"/>
                </p:cNvSpPr>
                <p:nvPr/>
              </p:nvSpPr>
              <p:spPr bwMode="auto">
                <a:xfrm>
                  <a:off x="1489"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07" name="Line 226"/>
                <p:cNvSpPr>
                  <a:spLocks noChangeShapeType="1"/>
                </p:cNvSpPr>
                <p:nvPr/>
              </p:nvSpPr>
              <p:spPr bwMode="auto">
                <a:xfrm>
                  <a:off x="1544"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08" name="Line 227"/>
                <p:cNvSpPr>
                  <a:spLocks noChangeShapeType="1"/>
                </p:cNvSpPr>
                <p:nvPr/>
              </p:nvSpPr>
              <p:spPr bwMode="auto">
                <a:xfrm>
                  <a:off x="1600"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09" name="Line 228"/>
                <p:cNvSpPr>
                  <a:spLocks noChangeShapeType="1"/>
                </p:cNvSpPr>
                <p:nvPr/>
              </p:nvSpPr>
              <p:spPr bwMode="auto">
                <a:xfrm>
                  <a:off x="165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10" name="Line 229"/>
                <p:cNvSpPr>
                  <a:spLocks noChangeShapeType="1"/>
                </p:cNvSpPr>
                <p:nvPr/>
              </p:nvSpPr>
              <p:spPr bwMode="auto">
                <a:xfrm>
                  <a:off x="171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11" name="Line 230"/>
                <p:cNvSpPr>
                  <a:spLocks noChangeShapeType="1"/>
                </p:cNvSpPr>
                <p:nvPr/>
              </p:nvSpPr>
              <p:spPr bwMode="auto">
                <a:xfrm>
                  <a:off x="1768"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610" name="Group 231"/>
            <p:cNvGrpSpPr>
              <a:grpSpLocks/>
            </p:cNvGrpSpPr>
            <p:nvPr/>
          </p:nvGrpSpPr>
          <p:grpSpPr bwMode="auto">
            <a:xfrm>
              <a:off x="1944" y="3256"/>
              <a:ext cx="423" cy="56"/>
              <a:chOff x="1944" y="3256"/>
              <a:chExt cx="423" cy="56"/>
            </a:xfrm>
          </p:grpSpPr>
          <p:sp>
            <p:nvSpPr>
              <p:cNvPr id="106596" name="Freeform 232"/>
              <p:cNvSpPr>
                <a:spLocks/>
              </p:cNvSpPr>
              <p:nvPr/>
            </p:nvSpPr>
            <p:spPr bwMode="auto">
              <a:xfrm>
                <a:off x="2255"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6597" name="Group 233"/>
              <p:cNvGrpSpPr>
                <a:grpSpLocks/>
              </p:cNvGrpSpPr>
              <p:nvPr/>
            </p:nvGrpSpPr>
            <p:grpSpPr bwMode="auto">
              <a:xfrm>
                <a:off x="1944" y="3288"/>
                <a:ext cx="303" cy="1"/>
                <a:chOff x="1944" y="3288"/>
                <a:chExt cx="303" cy="1"/>
              </a:xfrm>
            </p:grpSpPr>
            <p:sp>
              <p:nvSpPr>
                <p:cNvPr id="106598" name="Line 234"/>
                <p:cNvSpPr>
                  <a:spLocks noChangeShapeType="1"/>
                </p:cNvSpPr>
                <p:nvPr/>
              </p:nvSpPr>
              <p:spPr bwMode="auto">
                <a:xfrm>
                  <a:off x="1944"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99" name="Line 235"/>
                <p:cNvSpPr>
                  <a:spLocks noChangeShapeType="1"/>
                </p:cNvSpPr>
                <p:nvPr/>
              </p:nvSpPr>
              <p:spPr bwMode="auto">
                <a:xfrm>
                  <a:off x="2000" y="328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00" name="Line 236"/>
                <p:cNvSpPr>
                  <a:spLocks noChangeShapeType="1"/>
                </p:cNvSpPr>
                <p:nvPr/>
              </p:nvSpPr>
              <p:spPr bwMode="auto">
                <a:xfrm>
                  <a:off x="205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01" name="Line 237"/>
                <p:cNvSpPr>
                  <a:spLocks noChangeShapeType="1"/>
                </p:cNvSpPr>
                <p:nvPr/>
              </p:nvSpPr>
              <p:spPr bwMode="auto">
                <a:xfrm>
                  <a:off x="211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02" name="Line 238"/>
                <p:cNvSpPr>
                  <a:spLocks noChangeShapeType="1"/>
                </p:cNvSpPr>
                <p:nvPr/>
              </p:nvSpPr>
              <p:spPr bwMode="auto">
                <a:xfrm>
                  <a:off x="2167"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03" name="Line 239"/>
                <p:cNvSpPr>
                  <a:spLocks noChangeShapeType="1"/>
                </p:cNvSpPr>
                <p:nvPr/>
              </p:nvSpPr>
              <p:spPr bwMode="auto">
                <a:xfrm>
                  <a:off x="2223"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611" name="Group 240"/>
            <p:cNvGrpSpPr>
              <a:grpSpLocks/>
            </p:cNvGrpSpPr>
            <p:nvPr/>
          </p:nvGrpSpPr>
          <p:grpSpPr bwMode="auto">
            <a:xfrm>
              <a:off x="2415" y="3256"/>
              <a:ext cx="415" cy="56"/>
              <a:chOff x="2415" y="3256"/>
              <a:chExt cx="415" cy="56"/>
            </a:xfrm>
          </p:grpSpPr>
          <p:sp>
            <p:nvSpPr>
              <p:cNvPr id="106588" name="Freeform 241"/>
              <p:cNvSpPr>
                <a:spLocks/>
              </p:cNvSpPr>
              <p:nvPr/>
            </p:nvSpPr>
            <p:spPr bwMode="auto">
              <a:xfrm>
                <a:off x="2718"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6589" name="Group 242"/>
              <p:cNvGrpSpPr>
                <a:grpSpLocks/>
              </p:cNvGrpSpPr>
              <p:nvPr/>
            </p:nvGrpSpPr>
            <p:grpSpPr bwMode="auto">
              <a:xfrm>
                <a:off x="2415" y="3288"/>
                <a:ext cx="295" cy="1"/>
                <a:chOff x="2415" y="3288"/>
                <a:chExt cx="295" cy="1"/>
              </a:xfrm>
            </p:grpSpPr>
            <p:sp>
              <p:nvSpPr>
                <p:cNvPr id="106590" name="Line 243"/>
                <p:cNvSpPr>
                  <a:spLocks noChangeShapeType="1"/>
                </p:cNvSpPr>
                <p:nvPr/>
              </p:nvSpPr>
              <p:spPr bwMode="auto">
                <a:xfrm>
                  <a:off x="241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91" name="Line 244"/>
                <p:cNvSpPr>
                  <a:spLocks noChangeShapeType="1"/>
                </p:cNvSpPr>
                <p:nvPr/>
              </p:nvSpPr>
              <p:spPr bwMode="auto">
                <a:xfrm>
                  <a:off x="247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92" name="Line 245"/>
                <p:cNvSpPr>
                  <a:spLocks noChangeShapeType="1"/>
                </p:cNvSpPr>
                <p:nvPr/>
              </p:nvSpPr>
              <p:spPr bwMode="auto">
                <a:xfrm>
                  <a:off x="252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93" name="Line 246"/>
                <p:cNvSpPr>
                  <a:spLocks noChangeShapeType="1"/>
                </p:cNvSpPr>
                <p:nvPr/>
              </p:nvSpPr>
              <p:spPr bwMode="auto">
                <a:xfrm>
                  <a:off x="258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94" name="Line 247"/>
                <p:cNvSpPr>
                  <a:spLocks noChangeShapeType="1"/>
                </p:cNvSpPr>
                <p:nvPr/>
              </p:nvSpPr>
              <p:spPr bwMode="auto">
                <a:xfrm>
                  <a:off x="2638"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95" name="Line 248"/>
                <p:cNvSpPr>
                  <a:spLocks noChangeShapeType="1"/>
                </p:cNvSpPr>
                <p:nvPr/>
              </p:nvSpPr>
              <p:spPr bwMode="auto">
                <a:xfrm>
                  <a:off x="2694"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612" name="Group 249"/>
            <p:cNvGrpSpPr>
              <a:grpSpLocks/>
            </p:cNvGrpSpPr>
            <p:nvPr/>
          </p:nvGrpSpPr>
          <p:grpSpPr bwMode="auto">
            <a:xfrm>
              <a:off x="1489" y="3567"/>
              <a:ext cx="423" cy="56"/>
              <a:chOff x="1489" y="3567"/>
              <a:chExt cx="423" cy="56"/>
            </a:xfrm>
          </p:grpSpPr>
          <p:sp>
            <p:nvSpPr>
              <p:cNvPr id="106580" name="Freeform 250"/>
              <p:cNvSpPr>
                <a:spLocks/>
              </p:cNvSpPr>
              <p:nvPr/>
            </p:nvSpPr>
            <p:spPr bwMode="auto">
              <a:xfrm>
                <a:off x="180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6581" name="Group 251"/>
              <p:cNvGrpSpPr>
                <a:grpSpLocks/>
              </p:cNvGrpSpPr>
              <p:nvPr/>
            </p:nvGrpSpPr>
            <p:grpSpPr bwMode="auto">
              <a:xfrm>
                <a:off x="1489" y="3591"/>
                <a:ext cx="303" cy="1"/>
                <a:chOff x="1489" y="3591"/>
                <a:chExt cx="303" cy="1"/>
              </a:xfrm>
            </p:grpSpPr>
            <p:sp>
              <p:nvSpPr>
                <p:cNvPr id="106582" name="Line 252"/>
                <p:cNvSpPr>
                  <a:spLocks noChangeShapeType="1"/>
                </p:cNvSpPr>
                <p:nvPr/>
              </p:nvSpPr>
              <p:spPr bwMode="auto">
                <a:xfrm>
                  <a:off x="1489"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83" name="Line 253"/>
                <p:cNvSpPr>
                  <a:spLocks noChangeShapeType="1"/>
                </p:cNvSpPr>
                <p:nvPr/>
              </p:nvSpPr>
              <p:spPr bwMode="auto">
                <a:xfrm>
                  <a:off x="154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84" name="Line 254"/>
                <p:cNvSpPr>
                  <a:spLocks noChangeShapeType="1"/>
                </p:cNvSpPr>
                <p:nvPr/>
              </p:nvSpPr>
              <p:spPr bwMode="auto">
                <a:xfrm>
                  <a:off x="160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85" name="Line 255"/>
                <p:cNvSpPr>
                  <a:spLocks noChangeShapeType="1"/>
                </p:cNvSpPr>
                <p:nvPr/>
              </p:nvSpPr>
              <p:spPr bwMode="auto">
                <a:xfrm>
                  <a:off x="1656"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86" name="Line 256"/>
                <p:cNvSpPr>
                  <a:spLocks noChangeShapeType="1"/>
                </p:cNvSpPr>
                <p:nvPr/>
              </p:nvSpPr>
              <p:spPr bwMode="auto">
                <a:xfrm>
                  <a:off x="171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87" name="Line 257"/>
                <p:cNvSpPr>
                  <a:spLocks noChangeShapeType="1"/>
                </p:cNvSpPr>
                <p:nvPr/>
              </p:nvSpPr>
              <p:spPr bwMode="auto">
                <a:xfrm>
                  <a:off x="176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613" name="Group 258"/>
            <p:cNvGrpSpPr>
              <a:grpSpLocks/>
            </p:cNvGrpSpPr>
            <p:nvPr/>
          </p:nvGrpSpPr>
          <p:grpSpPr bwMode="auto">
            <a:xfrm>
              <a:off x="1952" y="3567"/>
              <a:ext cx="415" cy="56"/>
              <a:chOff x="1952" y="3567"/>
              <a:chExt cx="415" cy="56"/>
            </a:xfrm>
          </p:grpSpPr>
          <p:sp>
            <p:nvSpPr>
              <p:cNvPr id="106572" name="Freeform 259"/>
              <p:cNvSpPr>
                <a:spLocks/>
              </p:cNvSpPr>
              <p:nvPr/>
            </p:nvSpPr>
            <p:spPr bwMode="auto">
              <a:xfrm>
                <a:off x="2255"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6573" name="Group 260"/>
              <p:cNvGrpSpPr>
                <a:grpSpLocks/>
              </p:cNvGrpSpPr>
              <p:nvPr/>
            </p:nvGrpSpPr>
            <p:grpSpPr bwMode="auto">
              <a:xfrm>
                <a:off x="1952" y="3591"/>
                <a:ext cx="295" cy="1"/>
                <a:chOff x="1952" y="3591"/>
                <a:chExt cx="295" cy="1"/>
              </a:xfrm>
            </p:grpSpPr>
            <p:sp>
              <p:nvSpPr>
                <p:cNvPr id="106574" name="Line 261"/>
                <p:cNvSpPr>
                  <a:spLocks noChangeShapeType="1"/>
                </p:cNvSpPr>
                <p:nvPr/>
              </p:nvSpPr>
              <p:spPr bwMode="auto">
                <a:xfrm>
                  <a:off x="195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75" name="Line 262"/>
                <p:cNvSpPr>
                  <a:spLocks noChangeShapeType="1"/>
                </p:cNvSpPr>
                <p:nvPr/>
              </p:nvSpPr>
              <p:spPr bwMode="auto">
                <a:xfrm>
                  <a:off x="2008" y="359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76" name="Line 263"/>
                <p:cNvSpPr>
                  <a:spLocks noChangeShapeType="1"/>
                </p:cNvSpPr>
                <p:nvPr/>
              </p:nvSpPr>
              <p:spPr bwMode="auto">
                <a:xfrm>
                  <a:off x="206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77" name="Line 264"/>
                <p:cNvSpPr>
                  <a:spLocks noChangeShapeType="1"/>
                </p:cNvSpPr>
                <p:nvPr/>
              </p:nvSpPr>
              <p:spPr bwMode="auto">
                <a:xfrm>
                  <a:off x="2119"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78" name="Line 265"/>
                <p:cNvSpPr>
                  <a:spLocks noChangeShapeType="1"/>
                </p:cNvSpPr>
                <p:nvPr/>
              </p:nvSpPr>
              <p:spPr bwMode="auto">
                <a:xfrm>
                  <a:off x="2175"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79" name="Line 266"/>
                <p:cNvSpPr>
                  <a:spLocks noChangeShapeType="1"/>
                </p:cNvSpPr>
                <p:nvPr/>
              </p:nvSpPr>
              <p:spPr bwMode="auto">
                <a:xfrm>
                  <a:off x="2231"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614" name="Group 267"/>
            <p:cNvGrpSpPr>
              <a:grpSpLocks/>
            </p:cNvGrpSpPr>
            <p:nvPr/>
          </p:nvGrpSpPr>
          <p:grpSpPr bwMode="auto">
            <a:xfrm>
              <a:off x="2407" y="3567"/>
              <a:ext cx="415" cy="56"/>
              <a:chOff x="2407" y="3567"/>
              <a:chExt cx="415" cy="56"/>
            </a:xfrm>
          </p:grpSpPr>
          <p:sp>
            <p:nvSpPr>
              <p:cNvPr id="106564" name="Freeform 268"/>
              <p:cNvSpPr>
                <a:spLocks/>
              </p:cNvSpPr>
              <p:nvPr/>
            </p:nvSpPr>
            <p:spPr bwMode="auto">
              <a:xfrm>
                <a:off x="271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6565" name="Group 269"/>
              <p:cNvGrpSpPr>
                <a:grpSpLocks/>
              </p:cNvGrpSpPr>
              <p:nvPr/>
            </p:nvGrpSpPr>
            <p:grpSpPr bwMode="auto">
              <a:xfrm>
                <a:off x="2407" y="3591"/>
                <a:ext cx="295" cy="1"/>
                <a:chOff x="2407" y="3591"/>
                <a:chExt cx="295" cy="1"/>
              </a:xfrm>
            </p:grpSpPr>
            <p:sp>
              <p:nvSpPr>
                <p:cNvPr id="106566" name="Line 270"/>
                <p:cNvSpPr>
                  <a:spLocks noChangeShapeType="1"/>
                </p:cNvSpPr>
                <p:nvPr/>
              </p:nvSpPr>
              <p:spPr bwMode="auto">
                <a:xfrm>
                  <a:off x="2407"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67" name="Line 271"/>
                <p:cNvSpPr>
                  <a:spLocks noChangeShapeType="1"/>
                </p:cNvSpPr>
                <p:nvPr/>
              </p:nvSpPr>
              <p:spPr bwMode="auto">
                <a:xfrm>
                  <a:off x="246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68" name="Line 272"/>
                <p:cNvSpPr>
                  <a:spLocks noChangeShapeType="1"/>
                </p:cNvSpPr>
                <p:nvPr/>
              </p:nvSpPr>
              <p:spPr bwMode="auto">
                <a:xfrm>
                  <a:off x="251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69" name="Line 273"/>
                <p:cNvSpPr>
                  <a:spLocks noChangeShapeType="1"/>
                </p:cNvSpPr>
                <p:nvPr/>
              </p:nvSpPr>
              <p:spPr bwMode="auto">
                <a:xfrm>
                  <a:off x="257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70" name="Line 274"/>
                <p:cNvSpPr>
                  <a:spLocks noChangeShapeType="1"/>
                </p:cNvSpPr>
                <p:nvPr/>
              </p:nvSpPr>
              <p:spPr bwMode="auto">
                <a:xfrm>
                  <a:off x="263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71" name="Line 275"/>
                <p:cNvSpPr>
                  <a:spLocks noChangeShapeType="1"/>
                </p:cNvSpPr>
                <p:nvPr/>
              </p:nvSpPr>
              <p:spPr bwMode="auto">
                <a:xfrm>
                  <a:off x="2686"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615" name="Group 276"/>
            <p:cNvGrpSpPr>
              <a:grpSpLocks/>
            </p:cNvGrpSpPr>
            <p:nvPr/>
          </p:nvGrpSpPr>
          <p:grpSpPr bwMode="auto">
            <a:xfrm>
              <a:off x="1944" y="2690"/>
              <a:ext cx="894" cy="596"/>
              <a:chOff x="1944" y="2690"/>
              <a:chExt cx="894" cy="596"/>
            </a:xfrm>
          </p:grpSpPr>
          <p:sp>
            <p:nvSpPr>
              <p:cNvPr id="106562" name="Freeform 277"/>
              <p:cNvSpPr>
                <a:spLocks/>
              </p:cNvSpPr>
              <p:nvPr/>
            </p:nvSpPr>
            <p:spPr bwMode="auto">
              <a:xfrm>
                <a:off x="2702" y="2690"/>
                <a:ext cx="136" cy="104"/>
              </a:xfrm>
              <a:custGeom>
                <a:avLst/>
                <a:gdLst>
                  <a:gd name="T0" fmla="*/ 136 w 136"/>
                  <a:gd name="T1" fmla="*/ 0 h 104"/>
                  <a:gd name="T2" fmla="*/ 40 w 136"/>
                  <a:gd name="T3" fmla="*/ 104 h 104"/>
                  <a:gd name="T4" fmla="*/ 24 w 136"/>
                  <a:gd name="T5" fmla="*/ 72 h 104"/>
                  <a:gd name="T6" fmla="*/ 0 w 136"/>
                  <a:gd name="T7" fmla="*/ 48 h 104"/>
                  <a:gd name="T8" fmla="*/ 136 w 136"/>
                  <a:gd name="T9" fmla="*/ 0 h 104"/>
                  <a:gd name="T10" fmla="*/ 0 60000 65536"/>
                  <a:gd name="T11" fmla="*/ 0 60000 65536"/>
                  <a:gd name="T12" fmla="*/ 0 60000 65536"/>
                  <a:gd name="T13" fmla="*/ 0 60000 65536"/>
                  <a:gd name="T14" fmla="*/ 0 60000 65536"/>
                  <a:gd name="T15" fmla="*/ 0 w 136"/>
                  <a:gd name="T16" fmla="*/ 0 h 104"/>
                  <a:gd name="T17" fmla="*/ 136 w 136"/>
                  <a:gd name="T18" fmla="*/ 104 h 104"/>
                </a:gdLst>
                <a:ahLst/>
                <a:cxnLst>
                  <a:cxn ang="T10">
                    <a:pos x="T0" y="T1"/>
                  </a:cxn>
                  <a:cxn ang="T11">
                    <a:pos x="T2" y="T3"/>
                  </a:cxn>
                  <a:cxn ang="T12">
                    <a:pos x="T4" y="T5"/>
                  </a:cxn>
                  <a:cxn ang="T13">
                    <a:pos x="T6" y="T7"/>
                  </a:cxn>
                  <a:cxn ang="T14">
                    <a:pos x="T8" y="T9"/>
                  </a:cxn>
                </a:cxnLst>
                <a:rect l="T15" t="T16" r="T17" b="T18"/>
                <a:pathLst>
                  <a:path w="136" h="104">
                    <a:moveTo>
                      <a:pt x="136" y="0"/>
                    </a:moveTo>
                    <a:lnTo>
                      <a:pt x="40" y="104"/>
                    </a:lnTo>
                    <a:lnTo>
                      <a:pt x="24" y="72"/>
                    </a:lnTo>
                    <a:lnTo>
                      <a:pt x="0" y="48"/>
                    </a:lnTo>
                    <a:lnTo>
                      <a:pt x="136" y="0"/>
                    </a:lnTo>
                    <a:close/>
                  </a:path>
                </a:pathLst>
              </a:custGeom>
              <a:solidFill>
                <a:schemeClr val="bg2"/>
              </a:solidFill>
              <a:ln w="9525">
                <a:solidFill>
                  <a:schemeClr val="bg2"/>
                </a:solidFill>
                <a:round/>
                <a:headEnd/>
                <a:tailEnd/>
              </a:ln>
            </p:spPr>
            <p:txBody>
              <a:bodyPr/>
              <a:lstStyle/>
              <a:p>
                <a:endParaRPr lang="en-US"/>
              </a:p>
            </p:txBody>
          </p:sp>
          <p:sp>
            <p:nvSpPr>
              <p:cNvPr id="106563" name="Line 278"/>
              <p:cNvSpPr>
                <a:spLocks noChangeShapeType="1"/>
              </p:cNvSpPr>
              <p:nvPr/>
            </p:nvSpPr>
            <p:spPr bwMode="auto">
              <a:xfrm flipV="1">
                <a:off x="1944" y="2758"/>
                <a:ext cx="790" cy="528"/>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616" name="Group 279"/>
            <p:cNvGrpSpPr>
              <a:grpSpLocks/>
            </p:cNvGrpSpPr>
            <p:nvPr/>
          </p:nvGrpSpPr>
          <p:grpSpPr bwMode="auto">
            <a:xfrm>
              <a:off x="1952" y="2376"/>
              <a:ext cx="886" cy="290"/>
              <a:chOff x="1952" y="2376"/>
              <a:chExt cx="886" cy="290"/>
            </a:xfrm>
          </p:grpSpPr>
          <p:sp>
            <p:nvSpPr>
              <p:cNvPr id="106560" name="Freeform 280"/>
              <p:cNvSpPr>
                <a:spLocks/>
              </p:cNvSpPr>
              <p:nvPr/>
            </p:nvSpPr>
            <p:spPr bwMode="auto">
              <a:xfrm>
                <a:off x="2702" y="2586"/>
                <a:ext cx="136" cy="80"/>
              </a:xfrm>
              <a:custGeom>
                <a:avLst/>
                <a:gdLst>
                  <a:gd name="T0" fmla="*/ 136 w 136"/>
                  <a:gd name="T1" fmla="*/ 80 h 80"/>
                  <a:gd name="T2" fmla="*/ 0 w 136"/>
                  <a:gd name="T3" fmla="*/ 64 h 80"/>
                  <a:gd name="T4" fmla="*/ 8 w 136"/>
                  <a:gd name="T5" fmla="*/ 32 h 80"/>
                  <a:gd name="T6" fmla="*/ 16 w 136"/>
                  <a:gd name="T7" fmla="*/ 0 h 80"/>
                  <a:gd name="T8" fmla="*/ 136 w 136"/>
                  <a:gd name="T9" fmla="*/ 80 h 80"/>
                  <a:gd name="T10" fmla="*/ 0 60000 65536"/>
                  <a:gd name="T11" fmla="*/ 0 60000 65536"/>
                  <a:gd name="T12" fmla="*/ 0 60000 65536"/>
                  <a:gd name="T13" fmla="*/ 0 60000 65536"/>
                  <a:gd name="T14" fmla="*/ 0 60000 65536"/>
                  <a:gd name="T15" fmla="*/ 0 w 136"/>
                  <a:gd name="T16" fmla="*/ 0 h 80"/>
                  <a:gd name="T17" fmla="*/ 136 w 136"/>
                  <a:gd name="T18" fmla="*/ 80 h 80"/>
                </a:gdLst>
                <a:ahLst/>
                <a:cxnLst>
                  <a:cxn ang="T10">
                    <a:pos x="T0" y="T1"/>
                  </a:cxn>
                  <a:cxn ang="T11">
                    <a:pos x="T2" y="T3"/>
                  </a:cxn>
                  <a:cxn ang="T12">
                    <a:pos x="T4" y="T5"/>
                  </a:cxn>
                  <a:cxn ang="T13">
                    <a:pos x="T6" y="T7"/>
                  </a:cxn>
                  <a:cxn ang="T14">
                    <a:pos x="T8" y="T9"/>
                  </a:cxn>
                </a:cxnLst>
                <a:rect l="T15" t="T16" r="T17" b="T18"/>
                <a:pathLst>
                  <a:path w="136" h="80">
                    <a:moveTo>
                      <a:pt x="136" y="80"/>
                    </a:moveTo>
                    <a:lnTo>
                      <a:pt x="0" y="64"/>
                    </a:lnTo>
                    <a:lnTo>
                      <a:pt x="8" y="32"/>
                    </a:lnTo>
                    <a:lnTo>
                      <a:pt x="16" y="0"/>
                    </a:lnTo>
                    <a:lnTo>
                      <a:pt x="136" y="80"/>
                    </a:lnTo>
                    <a:close/>
                  </a:path>
                </a:pathLst>
              </a:custGeom>
              <a:solidFill>
                <a:schemeClr val="bg2"/>
              </a:solidFill>
              <a:ln w="9525">
                <a:solidFill>
                  <a:schemeClr val="bg2"/>
                </a:solidFill>
                <a:round/>
                <a:headEnd/>
                <a:tailEnd/>
              </a:ln>
            </p:spPr>
            <p:txBody>
              <a:bodyPr/>
              <a:lstStyle/>
              <a:p>
                <a:endParaRPr lang="en-US"/>
              </a:p>
            </p:txBody>
          </p:sp>
          <p:sp>
            <p:nvSpPr>
              <p:cNvPr id="106561" name="Line 281"/>
              <p:cNvSpPr>
                <a:spLocks noChangeShapeType="1"/>
              </p:cNvSpPr>
              <p:nvPr/>
            </p:nvSpPr>
            <p:spPr bwMode="auto">
              <a:xfrm>
                <a:off x="1952" y="2376"/>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617" name="Group 282"/>
            <p:cNvGrpSpPr>
              <a:grpSpLocks/>
            </p:cNvGrpSpPr>
            <p:nvPr/>
          </p:nvGrpSpPr>
          <p:grpSpPr bwMode="auto">
            <a:xfrm>
              <a:off x="1481" y="2084"/>
              <a:ext cx="1373" cy="1507"/>
              <a:chOff x="1481" y="2084"/>
              <a:chExt cx="1373" cy="1507"/>
            </a:xfrm>
          </p:grpSpPr>
          <p:sp>
            <p:nvSpPr>
              <p:cNvPr id="106558" name="Freeform 283"/>
              <p:cNvSpPr>
                <a:spLocks/>
              </p:cNvSpPr>
              <p:nvPr/>
            </p:nvSpPr>
            <p:spPr bwMode="auto">
              <a:xfrm>
                <a:off x="2742" y="2084"/>
                <a:ext cx="112" cy="119"/>
              </a:xfrm>
              <a:custGeom>
                <a:avLst/>
                <a:gdLst>
                  <a:gd name="T0" fmla="*/ 112 w 112"/>
                  <a:gd name="T1" fmla="*/ 0 h 119"/>
                  <a:gd name="T2" fmla="*/ 48 w 112"/>
                  <a:gd name="T3" fmla="*/ 119 h 119"/>
                  <a:gd name="T4" fmla="*/ 24 w 112"/>
                  <a:gd name="T5" fmla="*/ 96 h 119"/>
                  <a:gd name="T6" fmla="*/ 0 w 112"/>
                  <a:gd name="T7" fmla="*/ 72 h 119"/>
                  <a:gd name="T8" fmla="*/ 112 w 112"/>
                  <a:gd name="T9" fmla="*/ 0 h 119"/>
                  <a:gd name="T10" fmla="*/ 0 60000 65536"/>
                  <a:gd name="T11" fmla="*/ 0 60000 65536"/>
                  <a:gd name="T12" fmla="*/ 0 60000 65536"/>
                  <a:gd name="T13" fmla="*/ 0 60000 65536"/>
                  <a:gd name="T14" fmla="*/ 0 60000 65536"/>
                  <a:gd name="T15" fmla="*/ 0 w 112"/>
                  <a:gd name="T16" fmla="*/ 0 h 119"/>
                  <a:gd name="T17" fmla="*/ 112 w 112"/>
                  <a:gd name="T18" fmla="*/ 119 h 119"/>
                </a:gdLst>
                <a:ahLst/>
                <a:cxnLst>
                  <a:cxn ang="T10">
                    <a:pos x="T0" y="T1"/>
                  </a:cxn>
                  <a:cxn ang="T11">
                    <a:pos x="T2" y="T3"/>
                  </a:cxn>
                  <a:cxn ang="T12">
                    <a:pos x="T4" y="T5"/>
                  </a:cxn>
                  <a:cxn ang="T13">
                    <a:pos x="T6" y="T7"/>
                  </a:cxn>
                  <a:cxn ang="T14">
                    <a:pos x="T8" y="T9"/>
                  </a:cxn>
                </a:cxnLst>
                <a:rect l="T15" t="T16" r="T17" b="T18"/>
                <a:pathLst>
                  <a:path w="112" h="119">
                    <a:moveTo>
                      <a:pt x="112" y="0"/>
                    </a:moveTo>
                    <a:lnTo>
                      <a:pt x="48" y="119"/>
                    </a:lnTo>
                    <a:lnTo>
                      <a:pt x="24" y="96"/>
                    </a:lnTo>
                    <a:lnTo>
                      <a:pt x="0" y="72"/>
                    </a:lnTo>
                    <a:lnTo>
                      <a:pt x="112" y="0"/>
                    </a:lnTo>
                    <a:close/>
                  </a:path>
                </a:pathLst>
              </a:custGeom>
              <a:solidFill>
                <a:schemeClr val="bg2"/>
              </a:solidFill>
              <a:ln w="9525">
                <a:solidFill>
                  <a:schemeClr val="bg2"/>
                </a:solidFill>
                <a:round/>
                <a:headEnd/>
                <a:tailEnd/>
              </a:ln>
            </p:spPr>
            <p:txBody>
              <a:bodyPr/>
              <a:lstStyle/>
              <a:p>
                <a:endParaRPr lang="en-US"/>
              </a:p>
            </p:txBody>
          </p:sp>
          <p:sp>
            <p:nvSpPr>
              <p:cNvPr id="106559" name="Line 284"/>
              <p:cNvSpPr>
                <a:spLocks noChangeShapeType="1"/>
              </p:cNvSpPr>
              <p:nvPr/>
            </p:nvSpPr>
            <p:spPr bwMode="auto">
              <a:xfrm flipV="1">
                <a:off x="1481" y="2172"/>
                <a:ext cx="1291" cy="141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618" name="Group 285"/>
            <p:cNvGrpSpPr>
              <a:grpSpLocks/>
            </p:cNvGrpSpPr>
            <p:nvPr/>
          </p:nvGrpSpPr>
          <p:grpSpPr bwMode="auto">
            <a:xfrm>
              <a:off x="1944" y="2076"/>
              <a:ext cx="902" cy="885"/>
              <a:chOff x="1944" y="2076"/>
              <a:chExt cx="902" cy="885"/>
            </a:xfrm>
          </p:grpSpPr>
          <p:sp>
            <p:nvSpPr>
              <p:cNvPr id="106556" name="Freeform 286"/>
              <p:cNvSpPr>
                <a:spLocks/>
              </p:cNvSpPr>
              <p:nvPr/>
            </p:nvSpPr>
            <p:spPr bwMode="auto">
              <a:xfrm>
                <a:off x="2726" y="2850"/>
                <a:ext cx="120" cy="111"/>
              </a:xfrm>
              <a:custGeom>
                <a:avLst/>
                <a:gdLst>
                  <a:gd name="T0" fmla="*/ 120 w 120"/>
                  <a:gd name="T1" fmla="*/ 111 h 111"/>
                  <a:gd name="T2" fmla="*/ 0 w 120"/>
                  <a:gd name="T3" fmla="*/ 47 h 111"/>
                  <a:gd name="T4" fmla="*/ 24 w 120"/>
                  <a:gd name="T5" fmla="*/ 23 h 111"/>
                  <a:gd name="T6" fmla="*/ 48 w 120"/>
                  <a:gd name="T7" fmla="*/ 0 h 111"/>
                  <a:gd name="T8" fmla="*/ 120 w 120"/>
                  <a:gd name="T9" fmla="*/ 111 h 111"/>
                  <a:gd name="T10" fmla="*/ 0 60000 65536"/>
                  <a:gd name="T11" fmla="*/ 0 60000 65536"/>
                  <a:gd name="T12" fmla="*/ 0 60000 65536"/>
                  <a:gd name="T13" fmla="*/ 0 60000 65536"/>
                  <a:gd name="T14" fmla="*/ 0 60000 65536"/>
                  <a:gd name="T15" fmla="*/ 0 w 120"/>
                  <a:gd name="T16" fmla="*/ 0 h 111"/>
                  <a:gd name="T17" fmla="*/ 120 w 120"/>
                  <a:gd name="T18" fmla="*/ 111 h 111"/>
                </a:gdLst>
                <a:ahLst/>
                <a:cxnLst>
                  <a:cxn ang="T10">
                    <a:pos x="T0" y="T1"/>
                  </a:cxn>
                  <a:cxn ang="T11">
                    <a:pos x="T2" y="T3"/>
                  </a:cxn>
                  <a:cxn ang="T12">
                    <a:pos x="T4" y="T5"/>
                  </a:cxn>
                  <a:cxn ang="T13">
                    <a:pos x="T6" y="T7"/>
                  </a:cxn>
                  <a:cxn ang="T14">
                    <a:pos x="T8" y="T9"/>
                  </a:cxn>
                </a:cxnLst>
                <a:rect l="T15" t="T16" r="T17" b="T18"/>
                <a:pathLst>
                  <a:path w="120" h="111">
                    <a:moveTo>
                      <a:pt x="120" y="111"/>
                    </a:moveTo>
                    <a:lnTo>
                      <a:pt x="0" y="47"/>
                    </a:lnTo>
                    <a:lnTo>
                      <a:pt x="24" y="23"/>
                    </a:lnTo>
                    <a:lnTo>
                      <a:pt x="48" y="0"/>
                    </a:lnTo>
                    <a:lnTo>
                      <a:pt x="120" y="111"/>
                    </a:lnTo>
                    <a:close/>
                  </a:path>
                </a:pathLst>
              </a:custGeom>
              <a:solidFill>
                <a:schemeClr val="bg2"/>
              </a:solidFill>
              <a:ln w="9525">
                <a:solidFill>
                  <a:schemeClr val="bg2"/>
                </a:solidFill>
                <a:round/>
                <a:headEnd/>
                <a:tailEnd/>
              </a:ln>
            </p:spPr>
            <p:txBody>
              <a:bodyPr/>
              <a:lstStyle/>
              <a:p>
                <a:endParaRPr lang="en-US"/>
              </a:p>
            </p:txBody>
          </p:sp>
          <p:sp>
            <p:nvSpPr>
              <p:cNvPr id="106557" name="Line 287"/>
              <p:cNvSpPr>
                <a:spLocks noChangeShapeType="1"/>
              </p:cNvSpPr>
              <p:nvPr/>
            </p:nvSpPr>
            <p:spPr bwMode="auto">
              <a:xfrm>
                <a:off x="1944" y="2076"/>
                <a:ext cx="814" cy="80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619" name="Group 288"/>
            <p:cNvGrpSpPr>
              <a:grpSpLocks/>
            </p:cNvGrpSpPr>
            <p:nvPr/>
          </p:nvGrpSpPr>
          <p:grpSpPr bwMode="auto">
            <a:xfrm>
              <a:off x="1489" y="2379"/>
              <a:ext cx="902" cy="893"/>
              <a:chOff x="1489" y="2379"/>
              <a:chExt cx="902" cy="893"/>
            </a:xfrm>
          </p:grpSpPr>
          <p:sp>
            <p:nvSpPr>
              <p:cNvPr id="106554" name="Freeform 289"/>
              <p:cNvSpPr>
                <a:spLocks/>
              </p:cNvSpPr>
              <p:nvPr/>
            </p:nvSpPr>
            <p:spPr bwMode="auto">
              <a:xfrm>
                <a:off x="2271" y="3153"/>
                <a:ext cx="120" cy="119"/>
              </a:xfrm>
              <a:custGeom>
                <a:avLst/>
                <a:gdLst>
                  <a:gd name="T0" fmla="*/ 120 w 120"/>
                  <a:gd name="T1" fmla="*/ 119 h 119"/>
                  <a:gd name="T2" fmla="*/ 0 w 120"/>
                  <a:gd name="T3" fmla="*/ 48 h 119"/>
                  <a:gd name="T4" fmla="*/ 24 w 120"/>
                  <a:gd name="T5" fmla="*/ 24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48"/>
                    </a:lnTo>
                    <a:lnTo>
                      <a:pt x="24" y="24"/>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06555" name="Line 290"/>
              <p:cNvSpPr>
                <a:spLocks noChangeShapeType="1"/>
              </p:cNvSpPr>
              <p:nvPr/>
            </p:nvSpPr>
            <p:spPr bwMode="auto">
              <a:xfrm>
                <a:off x="1489" y="2379"/>
                <a:ext cx="814" cy="80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620" name="Group 291"/>
            <p:cNvGrpSpPr>
              <a:grpSpLocks/>
            </p:cNvGrpSpPr>
            <p:nvPr/>
          </p:nvGrpSpPr>
          <p:grpSpPr bwMode="auto">
            <a:xfrm>
              <a:off x="1483" y="2379"/>
              <a:ext cx="429" cy="598"/>
              <a:chOff x="1483" y="2379"/>
              <a:chExt cx="429" cy="598"/>
            </a:xfrm>
          </p:grpSpPr>
          <p:sp>
            <p:nvSpPr>
              <p:cNvPr id="106552" name="Freeform 292"/>
              <p:cNvSpPr>
                <a:spLocks/>
              </p:cNvSpPr>
              <p:nvPr/>
            </p:nvSpPr>
            <p:spPr bwMode="auto">
              <a:xfrm>
                <a:off x="1808" y="2379"/>
                <a:ext cx="104" cy="136"/>
              </a:xfrm>
              <a:custGeom>
                <a:avLst/>
                <a:gdLst>
                  <a:gd name="T0" fmla="*/ 104 w 104"/>
                  <a:gd name="T1" fmla="*/ 0 h 136"/>
                  <a:gd name="T2" fmla="*/ 56 w 104"/>
                  <a:gd name="T3" fmla="*/ 136 h 136"/>
                  <a:gd name="T4" fmla="*/ 32 w 104"/>
                  <a:gd name="T5" fmla="*/ 112 h 136"/>
                  <a:gd name="T6" fmla="*/ 0 w 104"/>
                  <a:gd name="T7" fmla="*/ 96 h 136"/>
                  <a:gd name="T8" fmla="*/ 104 w 104"/>
                  <a:gd name="T9" fmla="*/ 0 h 136"/>
                  <a:gd name="T10" fmla="*/ 0 60000 65536"/>
                  <a:gd name="T11" fmla="*/ 0 60000 65536"/>
                  <a:gd name="T12" fmla="*/ 0 60000 65536"/>
                  <a:gd name="T13" fmla="*/ 0 60000 65536"/>
                  <a:gd name="T14" fmla="*/ 0 60000 65536"/>
                  <a:gd name="T15" fmla="*/ 0 w 104"/>
                  <a:gd name="T16" fmla="*/ 0 h 136"/>
                  <a:gd name="T17" fmla="*/ 104 w 104"/>
                  <a:gd name="T18" fmla="*/ 136 h 136"/>
                </a:gdLst>
                <a:ahLst/>
                <a:cxnLst>
                  <a:cxn ang="T10">
                    <a:pos x="T0" y="T1"/>
                  </a:cxn>
                  <a:cxn ang="T11">
                    <a:pos x="T2" y="T3"/>
                  </a:cxn>
                  <a:cxn ang="T12">
                    <a:pos x="T4" y="T5"/>
                  </a:cxn>
                  <a:cxn ang="T13">
                    <a:pos x="T6" y="T7"/>
                  </a:cxn>
                  <a:cxn ang="T14">
                    <a:pos x="T8" y="T9"/>
                  </a:cxn>
                </a:cxnLst>
                <a:rect l="T15" t="T16" r="T17" b="T18"/>
                <a:pathLst>
                  <a:path w="104" h="136">
                    <a:moveTo>
                      <a:pt x="104" y="0"/>
                    </a:moveTo>
                    <a:lnTo>
                      <a:pt x="56" y="136"/>
                    </a:lnTo>
                    <a:lnTo>
                      <a:pt x="32" y="112"/>
                    </a:lnTo>
                    <a:lnTo>
                      <a:pt x="0" y="96"/>
                    </a:lnTo>
                    <a:lnTo>
                      <a:pt x="104" y="0"/>
                    </a:lnTo>
                    <a:close/>
                  </a:path>
                </a:pathLst>
              </a:custGeom>
              <a:solidFill>
                <a:schemeClr val="bg2"/>
              </a:solidFill>
              <a:ln w="9525">
                <a:solidFill>
                  <a:schemeClr val="bg2"/>
                </a:solidFill>
                <a:round/>
                <a:headEnd/>
                <a:tailEnd/>
              </a:ln>
            </p:spPr>
            <p:txBody>
              <a:bodyPr/>
              <a:lstStyle/>
              <a:p>
                <a:endParaRPr lang="en-US"/>
              </a:p>
            </p:txBody>
          </p:sp>
          <p:sp>
            <p:nvSpPr>
              <p:cNvPr id="106553" name="Line 293"/>
              <p:cNvSpPr>
                <a:spLocks noChangeShapeType="1"/>
              </p:cNvSpPr>
              <p:nvPr/>
            </p:nvSpPr>
            <p:spPr bwMode="auto">
              <a:xfrm flipV="1">
                <a:off x="1483" y="2483"/>
                <a:ext cx="362" cy="49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621" name="Group 294"/>
            <p:cNvGrpSpPr>
              <a:grpSpLocks/>
            </p:cNvGrpSpPr>
            <p:nvPr/>
          </p:nvGrpSpPr>
          <p:grpSpPr bwMode="auto">
            <a:xfrm>
              <a:off x="1936" y="2379"/>
              <a:ext cx="894" cy="604"/>
              <a:chOff x="1936" y="2379"/>
              <a:chExt cx="894" cy="604"/>
            </a:xfrm>
          </p:grpSpPr>
          <p:sp>
            <p:nvSpPr>
              <p:cNvPr id="106550" name="Freeform 295"/>
              <p:cNvSpPr>
                <a:spLocks/>
              </p:cNvSpPr>
              <p:nvPr/>
            </p:nvSpPr>
            <p:spPr bwMode="auto">
              <a:xfrm>
                <a:off x="2702" y="2379"/>
                <a:ext cx="128" cy="104"/>
              </a:xfrm>
              <a:custGeom>
                <a:avLst/>
                <a:gdLst>
                  <a:gd name="T0" fmla="*/ 128 w 128"/>
                  <a:gd name="T1" fmla="*/ 0 h 104"/>
                  <a:gd name="T2" fmla="*/ 40 w 128"/>
                  <a:gd name="T3" fmla="*/ 104 h 104"/>
                  <a:gd name="T4" fmla="*/ 16 w 128"/>
                  <a:gd name="T5" fmla="*/ 80 h 104"/>
                  <a:gd name="T6" fmla="*/ 0 w 128"/>
                  <a:gd name="T7" fmla="*/ 48 h 104"/>
                  <a:gd name="T8" fmla="*/ 128 w 128"/>
                  <a:gd name="T9" fmla="*/ 0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128" y="0"/>
                    </a:moveTo>
                    <a:lnTo>
                      <a:pt x="40" y="104"/>
                    </a:lnTo>
                    <a:lnTo>
                      <a:pt x="16" y="80"/>
                    </a:lnTo>
                    <a:lnTo>
                      <a:pt x="0" y="48"/>
                    </a:lnTo>
                    <a:lnTo>
                      <a:pt x="128" y="0"/>
                    </a:lnTo>
                    <a:close/>
                  </a:path>
                </a:pathLst>
              </a:custGeom>
              <a:solidFill>
                <a:schemeClr val="bg2"/>
              </a:solidFill>
              <a:ln w="9525">
                <a:solidFill>
                  <a:schemeClr val="bg2"/>
                </a:solidFill>
                <a:round/>
                <a:headEnd/>
                <a:tailEnd/>
              </a:ln>
            </p:spPr>
            <p:txBody>
              <a:bodyPr/>
              <a:lstStyle/>
              <a:p>
                <a:endParaRPr lang="en-US"/>
              </a:p>
            </p:txBody>
          </p:sp>
          <p:sp>
            <p:nvSpPr>
              <p:cNvPr id="106551" name="Line 296"/>
              <p:cNvSpPr>
                <a:spLocks noChangeShapeType="1"/>
              </p:cNvSpPr>
              <p:nvPr/>
            </p:nvSpPr>
            <p:spPr bwMode="auto">
              <a:xfrm flipV="1">
                <a:off x="1936" y="2455"/>
                <a:ext cx="790" cy="528"/>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622" name="Group 297"/>
            <p:cNvGrpSpPr>
              <a:grpSpLocks/>
            </p:cNvGrpSpPr>
            <p:nvPr/>
          </p:nvGrpSpPr>
          <p:grpSpPr bwMode="auto">
            <a:xfrm>
              <a:off x="1952" y="2076"/>
              <a:ext cx="886" cy="290"/>
              <a:chOff x="1952" y="2076"/>
              <a:chExt cx="886" cy="290"/>
            </a:xfrm>
          </p:grpSpPr>
          <p:sp>
            <p:nvSpPr>
              <p:cNvPr id="106548" name="Freeform 298"/>
              <p:cNvSpPr>
                <a:spLocks/>
              </p:cNvSpPr>
              <p:nvPr/>
            </p:nvSpPr>
            <p:spPr bwMode="auto">
              <a:xfrm>
                <a:off x="2702" y="2076"/>
                <a:ext cx="136" cy="72"/>
              </a:xfrm>
              <a:custGeom>
                <a:avLst/>
                <a:gdLst>
                  <a:gd name="T0" fmla="*/ 136 w 136"/>
                  <a:gd name="T1" fmla="*/ 0 h 72"/>
                  <a:gd name="T2" fmla="*/ 16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16"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06549" name="Line 299"/>
              <p:cNvSpPr>
                <a:spLocks noChangeShapeType="1"/>
              </p:cNvSpPr>
              <p:nvPr/>
            </p:nvSpPr>
            <p:spPr bwMode="auto">
              <a:xfrm flipV="1">
                <a:off x="1952" y="2114"/>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623" name="Group 300"/>
            <p:cNvGrpSpPr>
              <a:grpSpLocks/>
            </p:cNvGrpSpPr>
            <p:nvPr/>
          </p:nvGrpSpPr>
          <p:grpSpPr bwMode="auto">
            <a:xfrm>
              <a:off x="1481" y="1769"/>
              <a:ext cx="894" cy="283"/>
              <a:chOff x="1481" y="1769"/>
              <a:chExt cx="894" cy="283"/>
            </a:xfrm>
          </p:grpSpPr>
          <p:sp>
            <p:nvSpPr>
              <p:cNvPr id="106546" name="Freeform 301"/>
              <p:cNvSpPr>
                <a:spLocks/>
              </p:cNvSpPr>
              <p:nvPr/>
            </p:nvSpPr>
            <p:spPr bwMode="auto">
              <a:xfrm>
                <a:off x="2231" y="1980"/>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72"/>
                    </a:moveTo>
                    <a:lnTo>
                      <a:pt x="0" y="64"/>
                    </a:lnTo>
                    <a:lnTo>
                      <a:pt x="16" y="32"/>
                    </a:lnTo>
                    <a:lnTo>
                      <a:pt x="24" y="0"/>
                    </a:lnTo>
                    <a:lnTo>
                      <a:pt x="144" y="72"/>
                    </a:lnTo>
                    <a:close/>
                  </a:path>
                </a:pathLst>
              </a:custGeom>
              <a:solidFill>
                <a:schemeClr val="bg2"/>
              </a:solidFill>
              <a:ln w="9525">
                <a:solidFill>
                  <a:schemeClr val="bg2"/>
                </a:solidFill>
                <a:round/>
                <a:headEnd/>
                <a:tailEnd/>
              </a:ln>
            </p:spPr>
            <p:txBody>
              <a:bodyPr/>
              <a:lstStyle/>
              <a:p>
                <a:endParaRPr lang="en-US"/>
              </a:p>
            </p:txBody>
          </p:sp>
          <p:sp>
            <p:nvSpPr>
              <p:cNvPr id="106547" name="Line 302"/>
              <p:cNvSpPr>
                <a:spLocks noChangeShapeType="1"/>
              </p:cNvSpPr>
              <p:nvPr/>
            </p:nvSpPr>
            <p:spPr bwMode="auto">
              <a:xfrm>
                <a:off x="1481" y="1769"/>
                <a:ext cx="774"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5624" name="Oval 303"/>
            <p:cNvSpPr>
              <a:spLocks noChangeArrowheads="1"/>
            </p:cNvSpPr>
            <p:nvPr/>
          </p:nvSpPr>
          <p:spPr bwMode="auto">
            <a:xfrm>
              <a:off x="1457" y="1741"/>
              <a:ext cx="32" cy="40"/>
            </a:xfrm>
            <a:prstGeom prst="ellipse">
              <a:avLst/>
            </a:prstGeom>
            <a:solidFill>
              <a:schemeClr val="bg2"/>
            </a:solidFill>
            <a:ln w="9525">
              <a:solidFill>
                <a:schemeClr val="bg2"/>
              </a:solidFill>
              <a:round/>
              <a:headEnd/>
              <a:tailEnd/>
            </a:ln>
          </p:spPr>
          <p:txBody>
            <a:bodyPr/>
            <a:lstStyle/>
            <a:p>
              <a:endParaRPr lang="en-US"/>
            </a:p>
          </p:txBody>
        </p:sp>
        <p:sp>
          <p:nvSpPr>
            <p:cNvPr id="105625" name="Oval 304"/>
            <p:cNvSpPr>
              <a:spLocks noChangeArrowheads="1"/>
            </p:cNvSpPr>
            <p:nvPr/>
          </p:nvSpPr>
          <p:spPr bwMode="auto">
            <a:xfrm>
              <a:off x="1457" y="1741"/>
              <a:ext cx="32" cy="40"/>
            </a:xfrm>
            <a:prstGeom prst="ellipse">
              <a:avLst/>
            </a:prstGeom>
            <a:solidFill>
              <a:schemeClr val="bg2"/>
            </a:solidFill>
            <a:ln w="25400">
              <a:solidFill>
                <a:schemeClr val="bg2"/>
              </a:solidFill>
              <a:round/>
              <a:headEnd/>
              <a:tailEnd/>
            </a:ln>
          </p:spPr>
          <p:txBody>
            <a:bodyPr/>
            <a:lstStyle/>
            <a:p>
              <a:endParaRPr lang="en-US"/>
            </a:p>
          </p:txBody>
        </p:sp>
        <p:sp>
          <p:nvSpPr>
            <p:cNvPr id="105626" name="Oval 305"/>
            <p:cNvSpPr>
              <a:spLocks noChangeArrowheads="1"/>
            </p:cNvSpPr>
            <p:nvPr/>
          </p:nvSpPr>
          <p:spPr bwMode="auto">
            <a:xfrm>
              <a:off x="1457" y="2044"/>
              <a:ext cx="40" cy="40"/>
            </a:xfrm>
            <a:prstGeom prst="ellipse">
              <a:avLst/>
            </a:prstGeom>
            <a:solidFill>
              <a:schemeClr val="bg2"/>
            </a:solidFill>
            <a:ln w="9525">
              <a:solidFill>
                <a:schemeClr val="bg2"/>
              </a:solidFill>
              <a:round/>
              <a:headEnd/>
              <a:tailEnd/>
            </a:ln>
          </p:spPr>
          <p:txBody>
            <a:bodyPr/>
            <a:lstStyle/>
            <a:p>
              <a:endParaRPr lang="en-US"/>
            </a:p>
          </p:txBody>
        </p:sp>
        <p:sp>
          <p:nvSpPr>
            <p:cNvPr id="105627" name="Oval 306"/>
            <p:cNvSpPr>
              <a:spLocks noChangeArrowheads="1"/>
            </p:cNvSpPr>
            <p:nvPr/>
          </p:nvSpPr>
          <p:spPr bwMode="auto">
            <a:xfrm>
              <a:off x="1457" y="2044"/>
              <a:ext cx="40" cy="40"/>
            </a:xfrm>
            <a:prstGeom prst="ellipse">
              <a:avLst/>
            </a:prstGeom>
            <a:solidFill>
              <a:schemeClr val="bg2"/>
            </a:solidFill>
            <a:ln w="25400">
              <a:solidFill>
                <a:schemeClr val="bg2"/>
              </a:solidFill>
              <a:round/>
              <a:headEnd/>
              <a:tailEnd/>
            </a:ln>
          </p:spPr>
          <p:txBody>
            <a:bodyPr/>
            <a:lstStyle/>
            <a:p>
              <a:endParaRPr lang="en-US"/>
            </a:p>
          </p:txBody>
        </p:sp>
        <p:sp>
          <p:nvSpPr>
            <p:cNvPr id="105628" name="Oval 307"/>
            <p:cNvSpPr>
              <a:spLocks noChangeArrowheads="1"/>
            </p:cNvSpPr>
            <p:nvPr/>
          </p:nvSpPr>
          <p:spPr bwMode="auto">
            <a:xfrm>
              <a:off x="1457" y="2355"/>
              <a:ext cx="40" cy="32"/>
            </a:xfrm>
            <a:prstGeom prst="ellipse">
              <a:avLst/>
            </a:prstGeom>
            <a:solidFill>
              <a:schemeClr val="bg2"/>
            </a:solidFill>
            <a:ln w="9525">
              <a:solidFill>
                <a:schemeClr val="bg2"/>
              </a:solidFill>
              <a:round/>
              <a:headEnd/>
              <a:tailEnd/>
            </a:ln>
          </p:spPr>
          <p:txBody>
            <a:bodyPr/>
            <a:lstStyle/>
            <a:p>
              <a:endParaRPr lang="en-US"/>
            </a:p>
          </p:txBody>
        </p:sp>
        <p:sp>
          <p:nvSpPr>
            <p:cNvPr id="105629" name="Oval 308"/>
            <p:cNvSpPr>
              <a:spLocks noChangeArrowheads="1"/>
            </p:cNvSpPr>
            <p:nvPr/>
          </p:nvSpPr>
          <p:spPr bwMode="auto">
            <a:xfrm>
              <a:off x="1457" y="2355"/>
              <a:ext cx="40" cy="32"/>
            </a:xfrm>
            <a:prstGeom prst="ellipse">
              <a:avLst/>
            </a:prstGeom>
            <a:solidFill>
              <a:schemeClr val="bg2"/>
            </a:solidFill>
            <a:ln w="25400">
              <a:solidFill>
                <a:schemeClr val="bg2"/>
              </a:solidFill>
              <a:round/>
              <a:headEnd/>
              <a:tailEnd/>
            </a:ln>
          </p:spPr>
          <p:txBody>
            <a:bodyPr/>
            <a:lstStyle/>
            <a:p>
              <a:endParaRPr lang="en-US"/>
            </a:p>
          </p:txBody>
        </p:sp>
        <p:sp>
          <p:nvSpPr>
            <p:cNvPr id="105630" name="Oval 309"/>
            <p:cNvSpPr>
              <a:spLocks noChangeArrowheads="1"/>
            </p:cNvSpPr>
            <p:nvPr/>
          </p:nvSpPr>
          <p:spPr bwMode="auto">
            <a:xfrm>
              <a:off x="1457" y="2658"/>
              <a:ext cx="32" cy="32"/>
            </a:xfrm>
            <a:prstGeom prst="ellipse">
              <a:avLst/>
            </a:prstGeom>
            <a:solidFill>
              <a:schemeClr val="bg2"/>
            </a:solidFill>
            <a:ln w="9525">
              <a:solidFill>
                <a:schemeClr val="bg2"/>
              </a:solidFill>
              <a:round/>
              <a:headEnd/>
              <a:tailEnd/>
            </a:ln>
          </p:spPr>
          <p:txBody>
            <a:bodyPr/>
            <a:lstStyle/>
            <a:p>
              <a:endParaRPr lang="en-US"/>
            </a:p>
          </p:txBody>
        </p:sp>
        <p:sp>
          <p:nvSpPr>
            <p:cNvPr id="105631" name="Oval 310"/>
            <p:cNvSpPr>
              <a:spLocks noChangeArrowheads="1"/>
            </p:cNvSpPr>
            <p:nvPr/>
          </p:nvSpPr>
          <p:spPr bwMode="auto">
            <a:xfrm>
              <a:off x="1457" y="2658"/>
              <a:ext cx="32" cy="32"/>
            </a:xfrm>
            <a:prstGeom prst="ellipse">
              <a:avLst/>
            </a:prstGeom>
            <a:solidFill>
              <a:schemeClr val="bg2"/>
            </a:solidFill>
            <a:ln w="25400">
              <a:solidFill>
                <a:schemeClr val="bg2"/>
              </a:solidFill>
              <a:round/>
              <a:headEnd/>
              <a:tailEnd/>
            </a:ln>
          </p:spPr>
          <p:txBody>
            <a:bodyPr/>
            <a:lstStyle/>
            <a:p>
              <a:endParaRPr lang="en-US"/>
            </a:p>
          </p:txBody>
        </p:sp>
        <p:sp>
          <p:nvSpPr>
            <p:cNvPr id="105632" name="Oval 311"/>
            <p:cNvSpPr>
              <a:spLocks noChangeArrowheads="1"/>
            </p:cNvSpPr>
            <p:nvPr/>
          </p:nvSpPr>
          <p:spPr bwMode="auto">
            <a:xfrm>
              <a:off x="1449" y="2969"/>
              <a:ext cx="40" cy="32"/>
            </a:xfrm>
            <a:prstGeom prst="ellipse">
              <a:avLst/>
            </a:prstGeom>
            <a:solidFill>
              <a:schemeClr val="bg2"/>
            </a:solidFill>
            <a:ln w="9525">
              <a:solidFill>
                <a:schemeClr val="bg2"/>
              </a:solidFill>
              <a:round/>
              <a:headEnd/>
              <a:tailEnd/>
            </a:ln>
          </p:spPr>
          <p:txBody>
            <a:bodyPr/>
            <a:lstStyle/>
            <a:p>
              <a:endParaRPr lang="en-US"/>
            </a:p>
          </p:txBody>
        </p:sp>
        <p:sp>
          <p:nvSpPr>
            <p:cNvPr id="105633" name="Oval 312"/>
            <p:cNvSpPr>
              <a:spLocks noChangeArrowheads="1"/>
            </p:cNvSpPr>
            <p:nvPr/>
          </p:nvSpPr>
          <p:spPr bwMode="auto">
            <a:xfrm>
              <a:off x="1449" y="2969"/>
              <a:ext cx="40" cy="32"/>
            </a:xfrm>
            <a:prstGeom prst="ellipse">
              <a:avLst/>
            </a:prstGeom>
            <a:solidFill>
              <a:schemeClr val="bg2"/>
            </a:solidFill>
            <a:ln w="25400">
              <a:solidFill>
                <a:schemeClr val="bg2"/>
              </a:solidFill>
              <a:round/>
              <a:headEnd/>
              <a:tailEnd/>
            </a:ln>
          </p:spPr>
          <p:txBody>
            <a:bodyPr/>
            <a:lstStyle/>
            <a:p>
              <a:endParaRPr lang="en-US"/>
            </a:p>
          </p:txBody>
        </p:sp>
        <p:grpSp>
          <p:nvGrpSpPr>
            <p:cNvPr id="105634" name="Group 313"/>
            <p:cNvGrpSpPr>
              <a:grpSpLocks/>
            </p:cNvGrpSpPr>
            <p:nvPr/>
          </p:nvGrpSpPr>
          <p:grpSpPr bwMode="auto">
            <a:xfrm>
              <a:off x="1912" y="1741"/>
              <a:ext cx="40" cy="1260"/>
              <a:chOff x="1912" y="1741"/>
              <a:chExt cx="40" cy="1260"/>
            </a:xfrm>
          </p:grpSpPr>
          <p:sp>
            <p:nvSpPr>
              <p:cNvPr id="106536" name="Oval 314"/>
              <p:cNvSpPr>
                <a:spLocks noChangeArrowheads="1"/>
              </p:cNvSpPr>
              <p:nvPr/>
            </p:nvSpPr>
            <p:spPr bwMode="auto">
              <a:xfrm>
                <a:off x="1920" y="1741"/>
                <a:ext cx="32" cy="32"/>
              </a:xfrm>
              <a:prstGeom prst="ellipse">
                <a:avLst/>
              </a:prstGeom>
              <a:solidFill>
                <a:schemeClr val="bg2"/>
              </a:solidFill>
              <a:ln w="9525">
                <a:solidFill>
                  <a:schemeClr val="bg2"/>
                </a:solidFill>
                <a:round/>
                <a:headEnd/>
                <a:tailEnd/>
              </a:ln>
            </p:spPr>
            <p:txBody>
              <a:bodyPr/>
              <a:lstStyle/>
              <a:p>
                <a:endParaRPr lang="en-US"/>
              </a:p>
            </p:txBody>
          </p:sp>
          <p:sp>
            <p:nvSpPr>
              <p:cNvPr id="106537" name="Oval 315"/>
              <p:cNvSpPr>
                <a:spLocks noChangeArrowheads="1"/>
              </p:cNvSpPr>
              <p:nvPr/>
            </p:nvSpPr>
            <p:spPr bwMode="auto">
              <a:xfrm>
                <a:off x="1920" y="1741"/>
                <a:ext cx="32" cy="32"/>
              </a:xfrm>
              <a:prstGeom prst="ellipse">
                <a:avLst/>
              </a:prstGeom>
              <a:solidFill>
                <a:schemeClr val="bg2"/>
              </a:solidFill>
              <a:ln w="25400">
                <a:solidFill>
                  <a:schemeClr val="bg2"/>
                </a:solidFill>
                <a:round/>
                <a:headEnd/>
                <a:tailEnd/>
              </a:ln>
            </p:spPr>
            <p:txBody>
              <a:bodyPr/>
              <a:lstStyle/>
              <a:p>
                <a:endParaRPr lang="en-US"/>
              </a:p>
            </p:txBody>
          </p:sp>
          <p:sp>
            <p:nvSpPr>
              <p:cNvPr id="106538" name="Oval 316"/>
              <p:cNvSpPr>
                <a:spLocks noChangeArrowheads="1"/>
              </p:cNvSpPr>
              <p:nvPr/>
            </p:nvSpPr>
            <p:spPr bwMode="auto">
              <a:xfrm>
                <a:off x="1920" y="2044"/>
                <a:ext cx="32" cy="32"/>
              </a:xfrm>
              <a:prstGeom prst="ellipse">
                <a:avLst/>
              </a:prstGeom>
              <a:solidFill>
                <a:schemeClr val="bg2"/>
              </a:solidFill>
              <a:ln w="9525">
                <a:solidFill>
                  <a:schemeClr val="bg2"/>
                </a:solidFill>
                <a:round/>
                <a:headEnd/>
                <a:tailEnd/>
              </a:ln>
            </p:spPr>
            <p:txBody>
              <a:bodyPr/>
              <a:lstStyle/>
              <a:p>
                <a:endParaRPr lang="en-US"/>
              </a:p>
            </p:txBody>
          </p:sp>
          <p:sp>
            <p:nvSpPr>
              <p:cNvPr id="106539" name="Oval 317"/>
              <p:cNvSpPr>
                <a:spLocks noChangeArrowheads="1"/>
              </p:cNvSpPr>
              <p:nvPr/>
            </p:nvSpPr>
            <p:spPr bwMode="auto">
              <a:xfrm>
                <a:off x="1920"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06540" name="Oval 318"/>
              <p:cNvSpPr>
                <a:spLocks noChangeArrowheads="1"/>
              </p:cNvSpPr>
              <p:nvPr/>
            </p:nvSpPr>
            <p:spPr bwMode="auto">
              <a:xfrm>
                <a:off x="1920" y="2347"/>
                <a:ext cx="32" cy="40"/>
              </a:xfrm>
              <a:prstGeom prst="ellipse">
                <a:avLst/>
              </a:prstGeom>
              <a:solidFill>
                <a:schemeClr val="bg2"/>
              </a:solidFill>
              <a:ln w="9525">
                <a:solidFill>
                  <a:schemeClr val="bg2"/>
                </a:solidFill>
                <a:round/>
                <a:headEnd/>
                <a:tailEnd/>
              </a:ln>
            </p:spPr>
            <p:txBody>
              <a:bodyPr/>
              <a:lstStyle/>
              <a:p>
                <a:endParaRPr lang="en-US"/>
              </a:p>
            </p:txBody>
          </p:sp>
          <p:sp>
            <p:nvSpPr>
              <p:cNvPr id="106541" name="Oval 319"/>
              <p:cNvSpPr>
                <a:spLocks noChangeArrowheads="1"/>
              </p:cNvSpPr>
              <p:nvPr/>
            </p:nvSpPr>
            <p:spPr bwMode="auto">
              <a:xfrm>
                <a:off x="1920" y="2347"/>
                <a:ext cx="32" cy="40"/>
              </a:xfrm>
              <a:prstGeom prst="ellipse">
                <a:avLst/>
              </a:prstGeom>
              <a:solidFill>
                <a:schemeClr val="bg2"/>
              </a:solidFill>
              <a:ln w="25400">
                <a:solidFill>
                  <a:schemeClr val="bg2"/>
                </a:solidFill>
                <a:round/>
                <a:headEnd/>
                <a:tailEnd/>
              </a:ln>
            </p:spPr>
            <p:txBody>
              <a:bodyPr/>
              <a:lstStyle/>
              <a:p>
                <a:endParaRPr lang="en-US"/>
              </a:p>
            </p:txBody>
          </p:sp>
          <p:sp>
            <p:nvSpPr>
              <p:cNvPr id="106542" name="Oval 320"/>
              <p:cNvSpPr>
                <a:spLocks noChangeArrowheads="1"/>
              </p:cNvSpPr>
              <p:nvPr/>
            </p:nvSpPr>
            <p:spPr bwMode="auto">
              <a:xfrm>
                <a:off x="1920" y="2658"/>
                <a:ext cx="32" cy="32"/>
              </a:xfrm>
              <a:prstGeom prst="ellipse">
                <a:avLst/>
              </a:prstGeom>
              <a:solidFill>
                <a:schemeClr val="bg2"/>
              </a:solidFill>
              <a:ln w="9525">
                <a:solidFill>
                  <a:schemeClr val="bg2"/>
                </a:solidFill>
                <a:round/>
                <a:headEnd/>
                <a:tailEnd/>
              </a:ln>
            </p:spPr>
            <p:txBody>
              <a:bodyPr/>
              <a:lstStyle/>
              <a:p>
                <a:endParaRPr lang="en-US"/>
              </a:p>
            </p:txBody>
          </p:sp>
          <p:sp>
            <p:nvSpPr>
              <p:cNvPr id="106543" name="Oval 321"/>
              <p:cNvSpPr>
                <a:spLocks noChangeArrowheads="1"/>
              </p:cNvSpPr>
              <p:nvPr/>
            </p:nvSpPr>
            <p:spPr bwMode="auto">
              <a:xfrm>
                <a:off x="1920" y="2658"/>
                <a:ext cx="32" cy="32"/>
              </a:xfrm>
              <a:prstGeom prst="ellipse">
                <a:avLst/>
              </a:prstGeom>
              <a:solidFill>
                <a:schemeClr val="bg2"/>
              </a:solidFill>
              <a:ln w="25400">
                <a:solidFill>
                  <a:schemeClr val="bg2"/>
                </a:solidFill>
                <a:round/>
                <a:headEnd/>
                <a:tailEnd/>
              </a:ln>
            </p:spPr>
            <p:txBody>
              <a:bodyPr/>
              <a:lstStyle/>
              <a:p>
                <a:endParaRPr lang="en-US"/>
              </a:p>
            </p:txBody>
          </p:sp>
          <p:sp>
            <p:nvSpPr>
              <p:cNvPr id="106544" name="Oval 322"/>
              <p:cNvSpPr>
                <a:spLocks noChangeArrowheads="1"/>
              </p:cNvSpPr>
              <p:nvPr/>
            </p:nvSpPr>
            <p:spPr bwMode="auto">
              <a:xfrm>
                <a:off x="1912" y="2961"/>
                <a:ext cx="32" cy="40"/>
              </a:xfrm>
              <a:prstGeom prst="ellipse">
                <a:avLst/>
              </a:prstGeom>
              <a:solidFill>
                <a:schemeClr val="bg2"/>
              </a:solidFill>
              <a:ln w="9525">
                <a:solidFill>
                  <a:schemeClr val="bg2"/>
                </a:solidFill>
                <a:round/>
                <a:headEnd/>
                <a:tailEnd/>
              </a:ln>
            </p:spPr>
            <p:txBody>
              <a:bodyPr/>
              <a:lstStyle/>
              <a:p>
                <a:endParaRPr lang="en-US"/>
              </a:p>
            </p:txBody>
          </p:sp>
          <p:sp>
            <p:nvSpPr>
              <p:cNvPr id="106545" name="Oval 323"/>
              <p:cNvSpPr>
                <a:spLocks noChangeArrowheads="1"/>
              </p:cNvSpPr>
              <p:nvPr/>
            </p:nvSpPr>
            <p:spPr bwMode="auto">
              <a:xfrm>
                <a:off x="1912" y="2961"/>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05635" name="Group 324"/>
            <p:cNvGrpSpPr>
              <a:grpSpLocks/>
            </p:cNvGrpSpPr>
            <p:nvPr/>
          </p:nvGrpSpPr>
          <p:grpSpPr bwMode="auto">
            <a:xfrm>
              <a:off x="2375" y="1749"/>
              <a:ext cx="40" cy="1252"/>
              <a:chOff x="2375" y="1749"/>
              <a:chExt cx="40" cy="1252"/>
            </a:xfrm>
          </p:grpSpPr>
          <p:sp>
            <p:nvSpPr>
              <p:cNvPr id="106526" name="Oval 325"/>
              <p:cNvSpPr>
                <a:spLocks noChangeArrowheads="1"/>
              </p:cNvSpPr>
              <p:nvPr/>
            </p:nvSpPr>
            <p:spPr bwMode="auto">
              <a:xfrm>
                <a:off x="2375" y="1749"/>
                <a:ext cx="32" cy="32"/>
              </a:xfrm>
              <a:prstGeom prst="ellipse">
                <a:avLst/>
              </a:prstGeom>
              <a:solidFill>
                <a:schemeClr val="bg2"/>
              </a:solidFill>
              <a:ln w="9525">
                <a:solidFill>
                  <a:schemeClr val="bg2"/>
                </a:solidFill>
                <a:round/>
                <a:headEnd/>
                <a:tailEnd/>
              </a:ln>
            </p:spPr>
            <p:txBody>
              <a:bodyPr/>
              <a:lstStyle/>
              <a:p>
                <a:endParaRPr lang="en-US"/>
              </a:p>
            </p:txBody>
          </p:sp>
          <p:sp>
            <p:nvSpPr>
              <p:cNvPr id="106527" name="Oval 326"/>
              <p:cNvSpPr>
                <a:spLocks noChangeArrowheads="1"/>
              </p:cNvSpPr>
              <p:nvPr/>
            </p:nvSpPr>
            <p:spPr bwMode="auto">
              <a:xfrm>
                <a:off x="2375" y="1749"/>
                <a:ext cx="32" cy="32"/>
              </a:xfrm>
              <a:prstGeom prst="ellipse">
                <a:avLst/>
              </a:prstGeom>
              <a:solidFill>
                <a:schemeClr val="bg2"/>
              </a:solidFill>
              <a:ln w="25400">
                <a:solidFill>
                  <a:schemeClr val="bg2"/>
                </a:solidFill>
                <a:round/>
                <a:headEnd/>
                <a:tailEnd/>
              </a:ln>
            </p:spPr>
            <p:txBody>
              <a:bodyPr/>
              <a:lstStyle/>
              <a:p>
                <a:endParaRPr lang="en-US"/>
              </a:p>
            </p:txBody>
          </p:sp>
          <p:sp>
            <p:nvSpPr>
              <p:cNvPr id="106528" name="Oval 327"/>
              <p:cNvSpPr>
                <a:spLocks noChangeArrowheads="1"/>
              </p:cNvSpPr>
              <p:nvPr/>
            </p:nvSpPr>
            <p:spPr bwMode="auto">
              <a:xfrm>
                <a:off x="2383" y="2052"/>
                <a:ext cx="32" cy="32"/>
              </a:xfrm>
              <a:prstGeom prst="ellipse">
                <a:avLst/>
              </a:prstGeom>
              <a:solidFill>
                <a:schemeClr val="bg2"/>
              </a:solidFill>
              <a:ln w="9525">
                <a:solidFill>
                  <a:schemeClr val="bg2"/>
                </a:solidFill>
                <a:round/>
                <a:headEnd/>
                <a:tailEnd/>
              </a:ln>
            </p:spPr>
            <p:txBody>
              <a:bodyPr/>
              <a:lstStyle/>
              <a:p>
                <a:endParaRPr lang="en-US"/>
              </a:p>
            </p:txBody>
          </p:sp>
          <p:sp>
            <p:nvSpPr>
              <p:cNvPr id="106529" name="Oval 328"/>
              <p:cNvSpPr>
                <a:spLocks noChangeArrowheads="1"/>
              </p:cNvSpPr>
              <p:nvPr/>
            </p:nvSpPr>
            <p:spPr bwMode="auto">
              <a:xfrm>
                <a:off x="2383" y="2052"/>
                <a:ext cx="32" cy="32"/>
              </a:xfrm>
              <a:prstGeom prst="ellipse">
                <a:avLst/>
              </a:prstGeom>
              <a:solidFill>
                <a:schemeClr val="bg2"/>
              </a:solidFill>
              <a:ln w="25400">
                <a:solidFill>
                  <a:schemeClr val="bg2"/>
                </a:solidFill>
                <a:round/>
                <a:headEnd/>
                <a:tailEnd/>
              </a:ln>
            </p:spPr>
            <p:txBody>
              <a:bodyPr/>
              <a:lstStyle/>
              <a:p>
                <a:endParaRPr lang="en-US"/>
              </a:p>
            </p:txBody>
          </p:sp>
          <p:sp>
            <p:nvSpPr>
              <p:cNvPr id="106530" name="Oval 329"/>
              <p:cNvSpPr>
                <a:spLocks noChangeArrowheads="1"/>
              </p:cNvSpPr>
              <p:nvPr/>
            </p:nvSpPr>
            <p:spPr bwMode="auto">
              <a:xfrm>
                <a:off x="2383" y="2355"/>
                <a:ext cx="32" cy="32"/>
              </a:xfrm>
              <a:prstGeom prst="ellipse">
                <a:avLst/>
              </a:prstGeom>
              <a:solidFill>
                <a:schemeClr val="bg2"/>
              </a:solidFill>
              <a:ln w="9525">
                <a:solidFill>
                  <a:schemeClr val="bg2"/>
                </a:solidFill>
                <a:round/>
                <a:headEnd/>
                <a:tailEnd/>
              </a:ln>
            </p:spPr>
            <p:txBody>
              <a:bodyPr/>
              <a:lstStyle/>
              <a:p>
                <a:endParaRPr lang="en-US"/>
              </a:p>
            </p:txBody>
          </p:sp>
          <p:sp>
            <p:nvSpPr>
              <p:cNvPr id="106531" name="Oval 330"/>
              <p:cNvSpPr>
                <a:spLocks noChangeArrowheads="1"/>
              </p:cNvSpPr>
              <p:nvPr/>
            </p:nvSpPr>
            <p:spPr bwMode="auto">
              <a:xfrm>
                <a:off x="2383"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06532" name="Oval 331"/>
              <p:cNvSpPr>
                <a:spLocks noChangeArrowheads="1"/>
              </p:cNvSpPr>
              <p:nvPr/>
            </p:nvSpPr>
            <p:spPr bwMode="auto">
              <a:xfrm>
                <a:off x="2375" y="2658"/>
                <a:ext cx="32" cy="40"/>
              </a:xfrm>
              <a:prstGeom prst="ellipse">
                <a:avLst/>
              </a:prstGeom>
              <a:solidFill>
                <a:schemeClr val="bg2"/>
              </a:solidFill>
              <a:ln w="9525">
                <a:solidFill>
                  <a:schemeClr val="bg2"/>
                </a:solidFill>
                <a:round/>
                <a:headEnd/>
                <a:tailEnd/>
              </a:ln>
            </p:spPr>
            <p:txBody>
              <a:bodyPr/>
              <a:lstStyle/>
              <a:p>
                <a:endParaRPr lang="en-US"/>
              </a:p>
            </p:txBody>
          </p:sp>
          <p:sp>
            <p:nvSpPr>
              <p:cNvPr id="106533" name="Oval 332"/>
              <p:cNvSpPr>
                <a:spLocks noChangeArrowheads="1"/>
              </p:cNvSpPr>
              <p:nvPr/>
            </p:nvSpPr>
            <p:spPr bwMode="auto">
              <a:xfrm>
                <a:off x="2375" y="2658"/>
                <a:ext cx="32" cy="40"/>
              </a:xfrm>
              <a:prstGeom prst="ellipse">
                <a:avLst/>
              </a:prstGeom>
              <a:solidFill>
                <a:schemeClr val="bg2"/>
              </a:solidFill>
              <a:ln w="25400">
                <a:solidFill>
                  <a:schemeClr val="bg2"/>
                </a:solidFill>
                <a:round/>
                <a:headEnd/>
                <a:tailEnd/>
              </a:ln>
            </p:spPr>
            <p:txBody>
              <a:bodyPr/>
              <a:lstStyle/>
              <a:p>
                <a:endParaRPr lang="en-US"/>
              </a:p>
            </p:txBody>
          </p:sp>
          <p:sp>
            <p:nvSpPr>
              <p:cNvPr id="106534" name="Oval 333"/>
              <p:cNvSpPr>
                <a:spLocks noChangeArrowheads="1"/>
              </p:cNvSpPr>
              <p:nvPr/>
            </p:nvSpPr>
            <p:spPr bwMode="auto">
              <a:xfrm>
                <a:off x="2375" y="2969"/>
                <a:ext cx="32" cy="32"/>
              </a:xfrm>
              <a:prstGeom prst="ellipse">
                <a:avLst/>
              </a:prstGeom>
              <a:solidFill>
                <a:schemeClr val="bg2"/>
              </a:solidFill>
              <a:ln w="9525">
                <a:solidFill>
                  <a:schemeClr val="bg2"/>
                </a:solidFill>
                <a:round/>
                <a:headEnd/>
                <a:tailEnd/>
              </a:ln>
            </p:spPr>
            <p:txBody>
              <a:bodyPr/>
              <a:lstStyle/>
              <a:p>
                <a:endParaRPr lang="en-US"/>
              </a:p>
            </p:txBody>
          </p:sp>
          <p:sp>
            <p:nvSpPr>
              <p:cNvPr id="106535" name="Oval 334"/>
              <p:cNvSpPr>
                <a:spLocks noChangeArrowheads="1"/>
              </p:cNvSpPr>
              <p:nvPr/>
            </p:nvSpPr>
            <p:spPr bwMode="auto">
              <a:xfrm>
                <a:off x="2375"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05636" name="Group 335"/>
            <p:cNvGrpSpPr>
              <a:grpSpLocks/>
            </p:cNvGrpSpPr>
            <p:nvPr/>
          </p:nvGrpSpPr>
          <p:grpSpPr bwMode="auto">
            <a:xfrm>
              <a:off x="1489" y="2076"/>
              <a:ext cx="431" cy="284"/>
              <a:chOff x="1489" y="2076"/>
              <a:chExt cx="431" cy="284"/>
            </a:xfrm>
          </p:grpSpPr>
          <p:sp>
            <p:nvSpPr>
              <p:cNvPr id="106524" name="Freeform 336"/>
              <p:cNvSpPr>
                <a:spLocks/>
              </p:cNvSpPr>
              <p:nvPr/>
            </p:nvSpPr>
            <p:spPr bwMode="auto">
              <a:xfrm>
                <a:off x="1784" y="2076"/>
                <a:ext cx="136" cy="96"/>
              </a:xfrm>
              <a:custGeom>
                <a:avLst/>
                <a:gdLst>
                  <a:gd name="T0" fmla="*/ 136 w 136"/>
                  <a:gd name="T1" fmla="*/ 0 h 96"/>
                  <a:gd name="T2" fmla="*/ 40 w 136"/>
                  <a:gd name="T3" fmla="*/ 96 h 96"/>
                  <a:gd name="T4" fmla="*/ 24 w 136"/>
                  <a:gd name="T5" fmla="*/ 72 h 96"/>
                  <a:gd name="T6" fmla="*/ 0 w 136"/>
                  <a:gd name="T7" fmla="*/ 40 h 96"/>
                  <a:gd name="T8" fmla="*/ 136 w 136"/>
                  <a:gd name="T9" fmla="*/ 0 h 96"/>
                  <a:gd name="T10" fmla="*/ 0 60000 65536"/>
                  <a:gd name="T11" fmla="*/ 0 60000 65536"/>
                  <a:gd name="T12" fmla="*/ 0 60000 65536"/>
                  <a:gd name="T13" fmla="*/ 0 60000 65536"/>
                  <a:gd name="T14" fmla="*/ 0 60000 65536"/>
                  <a:gd name="T15" fmla="*/ 0 w 136"/>
                  <a:gd name="T16" fmla="*/ 0 h 96"/>
                  <a:gd name="T17" fmla="*/ 136 w 136"/>
                  <a:gd name="T18" fmla="*/ 96 h 96"/>
                </a:gdLst>
                <a:ahLst/>
                <a:cxnLst>
                  <a:cxn ang="T10">
                    <a:pos x="T0" y="T1"/>
                  </a:cxn>
                  <a:cxn ang="T11">
                    <a:pos x="T2" y="T3"/>
                  </a:cxn>
                  <a:cxn ang="T12">
                    <a:pos x="T4" y="T5"/>
                  </a:cxn>
                  <a:cxn ang="T13">
                    <a:pos x="T6" y="T7"/>
                  </a:cxn>
                  <a:cxn ang="T14">
                    <a:pos x="T8" y="T9"/>
                  </a:cxn>
                </a:cxnLst>
                <a:rect l="T15" t="T16" r="T17" b="T18"/>
                <a:pathLst>
                  <a:path w="136" h="96">
                    <a:moveTo>
                      <a:pt x="136" y="0"/>
                    </a:moveTo>
                    <a:lnTo>
                      <a:pt x="40" y="96"/>
                    </a:lnTo>
                    <a:lnTo>
                      <a:pt x="24" y="72"/>
                    </a:lnTo>
                    <a:lnTo>
                      <a:pt x="0" y="40"/>
                    </a:lnTo>
                    <a:lnTo>
                      <a:pt x="136" y="0"/>
                    </a:lnTo>
                    <a:close/>
                  </a:path>
                </a:pathLst>
              </a:custGeom>
              <a:solidFill>
                <a:schemeClr val="bg2"/>
              </a:solidFill>
              <a:ln w="9525">
                <a:solidFill>
                  <a:schemeClr val="bg2"/>
                </a:solidFill>
                <a:round/>
                <a:headEnd/>
                <a:tailEnd/>
              </a:ln>
            </p:spPr>
            <p:txBody>
              <a:bodyPr/>
              <a:lstStyle/>
              <a:p>
                <a:endParaRPr lang="en-US"/>
              </a:p>
            </p:txBody>
          </p:sp>
          <p:sp>
            <p:nvSpPr>
              <p:cNvPr id="106525" name="Line 337"/>
              <p:cNvSpPr>
                <a:spLocks noChangeShapeType="1"/>
              </p:cNvSpPr>
              <p:nvPr/>
            </p:nvSpPr>
            <p:spPr bwMode="auto">
              <a:xfrm flipV="1">
                <a:off x="1489" y="2143"/>
                <a:ext cx="327" cy="217"/>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637" name="Group 338"/>
            <p:cNvGrpSpPr>
              <a:grpSpLocks/>
            </p:cNvGrpSpPr>
            <p:nvPr/>
          </p:nvGrpSpPr>
          <p:grpSpPr bwMode="auto">
            <a:xfrm>
              <a:off x="1489" y="1733"/>
              <a:ext cx="423" cy="56"/>
              <a:chOff x="1489" y="1733"/>
              <a:chExt cx="423" cy="56"/>
            </a:xfrm>
          </p:grpSpPr>
          <p:sp>
            <p:nvSpPr>
              <p:cNvPr id="106516" name="Freeform 339"/>
              <p:cNvSpPr>
                <a:spLocks/>
              </p:cNvSpPr>
              <p:nvPr/>
            </p:nvSpPr>
            <p:spPr bwMode="auto">
              <a:xfrm>
                <a:off x="1792" y="1733"/>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06517" name="Group 340"/>
              <p:cNvGrpSpPr>
                <a:grpSpLocks/>
              </p:cNvGrpSpPr>
              <p:nvPr/>
            </p:nvGrpSpPr>
            <p:grpSpPr bwMode="auto">
              <a:xfrm>
                <a:off x="1489" y="1757"/>
                <a:ext cx="295" cy="1"/>
                <a:chOff x="1489" y="1757"/>
                <a:chExt cx="295" cy="1"/>
              </a:xfrm>
            </p:grpSpPr>
            <p:sp>
              <p:nvSpPr>
                <p:cNvPr id="106518" name="Line 341"/>
                <p:cNvSpPr>
                  <a:spLocks noChangeShapeType="1"/>
                </p:cNvSpPr>
                <p:nvPr/>
              </p:nvSpPr>
              <p:spPr bwMode="auto">
                <a:xfrm>
                  <a:off x="148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19" name="Line 342"/>
                <p:cNvSpPr>
                  <a:spLocks noChangeShapeType="1"/>
                </p:cNvSpPr>
                <p:nvPr/>
              </p:nvSpPr>
              <p:spPr bwMode="auto">
                <a:xfrm>
                  <a:off x="1544"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20" name="Line 343"/>
                <p:cNvSpPr>
                  <a:spLocks noChangeShapeType="1"/>
                </p:cNvSpPr>
                <p:nvPr/>
              </p:nvSpPr>
              <p:spPr bwMode="auto">
                <a:xfrm>
                  <a:off x="1600"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21" name="Line 344"/>
                <p:cNvSpPr>
                  <a:spLocks noChangeShapeType="1"/>
                </p:cNvSpPr>
                <p:nvPr/>
              </p:nvSpPr>
              <p:spPr bwMode="auto">
                <a:xfrm>
                  <a:off x="165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22" name="Line 345"/>
                <p:cNvSpPr>
                  <a:spLocks noChangeShapeType="1"/>
                </p:cNvSpPr>
                <p:nvPr/>
              </p:nvSpPr>
              <p:spPr bwMode="auto">
                <a:xfrm>
                  <a:off x="171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23" name="Line 346"/>
                <p:cNvSpPr>
                  <a:spLocks noChangeShapeType="1"/>
                </p:cNvSpPr>
                <p:nvPr/>
              </p:nvSpPr>
              <p:spPr bwMode="auto">
                <a:xfrm>
                  <a:off x="1768"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638" name="Group 347"/>
            <p:cNvGrpSpPr>
              <a:grpSpLocks/>
            </p:cNvGrpSpPr>
            <p:nvPr/>
          </p:nvGrpSpPr>
          <p:grpSpPr bwMode="auto">
            <a:xfrm>
              <a:off x="1952" y="1725"/>
              <a:ext cx="415" cy="56"/>
              <a:chOff x="1952" y="1725"/>
              <a:chExt cx="415" cy="56"/>
            </a:xfrm>
          </p:grpSpPr>
          <p:sp>
            <p:nvSpPr>
              <p:cNvPr id="106508" name="Freeform 348"/>
              <p:cNvSpPr>
                <a:spLocks/>
              </p:cNvSpPr>
              <p:nvPr/>
            </p:nvSpPr>
            <p:spPr bwMode="auto">
              <a:xfrm>
                <a:off x="2255" y="1725"/>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6509" name="Group 349"/>
              <p:cNvGrpSpPr>
                <a:grpSpLocks/>
              </p:cNvGrpSpPr>
              <p:nvPr/>
            </p:nvGrpSpPr>
            <p:grpSpPr bwMode="auto">
              <a:xfrm>
                <a:off x="1952" y="1757"/>
                <a:ext cx="295" cy="1"/>
                <a:chOff x="1952" y="1757"/>
                <a:chExt cx="295" cy="1"/>
              </a:xfrm>
            </p:grpSpPr>
            <p:sp>
              <p:nvSpPr>
                <p:cNvPr id="106510" name="Line 350"/>
                <p:cNvSpPr>
                  <a:spLocks noChangeShapeType="1"/>
                </p:cNvSpPr>
                <p:nvPr/>
              </p:nvSpPr>
              <p:spPr bwMode="auto">
                <a:xfrm>
                  <a:off x="195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11" name="Line 351"/>
                <p:cNvSpPr>
                  <a:spLocks noChangeShapeType="1"/>
                </p:cNvSpPr>
                <p:nvPr/>
              </p:nvSpPr>
              <p:spPr bwMode="auto">
                <a:xfrm>
                  <a:off x="2008" y="1757"/>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12" name="Line 352"/>
                <p:cNvSpPr>
                  <a:spLocks noChangeShapeType="1"/>
                </p:cNvSpPr>
                <p:nvPr/>
              </p:nvSpPr>
              <p:spPr bwMode="auto">
                <a:xfrm>
                  <a:off x="2063"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13" name="Line 353"/>
                <p:cNvSpPr>
                  <a:spLocks noChangeShapeType="1"/>
                </p:cNvSpPr>
                <p:nvPr/>
              </p:nvSpPr>
              <p:spPr bwMode="auto">
                <a:xfrm>
                  <a:off x="211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14" name="Line 354"/>
                <p:cNvSpPr>
                  <a:spLocks noChangeShapeType="1"/>
                </p:cNvSpPr>
                <p:nvPr/>
              </p:nvSpPr>
              <p:spPr bwMode="auto">
                <a:xfrm>
                  <a:off x="217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15" name="Line 355"/>
                <p:cNvSpPr>
                  <a:spLocks noChangeShapeType="1"/>
                </p:cNvSpPr>
                <p:nvPr/>
              </p:nvSpPr>
              <p:spPr bwMode="auto">
                <a:xfrm>
                  <a:off x="2231"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639" name="Group 356"/>
            <p:cNvGrpSpPr>
              <a:grpSpLocks/>
            </p:cNvGrpSpPr>
            <p:nvPr/>
          </p:nvGrpSpPr>
          <p:grpSpPr bwMode="auto">
            <a:xfrm>
              <a:off x="1497" y="2036"/>
              <a:ext cx="415" cy="56"/>
              <a:chOff x="1497" y="2036"/>
              <a:chExt cx="415" cy="56"/>
            </a:xfrm>
          </p:grpSpPr>
          <p:sp>
            <p:nvSpPr>
              <p:cNvPr id="106500" name="Freeform 357"/>
              <p:cNvSpPr>
                <a:spLocks/>
              </p:cNvSpPr>
              <p:nvPr/>
            </p:nvSpPr>
            <p:spPr bwMode="auto">
              <a:xfrm>
                <a:off x="1800"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6501" name="Group 358"/>
              <p:cNvGrpSpPr>
                <a:grpSpLocks/>
              </p:cNvGrpSpPr>
              <p:nvPr/>
            </p:nvGrpSpPr>
            <p:grpSpPr bwMode="auto">
              <a:xfrm>
                <a:off x="1497" y="2068"/>
                <a:ext cx="295" cy="1"/>
                <a:chOff x="1497" y="2068"/>
                <a:chExt cx="295" cy="1"/>
              </a:xfrm>
            </p:grpSpPr>
            <p:sp>
              <p:nvSpPr>
                <p:cNvPr id="106502" name="Line 359"/>
                <p:cNvSpPr>
                  <a:spLocks noChangeShapeType="1"/>
                </p:cNvSpPr>
                <p:nvPr/>
              </p:nvSpPr>
              <p:spPr bwMode="auto">
                <a:xfrm>
                  <a:off x="1497" y="206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03" name="Line 360"/>
                <p:cNvSpPr>
                  <a:spLocks noChangeShapeType="1"/>
                </p:cNvSpPr>
                <p:nvPr/>
              </p:nvSpPr>
              <p:spPr bwMode="auto">
                <a:xfrm>
                  <a:off x="155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04" name="Line 361"/>
                <p:cNvSpPr>
                  <a:spLocks noChangeShapeType="1"/>
                </p:cNvSpPr>
                <p:nvPr/>
              </p:nvSpPr>
              <p:spPr bwMode="auto">
                <a:xfrm>
                  <a:off x="160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05" name="Line 362"/>
                <p:cNvSpPr>
                  <a:spLocks noChangeShapeType="1"/>
                </p:cNvSpPr>
                <p:nvPr/>
              </p:nvSpPr>
              <p:spPr bwMode="auto">
                <a:xfrm>
                  <a:off x="166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06" name="Line 363"/>
                <p:cNvSpPr>
                  <a:spLocks noChangeShapeType="1"/>
                </p:cNvSpPr>
                <p:nvPr/>
              </p:nvSpPr>
              <p:spPr bwMode="auto">
                <a:xfrm>
                  <a:off x="1720"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07" name="Line 364"/>
                <p:cNvSpPr>
                  <a:spLocks noChangeShapeType="1"/>
                </p:cNvSpPr>
                <p:nvPr/>
              </p:nvSpPr>
              <p:spPr bwMode="auto">
                <a:xfrm>
                  <a:off x="1776"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640" name="Group 365"/>
            <p:cNvGrpSpPr>
              <a:grpSpLocks/>
            </p:cNvGrpSpPr>
            <p:nvPr/>
          </p:nvGrpSpPr>
          <p:grpSpPr bwMode="auto">
            <a:xfrm>
              <a:off x="1960" y="2036"/>
              <a:ext cx="423" cy="56"/>
              <a:chOff x="1960" y="2036"/>
              <a:chExt cx="423" cy="56"/>
            </a:xfrm>
          </p:grpSpPr>
          <p:sp>
            <p:nvSpPr>
              <p:cNvPr id="106492" name="Freeform 366"/>
              <p:cNvSpPr>
                <a:spLocks/>
              </p:cNvSpPr>
              <p:nvPr/>
            </p:nvSpPr>
            <p:spPr bwMode="auto">
              <a:xfrm>
                <a:off x="2271"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6493" name="Group 367"/>
              <p:cNvGrpSpPr>
                <a:grpSpLocks/>
              </p:cNvGrpSpPr>
              <p:nvPr/>
            </p:nvGrpSpPr>
            <p:grpSpPr bwMode="auto">
              <a:xfrm>
                <a:off x="1960" y="2068"/>
                <a:ext cx="303" cy="1"/>
                <a:chOff x="1960" y="2068"/>
                <a:chExt cx="303" cy="1"/>
              </a:xfrm>
            </p:grpSpPr>
            <p:sp>
              <p:nvSpPr>
                <p:cNvPr id="106494" name="Line 368"/>
                <p:cNvSpPr>
                  <a:spLocks noChangeShapeType="1"/>
                </p:cNvSpPr>
                <p:nvPr/>
              </p:nvSpPr>
              <p:spPr bwMode="auto">
                <a:xfrm>
                  <a:off x="1960"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495" name="Line 369"/>
                <p:cNvSpPr>
                  <a:spLocks noChangeShapeType="1"/>
                </p:cNvSpPr>
                <p:nvPr/>
              </p:nvSpPr>
              <p:spPr bwMode="auto">
                <a:xfrm>
                  <a:off x="2015"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496" name="Line 370"/>
                <p:cNvSpPr>
                  <a:spLocks noChangeShapeType="1"/>
                </p:cNvSpPr>
                <p:nvPr/>
              </p:nvSpPr>
              <p:spPr bwMode="auto">
                <a:xfrm>
                  <a:off x="207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497" name="Line 371"/>
                <p:cNvSpPr>
                  <a:spLocks noChangeShapeType="1"/>
                </p:cNvSpPr>
                <p:nvPr/>
              </p:nvSpPr>
              <p:spPr bwMode="auto">
                <a:xfrm>
                  <a:off x="212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498" name="Line 372"/>
                <p:cNvSpPr>
                  <a:spLocks noChangeShapeType="1"/>
                </p:cNvSpPr>
                <p:nvPr/>
              </p:nvSpPr>
              <p:spPr bwMode="auto">
                <a:xfrm>
                  <a:off x="2183"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499" name="Line 373"/>
                <p:cNvSpPr>
                  <a:spLocks noChangeShapeType="1"/>
                </p:cNvSpPr>
                <p:nvPr/>
              </p:nvSpPr>
              <p:spPr bwMode="auto">
                <a:xfrm>
                  <a:off x="2239"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641" name="Group 374"/>
            <p:cNvGrpSpPr>
              <a:grpSpLocks/>
            </p:cNvGrpSpPr>
            <p:nvPr/>
          </p:nvGrpSpPr>
          <p:grpSpPr bwMode="auto">
            <a:xfrm>
              <a:off x="2431" y="2036"/>
              <a:ext cx="415" cy="56"/>
              <a:chOff x="2431" y="2036"/>
              <a:chExt cx="415" cy="56"/>
            </a:xfrm>
          </p:grpSpPr>
          <p:sp>
            <p:nvSpPr>
              <p:cNvPr id="106484" name="Freeform 375"/>
              <p:cNvSpPr>
                <a:spLocks/>
              </p:cNvSpPr>
              <p:nvPr/>
            </p:nvSpPr>
            <p:spPr bwMode="auto">
              <a:xfrm>
                <a:off x="2734"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6485" name="Group 376"/>
              <p:cNvGrpSpPr>
                <a:grpSpLocks/>
              </p:cNvGrpSpPr>
              <p:nvPr/>
            </p:nvGrpSpPr>
            <p:grpSpPr bwMode="auto">
              <a:xfrm>
                <a:off x="2431" y="2068"/>
                <a:ext cx="295" cy="1"/>
                <a:chOff x="2431" y="2068"/>
                <a:chExt cx="295" cy="1"/>
              </a:xfrm>
            </p:grpSpPr>
            <p:sp>
              <p:nvSpPr>
                <p:cNvPr id="106486" name="Line 377"/>
                <p:cNvSpPr>
                  <a:spLocks noChangeShapeType="1"/>
                </p:cNvSpPr>
                <p:nvPr/>
              </p:nvSpPr>
              <p:spPr bwMode="auto">
                <a:xfrm>
                  <a:off x="243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487" name="Line 378"/>
                <p:cNvSpPr>
                  <a:spLocks noChangeShapeType="1"/>
                </p:cNvSpPr>
                <p:nvPr/>
              </p:nvSpPr>
              <p:spPr bwMode="auto">
                <a:xfrm>
                  <a:off x="248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488" name="Line 379"/>
                <p:cNvSpPr>
                  <a:spLocks noChangeShapeType="1"/>
                </p:cNvSpPr>
                <p:nvPr/>
              </p:nvSpPr>
              <p:spPr bwMode="auto">
                <a:xfrm>
                  <a:off x="254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489" name="Line 380"/>
                <p:cNvSpPr>
                  <a:spLocks noChangeShapeType="1"/>
                </p:cNvSpPr>
                <p:nvPr/>
              </p:nvSpPr>
              <p:spPr bwMode="auto">
                <a:xfrm>
                  <a:off x="259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490" name="Line 381"/>
                <p:cNvSpPr>
                  <a:spLocks noChangeShapeType="1"/>
                </p:cNvSpPr>
                <p:nvPr/>
              </p:nvSpPr>
              <p:spPr bwMode="auto">
                <a:xfrm>
                  <a:off x="265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491" name="Line 382"/>
                <p:cNvSpPr>
                  <a:spLocks noChangeShapeType="1"/>
                </p:cNvSpPr>
                <p:nvPr/>
              </p:nvSpPr>
              <p:spPr bwMode="auto">
                <a:xfrm>
                  <a:off x="2710"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642" name="Group 383"/>
            <p:cNvGrpSpPr>
              <a:grpSpLocks/>
            </p:cNvGrpSpPr>
            <p:nvPr/>
          </p:nvGrpSpPr>
          <p:grpSpPr bwMode="auto">
            <a:xfrm>
              <a:off x="2423" y="2347"/>
              <a:ext cx="415" cy="56"/>
              <a:chOff x="2423" y="2347"/>
              <a:chExt cx="415" cy="56"/>
            </a:xfrm>
          </p:grpSpPr>
          <p:sp>
            <p:nvSpPr>
              <p:cNvPr id="106476" name="Freeform 384"/>
              <p:cNvSpPr>
                <a:spLocks/>
              </p:cNvSpPr>
              <p:nvPr/>
            </p:nvSpPr>
            <p:spPr bwMode="auto">
              <a:xfrm>
                <a:off x="2726"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6477" name="Group 385"/>
              <p:cNvGrpSpPr>
                <a:grpSpLocks/>
              </p:cNvGrpSpPr>
              <p:nvPr/>
            </p:nvGrpSpPr>
            <p:grpSpPr bwMode="auto">
              <a:xfrm>
                <a:off x="2423" y="2371"/>
                <a:ext cx="295" cy="1"/>
                <a:chOff x="2423" y="2371"/>
                <a:chExt cx="295" cy="1"/>
              </a:xfrm>
            </p:grpSpPr>
            <p:sp>
              <p:nvSpPr>
                <p:cNvPr id="106478" name="Line 386"/>
                <p:cNvSpPr>
                  <a:spLocks noChangeShapeType="1"/>
                </p:cNvSpPr>
                <p:nvPr/>
              </p:nvSpPr>
              <p:spPr bwMode="auto">
                <a:xfrm>
                  <a:off x="242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479" name="Line 387"/>
                <p:cNvSpPr>
                  <a:spLocks noChangeShapeType="1"/>
                </p:cNvSpPr>
                <p:nvPr/>
              </p:nvSpPr>
              <p:spPr bwMode="auto">
                <a:xfrm>
                  <a:off x="247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480" name="Line 388"/>
                <p:cNvSpPr>
                  <a:spLocks noChangeShapeType="1"/>
                </p:cNvSpPr>
                <p:nvPr/>
              </p:nvSpPr>
              <p:spPr bwMode="auto">
                <a:xfrm>
                  <a:off x="253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481" name="Line 389"/>
                <p:cNvSpPr>
                  <a:spLocks noChangeShapeType="1"/>
                </p:cNvSpPr>
                <p:nvPr/>
              </p:nvSpPr>
              <p:spPr bwMode="auto">
                <a:xfrm>
                  <a:off x="259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482" name="Line 390"/>
                <p:cNvSpPr>
                  <a:spLocks noChangeShapeType="1"/>
                </p:cNvSpPr>
                <p:nvPr/>
              </p:nvSpPr>
              <p:spPr bwMode="auto">
                <a:xfrm>
                  <a:off x="264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483" name="Line 391"/>
                <p:cNvSpPr>
                  <a:spLocks noChangeShapeType="1"/>
                </p:cNvSpPr>
                <p:nvPr/>
              </p:nvSpPr>
              <p:spPr bwMode="auto">
                <a:xfrm>
                  <a:off x="2702"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643" name="Group 392"/>
            <p:cNvGrpSpPr>
              <a:grpSpLocks/>
            </p:cNvGrpSpPr>
            <p:nvPr/>
          </p:nvGrpSpPr>
          <p:grpSpPr bwMode="auto">
            <a:xfrm>
              <a:off x="1960" y="2347"/>
              <a:ext cx="415" cy="56"/>
              <a:chOff x="1960" y="2347"/>
              <a:chExt cx="415" cy="56"/>
            </a:xfrm>
          </p:grpSpPr>
          <p:sp>
            <p:nvSpPr>
              <p:cNvPr id="106468" name="Freeform 393"/>
              <p:cNvSpPr>
                <a:spLocks/>
              </p:cNvSpPr>
              <p:nvPr/>
            </p:nvSpPr>
            <p:spPr bwMode="auto">
              <a:xfrm>
                <a:off x="2263"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6469" name="Group 394"/>
              <p:cNvGrpSpPr>
                <a:grpSpLocks/>
              </p:cNvGrpSpPr>
              <p:nvPr/>
            </p:nvGrpSpPr>
            <p:grpSpPr bwMode="auto">
              <a:xfrm>
                <a:off x="1960" y="2371"/>
                <a:ext cx="295" cy="1"/>
                <a:chOff x="1960" y="2371"/>
                <a:chExt cx="295" cy="1"/>
              </a:xfrm>
            </p:grpSpPr>
            <p:sp>
              <p:nvSpPr>
                <p:cNvPr id="106470" name="Line 395"/>
                <p:cNvSpPr>
                  <a:spLocks noChangeShapeType="1"/>
                </p:cNvSpPr>
                <p:nvPr/>
              </p:nvSpPr>
              <p:spPr bwMode="auto">
                <a:xfrm>
                  <a:off x="196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471" name="Line 396"/>
                <p:cNvSpPr>
                  <a:spLocks noChangeShapeType="1"/>
                </p:cNvSpPr>
                <p:nvPr/>
              </p:nvSpPr>
              <p:spPr bwMode="auto">
                <a:xfrm>
                  <a:off x="2015"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472" name="Line 397"/>
                <p:cNvSpPr>
                  <a:spLocks noChangeShapeType="1"/>
                </p:cNvSpPr>
                <p:nvPr/>
              </p:nvSpPr>
              <p:spPr bwMode="auto">
                <a:xfrm>
                  <a:off x="2071"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473" name="Line 398"/>
                <p:cNvSpPr>
                  <a:spLocks noChangeShapeType="1"/>
                </p:cNvSpPr>
                <p:nvPr/>
              </p:nvSpPr>
              <p:spPr bwMode="auto">
                <a:xfrm>
                  <a:off x="2127"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474" name="Line 399"/>
                <p:cNvSpPr>
                  <a:spLocks noChangeShapeType="1"/>
                </p:cNvSpPr>
                <p:nvPr/>
              </p:nvSpPr>
              <p:spPr bwMode="auto">
                <a:xfrm>
                  <a:off x="218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475" name="Line 400"/>
                <p:cNvSpPr>
                  <a:spLocks noChangeShapeType="1"/>
                </p:cNvSpPr>
                <p:nvPr/>
              </p:nvSpPr>
              <p:spPr bwMode="auto">
                <a:xfrm>
                  <a:off x="2239"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644" name="Group 401"/>
            <p:cNvGrpSpPr>
              <a:grpSpLocks/>
            </p:cNvGrpSpPr>
            <p:nvPr/>
          </p:nvGrpSpPr>
          <p:grpSpPr bwMode="auto">
            <a:xfrm>
              <a:off x="1497" y="2339"/>
              <a:ext cx="415" cy="56"/>
              <a:chOff x="1497" y="2339"/>
              <a:chExt cx="415" cy="56"/>
            </a:xfrm>
          </p:grpSpPr>
          <p:sp>
            <p:nvSpPr>
              <p:cNvPr id="106460" name="Freeform 402"/>
              <p:cNvSpPr>
                <a:spLocks/>
              </p:cNvSpPr>
              <p:nvPr/>
            </p:nvSpPr>
            <p:spPr bwMode="auto">
              <a:xfrm>
                <a:off x="1800" y="2339"/>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6461" name="Group 403"/>
              <p:cNvGrpSpPr>
                <a:grpSpLocks/>
              </p:cNvGrpSpPr>
              <p:nvPr/>
            </p:nvGrpSpPr>
            <p:grpSpPr bwMode="auto">
              <a:xfrm>
                <a:off x="1497" y="2371"/>
                <a:ext cx="295" cy="1"/>
                <a:chOff x="1497" y="2371"/>
                <a:chExt cx="295" cy="1"/>
              </a:xfrm>
            </p:grpSpPr>
            <p:sp>
              <p:nvSpPr>
                <p:cNvPr id="106462" name="Line 404"/>
                <p:cNvSpPr>
                  <a:spLocks noChangeShapeType="1"/>
                </p:cNvSpPr>
                <p:nvPr/>
              </p:nvSpPr>
              <p:spPr bwMode="auto">
                <a:xfrm>
                  <a:off x="1497"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463" name="Line 405"/>
                <p:cNvSpPr>
                  <a:spLocks noChangeShapeType="1"/>
                </p:cNvSpPr>
                <p:nvPr/>
              </p:nvSpPr>
              <p:spPr bwMode="auto">
                <a:xfrm>
                  <a:off x="1552"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464" name="Line 406"/>
                <p:cNvSpPr>
                  <a:spLocks noChangeShapeType="1"/>
                </p:cNvSpPr>
                <p:nvPr/>
              </p:nvSpPr>
              <p:spPr bwMode="auto">
                <a:xfrm>
                  <a:off x="1608"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465" name="Line 407"/>
                <p:cNvSpPr>
                  <a:spLocks noChangeShapeType="1"/>
                </p:cNvSpPr>
                <p:nvPr/>
              </p:nvSpPr>
              <p:spPr bwMode="auto">
                <a:xfrm>
                  <a:off x="166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466" name="Line 408"/>
                <p:cNvSpPr>
                  <a:spLocks noChangeShapeType="1"/>
                </p:cNvSpPr>
                <p:nvPr/>
              </p:nvSpPr>
              <p:spPr bwMode="auto">
                <a:xfrm>
                  <a:off x="172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467" name="Line 409"/>
                <p:cNvSpPr>
                  <a:spLocks noChangeShapeType="1"/>
                </p:cNvSpPr>
                <p:nvPr/>
              </p:nvSpPr>
              <p:spPr bwMode="auto">
                <a:xfrm>
                  <a:off x="1776"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645" name="Group 410"/>
            <p:cNvGrpSpPr>
              <a:grpSpLocks/>
            </p:cNvGrpSpPr>
            <p:nvPr/>
          </p:nvGrpSpPr>
          <p:grpSpPr bwMode="auto">
            <a:xfrm>
              <a:off x="1489" y="2650"/>
              <a:ext cx="423" cy="56"/>
              <a:chOff x="1489" y="2650"/>
              <a:chExt cx="423" cy="56"/>
            </a:xfrm>
          </p:grpSpPr>
          <p:sp>
            <p:nvSpPr>
              <p:cNvPr id="106452" name="Freeform 411"/>
              <p:cNvSpPr>
                <a:spLocks/>
              </p:cNvSpPr>
              <p:nvPr/>
            </p:nvSpPr>
            <p:spPr bwMode="auto">
              <a:xfrm>
                <a:off x="1792" y="2650"/>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06453" name="Group 412"/>
              <p:cNvGrpSpPr>
                <a:grpSpLocks/>
              </p:cNvGrpSpPr>
              <p:nvPr/>
            </p:nvGrpSpPr>
            <p:grpSpPr bwMode="auto">
              <a:xfrm>
                <a:off x="1489" y="2674"/>
                <a:ext cx="295" cy="1"/>
                <a:chOff x="1489" y="2674"/>
                <a:chExt cx="295" cy="1"/>
              </a:xfrm>
            </p:grpSpPr>
            <p:sp>
              <p:nvSpPr>
                <p:cNvPr id="106454" name="Line 413"/>
                <p:cNvSpPr>
                  <a:spLocks noChangeShapeType="1"/>
                </p:cNvSpPr>
                <p:nvPr/>
              </p:nvSpPr>
              <p:spPr bwMode="auto">
                <a:xfrm>
                  <a:off x="148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455" name="Line 414"/>
                <p:cNvSpPr>
                  <a:spLocks noChangeShapeType="1"/>
                </p:cNvSpPr>
                <p:nvPr/>
              </p:nvSpPr>
              <p:spPr bwMode="auto">
                <a:xfrm>
                  <a:off x="1544"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456" name="Line 415"/>
                <p:cNvSpPr>
                  <a:spLocks noChangeShapeType="1"/>
                </p:cNvSpPr>
                <p:nvPr/>
              </p:nvSpPr>
              <p:spPr bwMode="auto">
                <a:xfrm>
                  <a:off x="1600"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457" name="Line 416"/>
                <p:cNvSpPr>
                  <a:spLocks noChangeShapeType="1"/>
                </p:cNvSpPr>
                <p:nvPr/>
              </p:nvSpPr>
              <p:spPr bwMode="auto">
                <a:xfrm>
                  <a:off x="165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458" name="Line 417"/>
                <p:cNvSpPr>
                  <a:spLocks noChangeShapeType="1"/>
                </p:cNvSpPr>
                <p:nvPr/>
              </p:nvSpPr>
              <p:spPr bwMode="auto">
                <a:xfrm>
                  <a:off x="1712"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459" name="Line 418"/>
                <p:cNvSpPr>
                  <a:spLocks noChangeShapeType="1"/>
                </p:cNvSpPr>
                <p:nvPr/>
              </p:nvSpPr>
              <p:spPr bwMode="auto">
                <a:xfrm>
                  <a:off x="1768"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646" name="Group 419"/>
            <p:cNvGrpSpPr>
              <a:grpSpLocks/>
            </p:cNvGrpSpPr>
            <p:nvPr/>
          </p:nvGrpSpPr>
          <p:grpSpPr bwMode="auto">
            <a:xfrm>
              <a:off x="1968" y="2650"/>
              <a:ext cx="415" cy="56"/>
              <a:chOff x="1968" y="2650"/>
              <a:chExt cx="415" cy="56"/>
            </a:xfrm>
          </p:grpSpPr>
          <p:sp>
            <p:nvSpPr>
              <p:cNvPr id="106444" name="Freeform 420"/>
              <p:cNvSpPr>
                <a:spLocks/>
              </p:cNvSpPr>
              <p:nvPr/>
            </p:nvSpPr>
            <p:spPr bwMode="auto">
              <a:xfrm>
                <a:off x="2271"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6445" name="Group 421"/>
              <p:cNvGrpSpPr>
                <a:grpSpLocks/>
              </p:cNvGrpSpPr>
              <p:nvPr/>
            </p:nvGrpSpPr>
            <p:grpSpPr bwMode="auto">
              <a:xfrm>
                <a:off x="1968" y="2674"/>
                <a:ext cx="295" cy="1"/>
                <a:chOff x="1968" y="2674"/>
                <a:chExt cx="295" cy="1"/>
              </a:xfrm>
            </p:grpSpPr>
            <p:sp>
              <p:nvSpPr>
                <p:cNvPr id="106446" name="Line 422"/>
                <p:cNvSpPr>
                  <a:spLocks noChangeShapeType="1"/>
                </p:cNvSpPr>
                <p:nvPr/>
              </p:nvSpPr>
              <p:spPr bwMode="auto">
                <a:xfrm>
                  <a:off x="196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447" name="Line 423"/>
                <p:cNvSpPr>
                  <a:spLocks noChangeShapeType="1"/>
                </p:cNvSpPr>
                <p:nvPr/>
              </p:nvSpPr>
              <p:spPr bwMode="auto">
                <a:xfrm>
                  <a:off x="2023"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448" name="Line 424"/>
                <p:cNvSpPr>
                  <a:spLocks noChangeShapeType="1"/>
                </p:cNvSpPr>
                <p:nvPr/>
              </p:nvSpPr>
              <p:spPr bwMode="auto">
                <a:xfrm>
                  <a:off x="207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449" name="Line 425"/>
                <p:cNvSpPr>
                  <a:spLocks noChangeShapeType="1"/>
                </p:cNvSpPr>
                <p:nvPr/>
              </p:nvSpPr>
              <p:spPr bwMode="auto">
                <a:xfrm>
                  <a:off x="213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450" name="Line 426"/>
                <p:cNvSpPr>
                  <a:spLocks noChangeShapeType="1"/>
                </p:cNvSpPr>
                <p:nvPr/>
              </p:nvSpPr>
              <p:spPr bwMode="auto">
                <a:xfrm>
                  <a:off x="219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451" name="Line 427"/>
                <p:cNvSpPr>
                  <a:spLocks noChangeShapeType="1"/>
                </p:cNvSpPr>
                <p:nvPr/>
              </p:nvSpPr>
              <p:spPr bwMode="auto">
                <a:xfrm>
                  <a:off x="2247"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647" name="Group 428"/>
            <p:cNvGrpSpPr>
              <a:grpSpLocks/>
            </p:cNvGrpSpPr>
            <p:nvPr/>
          </p:nvGrpSpPr>
          <p:grpSpPr bwMode="auto">
            <a:xfrm>
              <a:off x="1489" y="2953"/>
              <a:ext cx="423" cy="56"/>
              <a:chOff x="1489" y="2953"/>
              <a:chExt cx="423" cy="56"/>
            </a:xfrm>
          </p:grpSpPr>
          <p:sp>
            <p:nvSpPr>
              <p:cNvPr id="106436" name="Freeform 429"/>
              <p:cNvSpPr>
                <a:spLocks/>
              </p:cNvSpPr>
              <p:nvPr/>
            </p:nvSpPr>
            <p:spPr bwMode="auto">
              <a:xfrm>
                <a:off x="1792" y="2953"/>
                <a:ext cx="120" cy="56"/>
              </a:xfrm>
              <a:custGeom>
                <a:avLst/>
                <a:gdLst>
                  <a:gd name="T0" fmla="*/ 120 w 120"/>
                  <a:gd name="T1" fmla="*/ 32 h 56"/>
                  <a:gd name="T2" fmla="*/ 0 w 120"/>
                  <a:gd name="T3" fmla="*/ 56 h 56"/>
                  <a:gd name="T4" fmla="*/ 0 w 120"/>
                  <a:gd name="T5" fmla="*/ 32 h 56"/>
                  <a:gd name="T6" fmla="*/ 0 w 120"/>
                  <a:gd name="T7" fmla="*/ 0 h 56"/>
                  <a:gd name="T8" fmla="*/ 120 w 120"/>
                  <a:gd name="T9" fmla="*/ 32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32"/>
                    </a:moveTo>
                    <a:lnTo>
                      <a:pt x="0" y="56"/>
                    </a:lnTo>
                    <a:lnTo>
                      <a:pt x="0" y="32"/>
                    </a:lnTo>
                    <a:lnTo>
                      <a:pt x="0" y="0"/>
                    </a:lnTo>
                    <a:lnTo>
                      <a:pt x="120" y="32"/>
                    </a:lnTo>
                    <a:close/>
                  </a:path>
                </a:pathLst>
              </a:custGeom>
              <a:solidFill>
                <a:schemeClr val="bg2"/>
              </a:solidFill>
              <a:ln w="9525">
                <a:solidFill>
                  <a:schemeClr val="bg2"/>
                </a:solidFill>
                <a:round/>
                <a:headEnd/>
                <a:tailEnd/>
              </a:ln>
            </p:spPr>
            <p:txBody>
              <a:bodyPr/>
              <a:lstStyle/>
              <a:p>
                <a:endParaRPr lang="en-US"/>
              </a:p>
            </p:txBody>
          </p:sp>
          <p:grpSp>
            <p:nvGrpSpPr>
              <p:cNvPr id="106437" name="Group 430"/>
              <p:cNvGrpSpPr>
                <a:grpSpLocks/>
              </p:cNvGrpSpPr>
              <p:nvPr/>
            </p:nvGrpSpPr>
            <p:grpSpPr bwMode="auto">
              <a:xfrm>
                <a:off x="1489" y="2985"/>
                <a:ext cx="295" cy="1"/>
                <a:chOff x="1489" y="2985"/>
                <a:chExt cx="295" cy="1"/>
              </a:xfrm>
            </p:grpSpPr>
            <p:sp>
              <p:nvSpPr>
                <p:cNvPr id="106438" name="Line 431"/>
                <p:cNvSpPr>
                  <a:spLocks noChangeShapeType="1"/>
                </p:cNvSpPr>
                <p:nvPr/>
              </p:nvSpPr>
              <p:spPr bwMode="auto">
                <a:xfrm>
                  <a:off x="148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439" name="Line 432"/>
                <p:cNvSpPr>
                  <a:spLocks noChangeShapeType="1"/>
                </p:cNvSpPr>
                <p:nvPr/>
              </p:nvSpPr>
              <p:spPr bwMode="auto">
                <a:xfrm>
                  <a:off x="1544"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440" name="Line 433"/>
                <p:cNvSpPr>
                  <a:spLocks noChangeShapeType="1"/>
                </p:cNvSpPr>
                <p:nvPr/>
              </p:nvSpPr>
              <p:spPr bwMode="auto">
                <a:xfrm>
                  <a:off x="1600"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441" name="Line 434"/>
                <p:cNvSpPr>
                  <a:spLocks noChangeShapeType="1"/>
                </p:cNvSpPr>
                <p:nvPr/>
              </p:nvSpPr>
              <p:spPr bwMode="auto">
                <a:xfrm>
                  <a:off x="165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442" name="Line 435"/>
                <p:cNvSpPr>
                  <a:spLocks noChangeShapeType="1"/>
                </p:cNvSpPr>
                <p:nvPr/>
              </p:nvSpPr>
              <p:spPr bwMode="auto">
                <a:xfrm>
                  <a:off x="171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443" name="Line 436"/>
                <p:cNvSpPr>
                  <a:spLocks noChangeShapeType="1"/>
                </p:cNvSpPr>
                <p:nvPr/>
              </p:nvSpPr>
              <p:spPr bwMode="auto">
                <a:xfrm>
                  <a:off x="1768"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648" name="Group 437"/>
            <p:cNvGrpSpPr>
              <a:grpSpLocks/>
            </p:cNvGrpSpPr>
            <p:nvPr/>
          </p:nvGrpSpPr>
          <p:grpSpPr bwMode="auto">
            <a:xfrm>
              <a:off x="1952" y="2953"/>
              <a:ext cx="415" cy="56"/>
              <a:chOff x="1952" y="2953"/>
              <a:chExt cx="415" cy="56"/>
            </a:xfrm>
          </p:grpSpPr>
          <p:sp>
            <p:nvSpPr>
              <p:cNvPr id="106428" name="Freeform 438"/>
              <p:cNvSpPr>
                <a:spLocks/>
              </p:cNvSpPr>
              <p:nvPr/>
            </p:nvSpPr>
            <p:spPr bwMode="auto">
              <a:xfrm>
                <a:off x="2255"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6429" name="Group 439"/>
              <p:cNvGrpSpPr>
                <a:grpSpLocks/>
              </p:cNvGrpSpPr>
              <p:nvPr/>
            </p:nvGrpSpPr>
            <p:grpSpPr bwMode="auto">
              <a:xfrm>
                <a:off x="1952" y="2985"/>
                <a:ext cx="295" cy="1"/>
                <a:chOff x="1952" y="2985"/>
                <a:chExt cx="295" cy="1"/>
              </a:xfrm>
            </p:grpSpPr>
            <p:sp>
              <p:nvSpPr>
                <p:cNvPr id="106430" name="Line 440"/>
                <p:cNvSpPr>
                  <a:spLocks noChangeShapeType="1"/>
                </p:cNvSpPr>
                <p:nvPr/>
              </p:nvSpPr>
              <p:spPr bwMode="auto">
                <a:xfrm>
                  <a:off x="195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431" name="Line 441"/>
                <p:cNvSpPr>
                  <a:spLocks noChangeShapeType="1"/>
                </p:cNvSpPr>
                <p:nvPr/>
              </p:nvSpPr>
              <p:spPr bwMode="auto">
                <a:xfrm>
                  <a:off x="2008" y="2985"/>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432" name="Line 442"/>
                <p:cNvSpPr>
                  <a:spLocks noChangeShapeType="1"/>
                </p:cNvSpPr>
                <p:nvPr/>
              </p:nvSpPr>
              <p:spPr bwMode="auto">
                <a:xfrm>
                  <a:off x="2063"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433" name="Line 443"/>
                <p:cNvSpPr>
                  <a:spLocks noChangeShapeType="1"/>
                </p:cNvSpPr>
                <p:nvPr/>
              </p:nvSpPr>
              <p:spPr bwMode="auto">
                <a:xfrm>
                  <a:off x="211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434" name="Line 444"/>
                <p:cNvSpPr>
                  <a:spLocks noChangeShapeType="1"/>
                </p:cNvSpPr>
                <p:nvPr/>
              </p:nvSpPr>
              <p:spPr bwMode="auto">
                <a:xfrm>
                  <a:off x="217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435" name="Line 445"/>
                <p:cNvSpPr>
                  <a:spLocks noChangeShapeType="1"/>
                </p:cNvSpPr>
                <p:nvPr/>
              </p:nvSpPr>
              <p:spPr bwMode="auto">
                <a:xfrm>
                  <a:off x="2231"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649" name="Group 446"/>
            <p:cNvGrpSpPr>
              <a:grpSpLocks/>
            </p:cNvGrpSpPr>
            <p:nvPr/>
          </p:nvGrpSpPr>
          <p:grpSpPr bwMode="auto">
            <a:xfrm>
              <a:off x="2415" y="2953"/>
              <a:ext cx="415" cy="56"/>
              <a:chOff x="2415" y="2953"/>
              <a:chExt cx="415" cy="56"/>
            </a:xfrm>
          </p:grpSpPr>
          <p:sp>
            <p:nvSpPr>
              <p:cNvPr id="106420" name="Freeform 447"/>
              <p:cNvSpPr>
                <a:spLocks/>
              </p:cNvSpPr>
              <p:nvPr/>
            </p:nvSpPr>
            <p:spPr bwMode="auto">
              <a:xfrm>
                <a:off x="2718"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6421" name="Group 448"/>
              <p:cNvGrpSpPr>
                <a:grpSpLocks/>
              </p:cNvGrpSpPr>
              <p:nvPr/>
            </p:nvGrpSpPr>
            <p:grpSpPr bwMode="auto">
              <a:xfrm>
                <a:off x="2415" y="2985"/>
                <a:ext cx="295" cy="1"/>
                <a:chOff x="2415" y="2985"/>
                <a:chExt cx="295" cy="1"/>
              </a:xfrm>
            </p:grpSpPr>
            <p:sp>
              <p:nvSpPr>
                <p:cNvPr id="106422" name="Line 449"/>
                <p:cNvSpPr>
                  <a:spLocks noChangeShapeType="1"/>
                </p:cNvSpPr>
                <p:nvPr/>
              </p:nvSpPr>
              <p:spPr bwMode="auto">
                <a:xfrm>
                  <a:off x="241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423" name="Line 450"/>
                <p:cNvSpPr>
                  <a:spLocks noChangeShapeType="1"/>
                </p:cNvSpPr>
                <p:nvPr/>
              </p:nvSpPr>
              <p:spPr bwMode="auto">
                <a:xfrm>
                  <a:off x="247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424" name="Line 451"/>
                <p:cNvSpPr>
                  <a:spLocks noChangeShapeType="1"/>
                </p:cNvSpPr>
                <p:nvPr/>
              </p:nvSpPr>
              <p:spPr bwMode="auto">
                <a:xfrm>
                  <a:off x="252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425" name="Line 452"/>
                <p:cNvSpPr>
                  <a:spLocks noChangeShapeType="1"/>
                </p:cNvSpPr>
                <p:nvPr/>
              </p:nvSpPr>
              <p:spPr bwMode="auto">
                <a:xfrm>
                  <a:off x="258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426" name="Line 453"/>
                <p:cNvSpPr>
                  <a:spLocks noChangeShapeType="1"/>
                </p:cNvSpPr>
                <p:nvPr/>
              </p:nvSpPr>
              <p:spPr bwMode="auto">
                <a:xfrm>
                  <a:off x="263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427" name="Line 454"/>
                <p:cNvSpPr>
                  <a:spLocks noChangeShapeType="1"/>
                </p:cNvSpPr>
                <p:nvPr/>
              </p:nvSpPr>
              <p:spPr bwMode="auto">
                <a:xfrm>
                  <a:off x="2694"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650" name="Group 455"/>
            <p:cNvGrpSpPr>
              <a:grpSpLocks/>
            </p:cNvGrpSpPr>
            <p:nvPr/>
          </p:nvGrpSpPr>
          <p:grpSpPr bwMode="auto">
            <a:xfrm>
              <a:off x="2838" y="1741"/>
              <a:ext cx="40" cy="1260"/>
              <a:chOff x="2838" y="1741"/>
              <a:chExt cx="40" cy="1260"/>
            </a:xfrm>
          </p:grpSpPr>
          <p:sp>
            <p:nvSpPr>
              <p:cNvPr id="106410" name="Oval 456"/>
              <p:cNvSpPr>
                <a:spLocks noChangeArrowheads="1"/>
              </p:cNvSpPr>
              <p:nvPr/>
            </p:nvSpPr>
            <p:spPr bwMode="auto">
              <a:xfrm>
                <a:off x="2838" y="1741"/>
                <a:ext cx="40" cy="40"/>
              </a:xfrm>
              <a:prstGeom prst="ellipse">
                <a:avLst/>
              </a:prstGeom>
              <a:solidFill>
                <a:schemeClr val="bg2"/>
              </a:solidFill>
              <a:ln w="9525">
                <a:solidFill>
                  <a:schemeClr val="bg2"/>
                </a:solidFill>
                <a:round/>
                <a:headEnd/>
                <a:tailEnd/>
              </a:ln>
            </p:spPr>
            <p:txBody>
              <a:bodyPr/>
              <a:lstStyle/>
              <a:p>
                <a:endParaRPr lang="en-US"/>
              </a:p>
            </p:txBody>
          </p:sp>
          <p:sp>
            <p:nvSpPr>
              <p:cNvPr id="106411" name="Oval 457"/>
              <p:cNvSpPr>
                <a:spLocks noChangeArrowheads="1"/>
              </p:cNvSpPr>
              <p:nvPr/>
            </p:nvSpPr>
            <p:spPr bwMode="auto">
              <a:xfrm>
                <a:off x="2838" y="1741"/>
                <a:ext cx="40" cy="40"/>
              </a:xfrm>
              <a:prstGeom prst="ellipse">
                <a:avLst/>
              </a:prstGeom>
              <a:solidFill>
                <a:schemeClr val="bg2"/>
              </a:solidFill>
              <a:ln w="25400">
                <a:solidFill>
                  <a:schemeClr val="bg2"/>
                </a:solidFill>
                <a:round/>
                <a:headEnd/>
                <a:tailEnd/>
              </a:ln>
            </p:spPr>
            <p:txBody>
              <a:bodyPr/>
              <a:lstStyle/>
              <a:p>
                <a:endParaRPr lang="en-US"/>
              </a:p>
            </p:txBody>
          </p:sp>
          <p:sp>
            <p:nvSpPr>
              <p:cNvPr id="106412" name="Oval 458"/>
              <p:cNvSpPr>
                <a:spLocks noChangeArrowheads="1"/>
              </p:cNvSpPr>
              <p:nvPr/>
            </p:nvSpPr>
            <p:spPr bwMode="auto">
              <a:xfrm>
                <a:off x="2846" y="2044"/>
                <a:ext cx="32" cy="32"/>
              </a:xfrm>
              <a:prstGeom prst="ellipse">
                <a:avLst/>
              </a:prstGeom>
              <a:solidFill>
                <a:schemeClr val="bg2"/>
              </a:solidFill>
              <a:ln w="9525">
                <a:solidFill>
                  <a:schemeClr val="bg2"/>
                </a:solidFill>
                <a:round/>
                <a:headEnd/>
                <a:tailEnd/>
              </a:ln>
            </p:spPr>
            <p:txBody>
              <a:bodyPr/>
              <a:lstStyle/>
              <a:p>
                <a:endParaRPr lang="en-US"/>
              </a:p>
            </p:txBody>
          </p:sp>
          <p:sp>
            <p:nvSpPr>
              <p:cNvPr id="106413" name="Oval 459"/>
              <p:cNvSpPr>
                <a:spLocks noChangeArrowheads="1"/>
              </p:cNvSpPr>
              <p:nvPr/>
            </p:nvSpPr>
            <p:spPr bwMode="auto">
              <a:xfrm>
                <a:off x="2846"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06414" name="Oval 460"/>
              <p:cNvSpPr>
                <a:spLocks noChangeArrowheads="1"/>
              </p:cNvSpPr>
              <p:nvPr/>
            </p:nvSpPr>
            <p:spPr bwMode="auto">
              <a:xfrm>
                <a:off x="2846" y="2355"/>
                <a:ext cx="32" cy="32"/>
              </a:xfrm>
              <a:prstGeom prst="ellipse">
                <a:avLst/>
              </a:prstGeom>
              <a:solidFill>
                <a:schemeClr val="bg2"/>
              </a:solidFill>
              <a:ln w="9525">
                <a:solidFill>
                  <a:schemeClr val="bg2"/>
                </a:solidFill>
                <a:round/>
                <a:headEnd/>
                <a:tailEnd/>
              </a:ln>
            </p:spPr>
            <p:txBody>
              <a:bodyPr/>
              <a:lstStyle/>
              <a:p>
                <a:endParaRPr lang="en-US"/>
              </a:p>
            </p:txBody>
          </p:sp>
          <p:sp>
            <p:nvSpPr>
              <p:cNvPr id="106415" name="Oval 461"/>
              <p:cNvSpPr>
                <a:spLocks noChangeArrowheads="1"/>
              </p:cNvSpPr>
              <p:nvPr/>
            </p:nvSpPr>
            <p:spPr bwMode="auto">
              <a:xfrm>
                <a:off x="2846"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06416" name="Oval 462"/>
              <p:cNvSpPr>
                <a:spLocks noChangeArrowheads="1"/>
              </p:cNvSpPr>
              <p:nvPr/>
            </p:nvSpPr>
            <p:spPr bwMode="auto">
              <a:xfrm>
                <a:off x="2838" y="2658"/>
                <a:ext cx="40" cy="32"/>
              </a:xfrm>
              <a:prstGeom prst="ellipse">
                <a:avLst/>
              </a:prstGeom>
              <a:solidFill>
                <a:schemeClr val="bg2"/>
              </a:solidFill>
              <a:ln w="9525">
                <a:solidFill>
                  <a:schemeClr val="bg2"/>
                </a:solidFill>
                <a:round/>
                <a:headEnd/>
                <a:tailEnd/>
              </a:ln>
            </p:spPr>
            <p:txBody>
              <a:bodyPr/>
              <a:lstStyle/>
              <a:p>
                <a:endParaRPr lang="en-US"/>
              </a:p>
            </p:txBody>
          </p:sp>
          <p:sp>
            <p:nvSpPr>
              <p:cNvPr id="106417" name="Oval 463"/>
              <p:cNvSpPr>
                <a:spLocks noChangeArrowheads="1"/>
              </p:cNvSpPr>
              <p:nvPr/>
            </p:nvSpPr>
            <p:spPr bwMode="auto">
              <a:xfrm>
                <a:off x="2838" y="2658"/>
                <a:ext cx="40" cy="32"/>
              </a:xfrm>
              <a:prstGeom prst="ellipse">
                <a:avLst/>
              </a:prstGeom>
              <a:solidFill>
                <a:schemeClr val="bg2"/>
              </a:solidFill>
              <a:ln w="25400">
                <a:solidFill>
                  <a:schemeClr val="bg2"/>
                </a:solidFill>
                <a:round/>
                <a:headEnd/>
                <a:tailEnd/>
              </a:ln>
            </p:spPr>
            <p:txBody>
              <a:bodyPr/>
              <a:lstStyle/>
              <a:p>
                <a:endParaRPr lang="en-US"/>
              </a:p>
            </p:txBody>
          </p:sp>
          <p:sp>
            <p:nvSpPr>
              <p:cNvPr id="106418" name="Oval 464"/>
              <p:cNvSpPr>
                <a:spLocks noChangeArrowheads="1"/>
              </p:cNvSpPr>
              <p:nvPr/>
            </p:nvSpPr>
            <p:spPr bwMode="auto">
              <a:xfrm>
                <a:off x="2838" y="2969"/>
                <a:ext cx="32" cy="32"/>
              </a:xfrm>
              <a:prstGeom prst="ellipse">
                <a:avLst/>
              </a:prstGeom>
              <a:solidFill>
                <a:schemeClr val="bg2"/>
              </a:solidFill>
              <a:ln w="9525">
                <a:solidFill>
                  <a:schemeClr val="bg2"/>
                </a:solidFill>
                <a:round/>
                <a:headEnd/>
                <a:tailEnd/>
              </a:ln>
            </p:spPr>
            <p:txBody>
              <a:bodyPr/>
              <a:lstStyle/>
              <a:p>
                <a:endParaRPr lang="en-US"/>
              </a:p>
            </p:txBody>
          </p:sp>
          <p:sp>
            <p:nvSpPr>
              <p:cNvPr id="106419" name="Oval 465"/>
              <p:cNvSpPr>
                <a:spLocks noChangeArrowheads="1"/>
              </p:cNvSpPr>
              <p:nvPr/>
            </p:nvSpPr>
            <p:spPr bwMode="auto">
              <a:xfrm>
                <a:off x="2838"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05651" name="Group 466"/>
            <p:cNvGrpSpPr>
              <a:grpSpLocks/>
            </p:cNvGrpSpPr>
            <p:nvPr/>
          </p:nvGrpSpPr>
          <p:grpSpPr bwMode="auto">
            <a:xfrm>
              <a:off x="1912" y="3272"/>
              <a:ext cx="32" cy="335"/>
              <a:chOff x="1912" y="3272"/>
              <a:chExt cx="32" cy="335"/>
            </a:xfrm>
          </p:grpSpPr>
          <p:sp>
            <p:nvSpPr>
              <p:cNvPr id="106406" name="Oval 467"/>
              <p:cNvSpPr>
                <a:spLocks noChangeArrowheads="1"/>
              </p:cNvSpPr>
              <p:nvPr/>
            </p:nvSpPr>
            <p:spPr bwMode="auto">
              <a:xfrm>
                <a:off x="1912" y="3272"/>
                <a:ext cx="32" cy="32"/>
              </a:xfrm>
              <a:prstGeom prst="ellipse">
                <a:avLst/>
              </a:prstGeom>
              <a:solidFill>
                <a:schemeClr val="bg2"/>
              </a:solidFill>
              <a:ln w="9525">
                <a:solidFill>
                  <a:schemeClr val="bg2"/>
                </a:solidFill>
                <a:round/>
                <a:headEnd/>
                <a:tailEnd/>
              </a:ln>
            </p:spPr>
            <p:txBody>
              <a:bodyPr/>
              <a:lstStyle/>
              <a:p>
                <a:endParaRPr lang="en-US"/>
              </a:p>
            </p:txBody>
          </p:sp>
          <p:sp>
            <p:nvSpPr>
              <p:cNvPr id="106407" name="Oval 468"/>
              <p:cNvSpPr>
                <a:spLocks noChangeArrowheads="1"/>
              </p:cNvSpPr>
              <p:nvPr/>
            </p:nvSpPr>
            <p:spPr bwMode="auto">
              <a:xfrm>
                <a:off x="1912"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06408" name="Oval 469"/>
              <p:cNvSpPr>
                <a:spLocks noChangeArrowheads="1"/>
              </p:cNvSpPr>
              <p:nvPr/>
            </p:nvSpPr>
            <p:spPr bwMode="auto">
              <a:xfrm>
                <a:off x="1912" y="3575"/>
                <a:ext cx="32" cy="32"/>
              </a:xfrm>
              <a:prstGeom prst="ellipse">
                <a:avLst/>
              </a:prstGeom>
              <a:solidFill>
                <a:schemeClr val="bg2"/>
              </a:solidFill>
              <a:ln w="9525">
                <a:solidFill>
                  <a:schemeClr val="bg2"/>
                </a:solidFill>
                <a:round/>
                <a:headEnd/>
                <a:tailEnd/>
              </a:ln>
            </p:spPr>
            <p:txBody>
              <a:bodyPr/>
              <a:lstStyle/>
              <a:p>
                <a:endParaRPr lang="en-US"/>
              </a:p>
            </p:txBody>
          </p:sp>
          <p:sp>
            <p:nvSpPr>
              <p:cNvPr id="106409" name="Oval 470"/>
              <p:cNvSpPr>
                <a:spLocks noChangeArrowheads="1"/>
              </p:cNvSpPr>
              <p:nvPr/>
            </p:nvSpPr>
            <p:spPr bwMode="auto">
              <a:xfrm>
                <a:off x="1912" y="3575"/>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05652" name="Group 471"/>
            <p:cNvGrpSpPr>
              <a:grpSpLocks/>
            </p:cNvGrpSpPr>
            <p:nvPr/>
          </p:nvGrpSpPr>
          <p:grpSpPr bwMode="auto">
            <a:xfrm>
              <a:off x="1449" y="3272"/>
              <a:ext cx="40" cy="335"/>
              <a:chOff x="1449" y="3272"/>
              <a:chExt cx="40" cy="335"/>
            </a:xfrm>
          </p:grpSpPr>
          <p:sp>
            <p:nvSpPr>
              <p:cNvPr id="106402" name="Oval 472"/>
              <p:cNvSpPr>
                <a:spLocks noChangeArrowheads="1"/>
              </p:cNvSpPr>
              <p:nvPr/>
            </p:nvSpPr>
            <p:spPr bwMode="auto">
              <a:xfrm>
                <a:off x="1449" y="3272"/>
                <a:ext cx="40" cy="32"/>
              </a:xfrm>
              <a:prstGeom prst="ellipse">
                <a:avLst/>
              </a:prstGeom>
              <a:solidFill>
                <a:schemeClr val="bg2"/>
              </a:solidFill>
              <a:ln w="9525">
                <a:solidFill>
                  <a:schemeClr val="bg2"/>
                </a:solidFill>
                <a:round/>
                <a:headEnd/>
                <a:tailEnd/>
              </a:ln>
            </p:spPr>
            <p:txBody>
              <a:bodyPr/>
              <a:lstStyle/>
              <a:p>
                <a:endParaRPr lang="en-US"/>
              </a:p>
            </p:txBody>
          </p:sp>
          <p:sp>
            <p:nvSpPr>
              <p:cNvPr id="106403" name="Oval 473"/>
              <p:cNvSpPr>
                <a:spLocks noChangeArrowheads="1"/>
              </p:cNvSpPr>
              <p:nvPr/>
            </p:nvSpPr>
            <p:spPr bwMode="auto">
              <a:xfrm>
                <a:off x="1449"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06404" name="Oval 474"/>
              <p:cNvSpPr>
                <a:spLocks noChangeArrowheads="1"/>
              </p:cNvSpPr>
              <p:nvPr/>
            </p:nvSpPr>
            <p:spPr bwMode="auto">
              <a:xfrm>
                <a:off x="1449" y="3575"/>
                <a:ext cx="40" cy="32"/>
              </a:xfrm>
              <a:prstGeom prst="ellipse">
                <a:avLst/>
              </a:prstGeom>
              <a:solidFill>
                <a:schemeClr val="bg2"/>
              </a:solidFill>
              <a:ln w="9525">
                <a:solidFill>
                  <a:schemeClr val="bg2"/>
                </a:solidFill>
                <a:round/>
                <a:headEnd/>
                <a:tailEnd/>
              </a:ln>
            </p:spPr>
            <p:txBody>
              <a:bodyPr/>
              <a:lstStyle/>
              <a:p>
                <a:endParaRPr lang="en-US"/>
              </a:p>
            </p:txBody>
          </p:sp>
          <p:sp>
            <p:nvSpPr>
              <p:cNvPr id="106405" name="Oval 475"/>
              <p:cNvSpPr>
                <a:spLocks noChangeArrowheads="1"/>
              </p:cNvSpPr>
              <p:nvPr/>
            </p:nvSpPr>
            <p:spPr bwMode="auto">
              <a:xfrm>
                <a:off x="1449" y="3575"/>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05653" name="Group 476"/>
            <p:cNvGrpSpPr>
              <a:grpSpLocks/>
            </p:cNvGrpSpPr>
            <p:nvPr/>
          </p:nvGrpSpPr>
          <p:grpSpPr bwMode="auto">
            <a:xfrm>
              <a:off x="2367" y="3272"/>
              <a:ext cx="32" cy="335"/>
              <a:chOff x="2367" y="3272"/>
              <a:chExt cx="32" cy="335"/>
            </a:xfrm>
          </p:grpSpPr>
          <p:sp>
            <p:nvSpPr>
              <p:cNvPr id="106398" name="Oval 477"/>
              <p:cNvSpPr>
                <a:spLocks noChangeArrowheads="1"/>
              </p:cNvSpPr>
              <p:nvPr/>
            </p:nvSpPr>
            <p:spPr bwMode="auto">
              <a:xfrm>
                <a:off x="2367" y="3272"/>
                <a:ext cx="32" cy="32"/>
              </a:xfrm>
              <a:prstGeom prst="ellipse">
                <a:avLst/>
              </a:prstGeom>
              <a:solidFill>
                <a:schemeClr val="bg2"/>
              </a:solidFill>
              <a:ln w="9525">
                <a:solidFill>
                  <a:schemeClr val="bg2"/>
                </a:solidFill>
                <a:round/>
                <a:headEnd/>
                <a:tailEnd/>
              </a:ln>
            </p:spPr>
            <p:txBody>
              <a:bodyPr/>
              <a:lstStyle/>
              <a:p>
                <a:endParaRPr lang="en-US"/>
              </a:p>
            </p:txBody>
          </p:sp>
          <p:sp>
            <p:nvSpPr>
              <p:cNvPr id="106399" name="Oval 478"/>
              <p:cNvSpPr>
                <a:spLocks noChangeArrowheads="1"/>
              </p:cNvSpPr>
              <p:nvPr/>
            </p:nvSpPr>
            <p:spPr bwMode="auto">
              <a:xfrm>
                <a:off x="2367"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06400" name="Oval 479"/>
              <p:cNvSpPr>
                <a:spLocks noChangeArrowheads="1"/>
              </p:cNvSpPr>
              <p:nvPr/>
            </p:nvSpPr>
            <p:spPr bwMode="auto">
              <a:xfrm>
                <a:off x="2367" y="3575"/>
                <a:ext cx="32" cy="32"/>
              </a:xfrm>
              <a:prstGeom prst="ellipse">
                <a:avLst/>
              </a:prstGeom>
              <a:solidFill>
                <a:schemeClr val="bg2"/>
              </a:solidFill>
              <a:ln w="9525">
                <a:solidFill>
                  <a:schemeClr val="bg2"/>
                </a:solidFill>
                <a:round/>
                <a:headEnd/>
                <a:tailEnd/>
              </a:ln>
            </p:spPr>
            <p:txBody>
              <a:bodyPr/>
              <a:lstStyle/>
              <a:p>
                <a:endParaRPr lang="en-US"/>
              </a:p>
            </p:txBody>
          </p:sp>
          <p:sp>
            <p:nvSpPr>
              <p:cNvPr id="106401" name="Oval 480"/>
              <p:cNvSpPr>
                <a:spLocks noChangeArrowheads="1"/>
              </p:cNvSpPr>
              <p:nvPr/>
            </p:nvSpPr>
            <p:spPr bwMode="auto">
              <a:xfrm>
                <a:off x="2367" y="3575"/>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05654" name="Group 481"/>
            <p:cNvGrpSpPr>
              <a:grpSpLocks/>
            </p:cNvGrpSpPr>
            <p:nvPr/>
          </p:nvGrpSpPr>
          <p:grpSpPr bwMode="auto">
            <a:xfrm>
              <a:off x="2822" y="3272"/>
              <a:ext cx="40" cy="335"/>
              <a:chOff x="2822" y="3272"/>
              <a:chExt cx="40" cy="335"/>
            </a:xfrm>
          </p:grpSpPr>
          <p:sp>
            <p:nvSpPr>
              <p:cNvPr id="106394" name="Oval 482"/>
              <p:cNvSpPr>
                <a:spLocks noChangeArrowheads="1"/>
              </p:cNvSpPr>
              <p:nvPr/>
            </p:nvSpPr>
            <p:spPr bwMode="auto">
              <a:xfrm>
                <a:off x="2822" y="3272"/>
                <a:ext cx="40" cy="32"/>
              </a:xfrm>
              <a:prstGeom prst="ellipse">
                <a:avLst/>
              </a:prstGeom>
              <a:solidFill>
                <a:schemeClr val="bg2"/>
              </a:solidFill>
              <a:ln w="9525">
                <a:solidFill>
                  <a:schemeClr val="bg2"/>
                </a:solidFill>
                <a:round/>
                <a:headEnd/>
                <a:tailEnd/>
              </a:ln>
            </p:spPr>
            <p:txBody>
              <a:bodyPr/>
              <a:lstStyle/>
              <a:p>
                <a:endParaRPr lang="en-US"/>
              </a:p>
            </p:txBody>
          </p:sp>
          <p:sp>
            <p:nvSpPr>
              <p:cNvPr id="106395" name="Oval 483"/>
              <p:cNvSpPr>
                <a:spLocks noChangeArrowheads="1"/>
              </p:cNvSpPr>
              <p:nvPr/>
            </p:nvSpPr>
            <p:spPr bwMode="auto">
              <a:xfrm>
                <a:off x="2822"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06396" name="Oval 484"/>
              <p:cNvSpPr>
                <a:spLocks noChangeArrowheads="1"/>
              </p:cNvSpPr>
              <p:nvPr/>
            </p:nvSpPr>
            <p:spPr bwMode="auto">
              <a:xfrm>
                <a:off x="2822" y="3575"/>
                <a:ext cx="40" cy="32"/>
              </a:xfrm>
              <a:prstGeom prst="ellipse">
                <a:avLst/>
              </a:prstGeom>
              <a:solidFill>
                <a:schemeClr val="bg2"/>
              </a:solidFill>
              <a:ln w="9525">
                <a:solidFill>
                  <a:schemeClr val="bg2"/>
                </a:solidFill>
                <a:round/>
                <a:headEnd/>
                <a:tailEnd/>
              </a:ln>
            </p:spPr>
            <p:txBody>
              <a:bodyPr/>
              <a:lstStyle/>
              <a:p>
                <a:endParaRPr lang="en-US"/>
              </a:p>
            </p:txBody>
          </p:sp>
          <p:sp>
            <p:nvSpPr>
              <p:cNvPr id="106397" name="Oval 485"/>
              <p:cNvSpPr>
                <a:spLocks noChangeArrowheads="1"/>
              </p:cNvSpPr>
              <p:nvPr/>
            </p:nvSpPr>
            <p:spPr bwMode="auto">
              <a:xfrm>
                <a:off x="2822" y="3575"/>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05655" name="Group 486"/>
            <p:cNvGrpSpPr>
              <a:grpSpLocks/>
            </p:cNvGrpSpPr>
            <p:nvPr/>
          </p:nvGrpSpPr>
          <p:grpSpPr bwMode="auto">
            <a:xfrm>
              <a:off x="2415" y="2650"/>
              <a:ext cx="415" cy="56"/>
              <a:chOff x="2415" y="2650"/>
              <a:chExt cx="415" cy="56"/>
            </a:xfrm>
          </p:grpSpPr>
          <p:sp>
            <p:nvSpPr>
              <p:cNvPr id="106386" name="Freeform 487"/>
              <p:cNvSpPr>
                <a:spLocks/>
              </p:cNvSpPr>
              <p:nvPr/>
            </p:nvSpPr>
            <p:spPr bwMode="auto">
              <a:xfrm>
                <a:off x="2718"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6387" name="Group 488"/>
              <p:cNvGrpSpPr>
                <a:grpSpLocks/>
              </p:cNvGrpSpPr>
              <p:nvPr/>
            </p:nvGrpSpPr>
            <p:grpSpPr bwMode="auto">
              <a:xfrm>
                <a:off x="2415" y="2674"/>
                <a:ext cx="295" cy="1"/>
                <a:chOff x="2415" y="2674"/>
                <a:chExt cx="295" cy="1"/>
              </a:xfrm>
            </p:grpSpPr>
            <p:sp>
              <p:nvSpPr>
                <p:cNvPr id="106388" name="Line 489"/>
                <p:cNvSpPr>
                  <a:spLocks noChangeShapeType="1"/>
                </p:cNvSpPr>
                <p:nvPr/>
              </p:nvSpPr>
              <p:spPr bwMode="auto">
                <a:xfrm>
                  <a:off x="241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389" name="Line 490"/>
                <p:cNvSpPr>
                  <a:spLocks noChangeShapeType="1"/>
                </p:cNvSpPr>
                <p:nvPr/>
              </p:nvSpPr>
              <p:spPr bwMode="auto">
                <a:xfrm>
                  <a:off x="247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390" name="Line 491"/>
                <p:cNvSpPr>
                  <a:spLocks noChangeShapeType="1"/>
                </p:cNvSpPr>
                <p:nvPr/>
              </p:nvSpPr>
              <p:spPr bwMode="auto">
                <a:xfrm>
                  <a:off x="252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391" name="Line 492"/>
                <p:cNvSpPr>
                  <a:spLocks noChangeShapeType="1"/>
                </p:cNvSpPr>
                <p:nvPr/>
              </p:nvSpPr>
              <p:spPr bwMode="auto">
                <a:xfrm>
                  <a:off x="2582"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392" name="Line 493"/>
                <p:cNvSpPr>
                  <a:spLocks noChangeShapeType="1"/>
                </p:cNvSpPr>
                <p:nvPr/>
              </p:nvSpPr>
              <p:spPr bwMode="auto">
                <a:xfrm>
                  <a:off x="263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393" name="Line 494"/>
                <p:cNvSpPr>
                  <a:spLocks noChangeShapeType="1"/>
                </p:cNvSpPr>
                <p:nvPr/>
              </p:nvSpPr>
              <p:spPr bwMode="auto">
                <a:xfrm>
                  <a:off x="2694"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656" name="Group 495"/>
            <p:cNvGrpSpPr>
              <a:grpSpLocks/>
            </p:cNvGrpSpPr>
            <p:nvPr/>
          </p:nvGrpSpPr>
          <p:grpSpPr bwMode="auto">
            <a:xfrm>
              <a:off x="2415" y="1733"/>
              <a:ext cx="415" cy="56"/>
              <a:chOff x="2415" y="1733"/>
              <a:chExt cx="415" cy="56"/>
            </a:xfrm>
          </p:grpSpPr>
          <p:sp>
            <p:nvSpPr>
              <p:cNvPr id="106378" name="Freeform 496"/>
              <p:cNvSpPr>
                <a:spLocks/>
              </p:cNvSpPr>
              <p:nvPr/>
            </p:nvSpPr>
            <p:spPr bwMode="auto">
              <a:xfrm>
                <a:off x="2718"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6379" name="Group 497"/>
              <p:cNvGrpSpPr>
                <a:grpSpLocks/>
              </p:cNvGrpSpPr>
              <p:nvPr/>
            </p:nvGrpSpPr>
            <p:grpSpPr bwMode="auto">
              <a:xfrm>
                <a:off x="2415" y="1757"/>
                <a:ext cx="295" cy="1"/>
                <a:chOff x="2415" y="1757"/>
                <a:chExt cx="295" cy="1"/>
              </a:xfrm>
            </p:grpSpPr>
            <p:sp>
              <p:nvSpPr>
                <p:cNvPr id="106380" name="Line 498"/>
                <p:cNvSpPr>
                  <a:spLocks noChangeShapeType="1"/>
                </p:cNvSpPr>
                <p:nvPr/>
              </p:nvSpPr>
              <p:spPr bwMode="auto">
                <a:xfrm>
                  <a:off x="241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381" name="Line 499"/>
                <p:cNvSpPr>
                  <a:spLocks noChangeShapeType="1"/>
                </p:cNvSpPr>
                <p:nvPr/>
              </p:nvSpPr>
              <p:spPr bwMode="auto">
                <a:xfrm>
                  <a:off x="247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382" name="Line 500"/>
                <p:cNvSpPr>
                  <a:spLocks noChangeShapeType="1"/>
                </p:cNvSpPr>
                <p:nvPr/>
              </p:nvSpPr>
              <p:spPr bwMode="auto">
                <a:xfrm>
                  <a:off x="252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383" name="Line 501"/>
                <p:cNvSpPr>
                  <a:spLocks noChangeShapeType="1"/>
                </p:cNvSpPr>
                <p:nvPr/>
              </p:nvSpPr>
              <p:spPr bwMode="auto">
                <a:xfrm>
                  <a:off x="258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384" name="Line 502"/>
                <p:cNvSpPr>
                  <a:spLocks noChangeShapeType="1"/>
                </p:cNvSpPr>
                <p:nvPr/>
              </p:nvSpPr>
              <p:spPr bwMode="auto">
                <a:xfrm>
                  <a:off x="263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385" name="Line 503"/>
                <p:cNvSpPr>
                  <a:spLocks noChangeShapeType="1"/>
                </p:cNvSpPr>
                <p:nvPr/>
              </p:nvSpPr>
              <p:spPr bwMode="auto">
                <a:xfrm>
                  <a:off x="2694"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657" name="Group 504"/>
            <p:cNvGrpSpPr>
              <a:grpSpLocks/>
            </p:cNvGrpSpPr>
            <p:nvPr/>
          </p:nvGrpSpPr>
          <p:grpSpPr bwMode="auto">
            <a:xfrm>
              <a:off x="1489" y="3264"/>
              <a:ext cx="423" cy="56"/>
              <a:chOff x="1489" y="3264"/>
              <a:chExt cx="423" cy="56"/>
            </a:xfrm>
          </p:grpSpPr>
          <p:sp>
            <p:nvSpPr>
              <p:cNvPr id="106370" name="Freeform 505"/>
              <p:cNvSpPr>
                <a:spLocks/>
              </p:cNvSpPr>
              <p:nvPr/>
            </p:nvSpPr>
            <p:spPr bwMode="auto">
              <a:xfrm>
                <a:off x="1792" y="3264"/>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06371" name="Group 506"/>
              <p:cNvGrpSpPr>
                <a:grpSpLocks/>
              </p:cNvGrpSpPr>
              <p:nvPr/>
            </p:nvGrpSpPr>
            <p:grpSpPr bwMode="auto">
              <a:xfrm>
                <a:off x="1489" y="3288"/>
                <a:ext cx="295" cy="1"/>
                <a:chOff x="1489" y="3288"/>
                <a:chExt cx="295" cy="1"/>
              </a:xfrm>
            </p:grpSpPr>
            <p:sp>
              <p:nvSpPr>
                <p:cNvPr id="106372" name="Line 507"/>
                <p:cNvSpPr>
                  <a:spLocks noChangeShapeType="1"/>
                </p:cNvSpPr>
                <p:nvPr/>
              </p:nvSpPr>
              <p:spPr bwMode="auto">
                <a:xfrm>
                  <a:off x="1489"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373" name="Line 508"/>
                <p:cNvSpPr>
                  <a:spLocks noChangeShapeType="1"/>
                </p:cNvSpPr>
                <p:nvPr/>
              </p:nvSpPr>
              <p:spPr bwMode="auto">
                <a:xfrm>
                  <a:off x="1544"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374" name="Line 509"/>
                <p:cNvSpPr>
                  <a:spLocks noChangeShapeType="1"/>
                </p:cNvSpPr>
                <p:nvPr/>
              </p:nvSpPr>
              <p:spPr bwMode="auto">
                <a:xfrm>
                  <a:off x="1600"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375" name="Line 510"/>
                <p:cNvSpPr>
                  <a:spLocks noChangeShapeType="1"/>
                </p:cNvSpPr>
                <p:nvPr/>
              </p:nvSpPr>
              <p:spPr bwMode="auto">
                <a:xfrm>
                  <a:off x="165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376" name="Line 511"/>
                <p:cNvSpPr>
                  <a:spLocks noChangeShapeType="1"/>
                </p:cNvSpPr>
                <p:nvPr/>
              </p:nvSpPr>
              <p:spPr bwMode="auto">
                <a:xfrm>
                  <a:off x="171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377" name="Line 512"/>
                <p:cNvSpPr>
                  <a:spLocks noChangeShapeType="1"/>
                </p:cNvSpPr>
                <p:nvPr/>
              </p:nvSpPr>
              <p:spPr bwMode="auto">
                <a:xfrm>
                  <a:off x="1768"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658" name="Group 513"/>
            <p:cNvGrpSpPr>
              <a:grpSpLocks/>
            </p:cNvGrpSpPr>
            <p:nvPr/>
          </p:nvGrpSpPr>
          <p:grpSpPr bwMode="auto">
            <a:xfrm>
              <a:off x="1944" y="3256"/>
              <a:ext cx="423" cy="56"/>
              <a:chOff x="1944" y="3256"/>
              <a:chExt cx="423" cy="56"/>
            </a:xfrm>
          </p:grpSpPr>
          <p:sp>
            <p:nvSpPr>
              <p:cNvPr id="106362" name="Freeform 514"/>
              <p:cNvSpPr>
                <a:spLocks/>
              </p:cNvSpPr>
              <p:nvPr/>
            </p:nvSpPr>
            <p:spPr bwMode="auto">
              <a:xfrm>
                <a:off x="2255"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6363" name="Group 515"/>
              <p:cNvGrpSpPr>
                <a:grpSpLocks/>
              </p:cNvGrpSpPr>
              <p:nvPr/>
            </p:nvGrpSpPr>
            <p:grpSpPr bwMode="auto">
              <a:xfrm>
                <a:off x="1944" y="3288"/>
                <a:ext cx="303" cy="1"/>
                <a:chOff x="1944" y="3288"/>
                <a:chExt cx="303" cy="1"/>
              </a:xfrm>
            </p:grpSpPr>
            <p:sp>
              <p:nvSpPr>
                <p:cNvPr id="106364" name="Line 516"/>
                <p:cNvSpPr>
                  <a:spLocks noChangeShapeType="1"/>
                </p:cNvSpPr>
                <p:nvPr/>
              </p:nvSpPr>
              <p:spPr bwMode="auto">
                <a:xfrm>
                  <a:off x="1944"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365" name="Line 517"/>
                <p:cNvSpPr>
                  <a:spLocks noChangeShapeType="1"/>
                </p:cNvSpPr>
                <p:nvPr/>
              </p:nvSpPr>
              <p:spPr bwMode="auto">
                <a:xfrm>
                  <a:off x="2000" y="328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366" name="Line 518"/>
                <p:cNvSpPr>
                  <a:spLocks noChangeShapeType="1"/>
                </p:cNvSpPr>
                <p:nvPr/>
              </p:nvSpPr>
              <p:spPr bwMode="auto">
                <a:xfrm>
                  <a:off x="205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367" name="Line 519"/>
                <p:cNvSpPr>
                  <a:spLocks noChangeShapeType="1"/>
                </p:cNvSpPr>
                <p:nvPr/>
              </p:nvSpPr>
              <p:spPr bwMode="auto">
                <a:xfrm>
                  <a:off x="211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368" name="Line 520"/>
                <p:cNvSpPr>
                  <a:spLocks noChangeShapeType="1"/>
                </p:cNvSpPr>
                <p:nvPr/>
              </p:nvSpPr>
              <p:spPr bwMode="auto">
                <a:xfrm>
                  <a:off x="2167"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369" name="Line 521"/>
                <p:cNvSpPr>
                  <a:spLocks noChangeShapeType="1"/>
                </p:cNvSpPr>
                <p:nvPr/>
              </p:nvSpPr>
              <p:spPr bwMode="auto">
                <a:xfrm>
                  <a:off x="2223"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659" name="Group 522"/>
            <p:cNvGrpSpPr>
              <a:grpSpLocks/>
            </p:cNvGrpSpPr>
            <p:nvPr/>
          </p:nvGrpSpPr>
          <p:grpSpPr bwMode="auto">
            <a:xfrm>
              <a:off x="2415" y="3256"/>
              <a:ext cx="415" cy="56"/>
              <a:chOff x="2415" y="3256"/>
              <a:chExt cx="415" cy="56"/>
            </a:xfrm>
          </p:grpSpPr>
          <p:sp>
            <p:nvSpPr>
              <p:cNvPr id="106354" name="Freeform 523"/>
              <p:cNvSpPr>
                <a:spLocks/>
              </p:cNvSpPr>
              <p:nvPr/>
            </p:nvSpPr>
            <p:spPr bwMode="auto">
              <a:xfrm>
                <a:off x="2718"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6355" name="Group 524"/>
              <p:cNvGrpSpPr>
                <a:grpSpLocks/>
              </p:cNvGrpSpPr>
              <p:nvPr/>
            </p:nvGrpSpPr>
            <p:grpSpPr bwMode="auto">
              <a:xfrm>
                <a:off x="2415" y="3288"/>
                <a:ext cx="295" cy="1"/>
                <a:chOff x="2415" y="3288"/>
                <a:chExt cx="295" cy="1"/>
              </a:xfrm>
            </p:grpSpPr>
            <p:sp>
              <p:nvSpPr>
                <p:cNvPr id="106356" name="Line 525"/>
                <p:cNvSpPr>
                  <a:spLocks noChangeShapeType="1"/>
                </p:cNvSpPr>
                <p:nvPr/>
              </p:nvSpPr>
              <p:spPr bwMode="auto">
                <a:xfrm>
                  <a:off x="241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357" name="Line 526"/>
                <p:cNvSpPr>
                  <a:spLocks noChangeShapeType="1"/>
                </p:cNvSpPr>
                <p:nvPr/>
              </p:nvSpPr>
              <p:spPr bwMode="auto">
                <a:xfrm>
                  <a:off x="247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358" name="Line 527"/>
                <p:cNvSpPr>
                  <a:spLocks noChangeShapeType="1"/>
                </p:cNvSpPr>
                <p:nvPr/>
              </p:nvSpPr>
              <p:spPr bwMode="auto">
                <a:xfrm>
                  <a:off x="252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359" name="Line 528"/>
                <p:cNvSpPr>
                  <a:spLocks noChangeShapeType="1"/>
                </p:cNvSpPr>
                <p:nvPr/>
              </p:nvSpPr>
              <p:spPr bwMode="auto">
                <a:xfrm>
                  <a:off x="258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360" name="Line 529"/>
                <p:cNvSpPr>
                  <a:spLocks noChangeShapeType="1"/>
                </p:cNvSpPr>
                <p:nvPr/>
              </p:nvSpPr>
              <p:spPr bwMode="auto">
                <a:xfrm>
                  <a:off x="2638"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361" name="Line 530"/>
                <p:cNvSpPr>
                  <a:spLocks noChangeShapeType="1"/>
                </p:cNvSpPr>
                <p:nvPr/>
              </p:nvSpPr>
              <p:spPr bwMode="auto">
                <a:xfrm>
                  <a:off x="2694"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660" name="Group 531"/>
            <p:cNvGrpSpPr>
              <a:grpSpLocks/>
            </p:cNvGrpSpPr>
            <p:nvPr/>
          </p:nvGrpSpPr>
          <p:grpSpPr bwMode="auto">
            <a:xfrm>
              <a:off x="1489" y="3567"/>
              <a:ext cx="423" cy="56"/>
              <a:chOff x="1489" y="3567"/>
              <a:chExt cx="423" cy="56"/>
            </a:xfrm>
          </p:grpSpPr>
          <p:sp>
            <p:nvSpPr>
              <p:cNvPr id="106346" name="Freeform 532"/>
              <p:cNvSpPr>
                <a:spLocks/>
              </p:cNvSpPr>
              <p:nvPr/>
            </p:nvSpPr>
            <p:spPr bwMode="auto">
              <a:xfrm>
                <a:off x="180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6347" name="Group 533"/>
              <p:cNvGrpSpPr>
                <a:grpSpLocks/>
              </p:cNvGrpSpPr>
              <p:nvPr/>
            </p:nvGrpSpPr>
            <p:grpSpPr bwMode="auto">
              <a:xfrm>
                <a:off x="1489" y="3591"/>
                <a:ext cx="303" cy="1"/>
                <a:chOff x="1489" y="3591"/>
                <a:chExt cx="303" cy="1"/>
              </a:xfrm>
            </p:grpSpPr>
            <p:sp>
              <p:nvSpPr>
                <p:cNvPr id="106348" name="Line 534"/>
                <p:cNvSpPr>
                  <a:spLocks noChangeShapeType="1"/>
                </p:cNvSpPr>
                <p:nvPr/>
              </p:nvSpPr>
              <p:spPr bwMode="auto">
                <a:xfrm>
                  <a:off x="1489"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349" name="Line 535"/>
                <p:cNvSpPr>
                  <a:spLocks noChangeShapeType="1"/>
                </p:cNvSpPr>
                <p:nvPr/>
              </p:nvSpPr>
              <p:spPr bwMode="auto">
                <a:xfrm>
                  <a:off x="154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350" name="Line 536"/>
                <p:cNvSpPr>
                  <a:spLocks noChangeShapeType="1"/>
                </p:cNvSpPr>
                <p:nvPr/>
              </p:nvSpPr>
              <p:spPr bwMode="auto">
                <a:xfrm>
                  <a:off x="160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351" name="Line 537"/>
                <p:cNvSpPr>
                  <a:spLocks noChangeShapeType="1"/>
                </p:cNvSpPr>
                <p:nvPr/>
              </p:nvSpPr>
              <p:spPr bwMode="auto">
                <a:xfrm>
                  <a:off x="1656"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352" name="Line 538"/>
                <p:cNvSpPr>
                  <a:spLocks noChangeShapeType="1"/>
                </p:cNvSpPr>
                <p:nvPr/>
              </p:nvSpPr>
              <p:spPr bwMode="auto">
                <a:xfrm>
                  <a:off x="171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353" name="Line 539"/>
                <p:cNvSpPr>
                  <a:spLocks noChangeShapeType="1"/>
                </p:cNvSpPr>
                <p:nvPr/>
              </p:nvSpPr>
              <p:spPr bwMode="auto">
                <a:xfrm>
                  <a:off x="176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661" name="Group 540"/>
            <p:cNvGrpSpPr>
              <a:grpSpLocks/>
            </p:cNvGrpSpPr>
            <p:nvPr/>
          </p:nvGrpSpPr>
          <p:grpSpPr bwMode="auto">
            <a:xfrm>
              <a:off x="1952" y="3567"/>
              <a:ext cx="415" cy="56"/>
              <a:chOff x="1952" y="3567"/>
              <a:chExt cx="415" cy="56"/>
            </a:xfrm>
          </p:grpSpPr>
          <p:sp>
            <p:nvSpPr>
              <p:cNvPr id="106338" name="Freeform 541"/>
              <p:cNvSpPr>
                <a:spLocks/>
              </p:cNvSpPr>
              <p:nvPr/>
            </p:nvSpPr>
            <p:spPr bwMode="auto">
              <a:xfrm>
                <a:off x="2255"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6339" name="Group 542"/>
              <p:cNvGrpSpPr>
                <a:grpSpLocks/>
              </p:cNvGrpSpPr>
              <p:nvPr/>
            </p:nvGrpSpPr>
            <p:grpSpPr bwMode="auto">
              <a:xfrm>
                <a:off x="1952" y="3591"/>
                <a:ext cx="295" cy="1"/>
                <a:chOff x="1952" y="3591"/>
                <a:chExt cx="295" cy="1"/>
              </a:xfrm>
            </p:grpSpPr>
            <p:sp>
              <p:nvSpPr>
                <p:cNvPr id="106340" name="Line 543"/>
                <p:cNvSpPr>
                  <a:spLocks noChangeShapeType="1"/>
                </p:cNvSpPr>
                <p:nvPr/>
              </p:nvSpPr>
              <p:spPr bwMode="auto">
                <a:xfrm>
                  <a:off x="195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341" name="Line 544"/>
                <p:cNvSpPr>
                  <a:spLocks noChangeShapeType="1"/>
                </p:cNvSpPr>
                <p:nvPr/>
              </p:nvSpPr>
              <p:spPr bwMode="auto">
                <a:xfrm>
                  <a:off x="2008" y="359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342" name="Line 545"/>
                <p:cNvSpPr>
                  <a:spLocks noChangeShapeType="1"/>
                </p:cNvSpPr>
                <p:nvPr/>
              </p:nvSpPr>
              <p:spPr bwMode="auto">
                <a:xfrm>
                  <a:off x="206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343" name="Line 546"/>
                <p:cNvSpPr>
                  <a:spLocks noChangeShapeType="1"/>
                </p:cNvSpPr>
                <p:nvPr/>
              </p:nvSpPr>
              <p:spPr bwMode="auto">
                <a:xfrm>
                  <a:off x="2119"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344" name="Line 547"/>
                <p:cNvSpPr>
                  <a:spLocks noChangeShapeType="1"/>
                </p:cNvSpPr>
                <p:nvPr/>
              </p:nvSpPr>
              <p:spPr bwMode="auto">
                <a:xfrm>
                  <a:off x="2175"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345" name="Line 548"/>
                <p:cNvSpPr>
                  <a:spLocks noChangeShapeType="1"/>
                </p:cNvSpPr>
                <p:nvPr/>
              </p:nvSpPr>
              <p:spPr bwMode="auto">
                <a:xfrm>
                  <a:off x="2231"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662" name="Group 549"/>
            <p:cNvGrpSpPr>
              <a:grpSpLocks/>
            </p:cNvGrpSpPr>
            <p:nvPr/>
          </p:nvGrpSpPr>
          <p:grpSpPr bwMode="auto">
            <a:xfrm>
              <a:off x="2407" y="3567"/>
              <a:ext cx="415" cy="56"/>
              <a:chOff x="2407" y="3567"/>
              <a:chExt cx="415" cy="56"/>
            </a:xfrm>
          </p:grpSpPr>
          <p:sp>
            <p:nvSpPr>
              <p:cNvPr id="106330" name="Freeform 550"/>
              <p:cNvSpPr>
                <a:spLocks/>
              </p:cNvSpPr>
              <p:nvPr/>
            </p:nvSpPr>
            <p:spPr bwMode="auto">
              <a:xfrm>
                <a:off x="271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6331" name="Group 551"/>
              <p:cNvGrpSpPr>
                <a:grpSpLocks/>
              </p:cNvGrpSpPr>
              <p:nvPr/>
            </p:nvGrpSpPr>
            <p:grpSpPr bwMode="auto">
              <a:xfrm>
                <a:off x="2407" y="3591"/>
                <a:ext cx="295" cy="1"/>
                <a:chOff x="2407" y="3591"/>
                <a:chExt cx="295" cy="1"/>
              </a:xfrm>
            </p:grpSpPr>
            <p:sp>
              <p:nvSpPr>
                <p:cNvPr id="106332" name="Line 552"/>
                <p:cNvSpPr>
                  <a:spLocks noChangeShapeType="1"/>
                </p:cNvSpPr>
                <p:nvPr/>
              </p:nvSpPr>
              <p:spPr bwMode="auto">
                <a:xfrm>
                  <a:off x="2407"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333" name="Line 553"/>
                <p:cNvSpPr>
                  <a:spLocks noChangeShapeType="1"/>
                </p:cNvSpPr>
                <p:nvPr/>
              </p:nvSpPr>
              <p:spPr bwMode="auto">
                <a:xfrm>
                  <a:off x="246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334" name="Line 554"/>
                <p:cNvSpPr>
                  <a:spLocks noChangeShapeType="1"/>
                </p:cNvSpPr>
                <p:nvPr/>
              </p:nvSpPr>
              <p:spPr bwMode="auto">
                <a:xfrm>
                  <a:off x="251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335" name="Line 555"/>
                <p:cNvSpPr>
                  <a:spLocks noChangeShapeType="1"/>
                </p:cNvSpPr>
                <p:nvPr/>
              </p:nvSpPr>
              <p:spPr bwMode="auto">
                <a:xfrm>
                  <a:off x="257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336" name="Line 556"/>
                <p:cNvSpPr>
                  <a:spLocks noChangeShapeType="1"/>
                </p:cNvSpPr>
                <p:nvPr/>
              </p:nvSpPr>
              <p:spPr bwMode="auto">
                <a:xfrm>
                  <a:off x="263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337" name="Line 557"/>
                <p:cNvSpPr>
                  <a:spLocks noChangeShapeType="1"/>
                </p:cNvSpPr>
                <p:nvPr/>
              </p:nvSpPr>
              <p:spPr bwMode="auto">
                <a:xfrm>
                  <a:off x="2686"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663" name="Group 558"/>
            <p:cNvGrpSpPr>
              <a:grpSpLocks/>
            </p:cNvGrpSpPr>
            <p:nvPr/>
          </p:nvGrpSpPr>
          <p:grpSpPr bwMode="auto">
            <a:xfrm>
              <a:off x="1952" y="2376"/>
              <a:ext cx="886" cy="290"/>
              <a:chOff x="1952" y="2376"/>
              <a:chExt cx="886" cy="290"/>
            </a:xfrm>
          </p:grpSpPr>
          <p:sp>
            <p:nvSpPr>
              <p:cNvPr id="106328" name="Freeform 559"/>
              <p:cNvSpPr>
                <a:spLocks/>
              </p:cNvSpPr>
              <p:nvPr/>
            </p:nvSpPr>
            <p:spPr bwMode="auto">
              <a:xfrm>
                <a:off x="2702" y="2586"/>
                <a:ext cx="136" cy="80"/>
              </a:xfrm>
              <a:custGeom>
                <a:avLst/>
                <a:gdLst>
                  <a:gd name="T0" fmla="*/ 136 w 136"/>
                  <a:gd name="T1" fmla="*/ 80 h 80"/>
                  <a:gd name="T2" fmla="*/ 0 w 136"/>
                  <a:gd name="T3" fmla="*/ 64 h 80"/>
                  <a:gd name="T4" fmla="*/ 8 w 136"/>
                  <a:gd name="T5" fmla="*/ 32 h 80"/>
                  <a:gd name="T6" fmla="*/ 16 w 136"/>
                  <a:gd name="T7" fmla="*/ 0 h 80"/>
                  <a:gd name="T8" fmla="*/ 136 w 136"/>
                  <a:gd name="T9" fmla="*/ 80 h 80"/>
                  <a:gd name="T10" fmla="*/ 0 60000 65536"/>
                  <a:gd name="T11" fmla="*/ 0 60000 65536"/>
                  <a:gd name="T12" fmla="*/ 0 60000 65536"/>
                  <a:gd name="T13" fmla="*/ 0 60000 65536"/>
                  <a:gd name="T14" fmla="*/ 0 60000 65536"/>
                  <a:gd name="T15" fmla="*/ 0 w 136"/>
                  <a:gd name="T16" fmla="*/ 0 h 80"/>
                  <a:gd name="T17" fmla="*/ 136 w 136"/>
                  <a:gd name="T18" fmla="*/ 80 h 80"/>
                </a:gdLst>
                <a:ahLst/>
                <a:cxnLst>
                  <a:cxn ang="T10">
                    <a:pos x="T0" y="T1"/>
                  </a:cxn>
                  <a:cxn ang="T11">
                    <a:pos x="T2" y="T3"/>
                  </a:cxn>
                  <a:cxn ang="T12">
                    <a:pos x="T4" y="T5"/>
                  </a:cxn>
                  <a:cxn ang="T13">
                    <a:pos x="T6" y="T7"/>
                  </a:cxn>
                  <a:cxn ang="T14">
                    <a:pos x="T8" y="T9"/>
                  </a:cxn>
                </a:cxnLst>
                <a:rect l="T15" t="T16" r="T17" b="T18"/>
                <a:pathLst>
                  <a:path w="136" h="80">
                    <a:moveTo>
                      <a:pt x="136" y="80"/>
                    </a:moveTo>
                    <a:lnTo>
                      <a:pt x="0" y="64"/>
                    </a:lnTo>
                    <a:lnTo>
                      <a:pt x="8" y="32"/>
                    </a:lnTo>
                    <a:lnTo>
                      <a:pt x="16" y="0"/>
                    </a:lnTo>
                    <a:lnTo>
                      <a:pt x="136" y="80"/>
                    </a:lnTo>
                    <a:close/>
                  </a:path>
                </a:pathLst>
              </a:custGeom>
              <a:solidFill>
                <a:schemeClr val="bg2"/>
              </a:solidFill>
              <a:ln w="9525">
                <a:solidFill>
                  <a:schemeClr val="bg2"/>
                </a:solidFill>
                <a:round/>
                <a:headEnd/>
                <a:tailEnd/>
              </a:ln>
            </p:spPr>
            <p:txBody>
              <a:bodyPr/>
              <a:lstStyle/>
              <a:p>
                <a:endParaRPr lang="en-US"/>
              </a:p>
            </p:txBody>
          </p:sp>
          <p:sp>
            <p:nvSpPr>
              <p:cNvPr id="106329" name="Line 560"/>
              <p:cNvSpPr>
                <a:spLocks noChangeShapeType="1"/>
              </p:cNvSpPr>
              <p:nvPr/>
            </p:nvSpPr>
            <p:spPr bwMode="auto">
              <a:xfrm>
                <a:off x="1952" y="2376"/>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664" name="Group 561"/>
            <p:cNvGrpSpPr>
              <a:grpSpLocks/>
            </p:cNvGrpSpPr>
            <p:nvPr/>
          </p:nvGrpSpPr>
          <p:grpSpPr bwMode="auto">
            <a:xfrm>
              <a:off x="1481" y="2084"/>
              <a:ext cx="1373" cy="1507"/>
              <a:chOff x="1481" y="2084"/>
              <a:chExt cx="1373" cy="1507"/>
            </a:xfrm>
          </p:grpSpPr>
          <p:sp>
            <p:nvSpPr>
              <p:cNvPr id="106326" name="Freeform 562"/>
              <p:cNvSpPr>
                <a:spLocks/>
              </p:cNvSpPr>
              <p:nvPr/>
            </p:nvSpPr>
            <p:spPr bwMode="auto">
              <a:xfrm>
                <a:off x="2742" y="2084"/>
                <a:ext cx="112" cy="119"/>
              </a:xfrm>
              <a:custGeom>
                <a:avLst/>
                <a:gdLst>
                  <a:gd name="T0" fmla="*/ 112 w 112"/>
                  <a:gd name="T1" fmla="*/ 0 h 119"/>
                  <a:gd name="T2" fmla="*/ 48 w 112"/>
                  <a:gd name="T3" fmla="*/ 119 h 119"/>
                  <a:gd name="T4" fmla="*/ 24 w 112"/>
                  <a:gd name="T5" fmla="*/ 96 h 119"/>
                  <a:gd name="T6" fmla="*/ 0 w 112"/>
                  <a:gd name="T7" fmla="*/ 72 h 119"/>
                  <a:gd name="T8" fmla="*/ 112 w 112"/>
                  <a:gd name="T9" fmla="*/ 0 h 119"/>
                  <a:gd name="T10" fmla="*/ 0 60000 65536"/>
                  <a:gd name="T11" fmla="*/ 0 60000 65536"/>
                  <a:gd name="T12" fmla="*/ 0 60000 65536"/>
                  <a:gd name="T13" fmla="*/ 0 60000 65536"/>
                  <a:gd name="T14" fmla="*/ 0 60000 65536"/>
                  <a:gd name="T15" fmla="*/ 0 w 112"/>
                  <a:gd name="T16" fmla="*/ 0 h 119"/>
                  <a:gd name="T17" fmla="*/ 112 w 112"/>
                  <a:gd name="T18" fmla="*/ 119 h 119"/>
                </a:gdLst>
                <a:ahLst/>
                <a:cxnLst>
                  <a:cxn ang="T10">
                    <a:pos x="T0" y="T1"/>
                  </a:cxn>
                  <a:cxn ang="T11">
                    <a:pos x="T2" y="T3"/>
                  </a:cxn>
                  <a:cxn ang="T12">
                    <a:pos x="T4" y="T5"/>
                  </a:cxn>
                  <a:cxn ang="T13">
                    <a:pos x="T6" y="T7"/>
                  </a:cxn>
                  <a:cxn ang="T14">
                    <a:pos x="T8" y="T9"/>
                  </a:cxn>
                </a:cxnLst>
                <a:rect l="T15" t="T16" r="T17" b="T18"/>
                <a:pathLst>
                  <a:path w="112" h="119">
                    <a:moveTo>
                      <a:pt x="112" y="0"/>
                    </a:moveTo>
                    <a:lnTo>
                      <a:pt x="48" y="119"/>
                    </a:lnTo>
                    <a:lnTo>
                      <a:pt x="24" y="96"/>
                    </a:lnTo>
                    <a:lnTo>
                      <a:pt x="0" y="72"/>
                    </a:lnTo>
                    <a:lnTo>
                      <a:pt x="112" y="0"/>
                    </a:lnTo>
                    <a:close/>
                  </a:path>
                </a:pathLst>
              </a:custGeom>
              <a:solidFill>
                <a:schemeClr val="bg2"/>
              </a:solidFill>
              <a:ln w="9525">
                <a:solidFill>
                  <a:schemeClr val="bg2"/>
                </a:solidFill>
                <a:round/>
                <a:headEnd/>
                <a:tailEnd/>
              </a:ln>
            </p:spPr>
            <p:txBody>
              <a:bodyPr/>
              <a:lstStyle/>
              <a:p>
                <a:endParaRPr lang="en-US"/>
              </a:p>
            </p:txBody>
          </p:sp>
          <p:sp>
            <p:nvSpPr>
              <p:cNvPr id="106327" name="Line 563"/>
              <p:cNvSpPr>
                <a:spLocks noChangeShapeType="1"/>
              </p:cNvSpPr>
              <p:nvPr/>
            </p:nvSpPr>
            <p:spPr bwMode="auto">
              <a:xfrm flipV="1">
                <a:off x="1481" y="2172"/>
                <a:ext cx="1291" cy="141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665" name="Group 564"/>
            <p:cNvGrpSpPr>
              <a:grpSpLocks/>
            </p:cNvGrpSpPr>
            <p:nvPr/>
          </p:nvGrpSpPr>
          <p:grpSpPr bwMode="auto">
            <a:xfrm>
              <a:off x="1944" y="2076"/>
              <a:ext cx="902" cy="885"/>
              <a:chOff x="1944" y="2076"/>
              <a:chExt cx="902" cy="885"/>
            </a:xfrm>
          </p:grpSpPr>
          <p:sp>
            <p:nvSpPr>
              <p:cNvPr id="106324" name="Freeform 565"/>
              <p:cNvSpPr>
                <a:spLocks/>
              </p:cNvSpPr>
              <p:nvPr/>
            </p:nvSpPr>
            <p:spPr bwMode="auto">
              <a:xfrm>
                <a:off x="2726" y="2850"/>
                <a:ext cx="120" cy="111"/>
              </a:xfrm>
              <a:custGeom>
                <a:avLst/>
                <a:gdLst>
                  <a:gd name="T0" fmla="*/ 120 w 120"/>
                  <a:gd name="T1" fmla="*/ 111 h 111"/>
                  <a:gd name="T2" fmla="*/ 0 w 120"/>
                  <a:gd name="T3" fmla="*/ 47 h 111"/>
                  <a:gd name="T4" fmla="*/ 24 w 120"/>
                  <a:gd name="T5" fmla="*/ 23 h 111"/>
                  <a:gd name="T6" fmla="*/ 48 w 120"/>
                  <a:gd name="T7" fmla="*/ 0 h 111"/>
                  <a:gd name="T8" fmla="*/ 120 w 120"/>
                  <a:gd name="T9" fmla="*/ 111 h 111"/>
                  <a:gd name="T10" fmla="*/ 0 60000 65536"/>
                  <a:gd name="T11" fmla="*/ 0 60000 65536"/>
                  <a:gd name="T12" fmla="*/ 0 60000 65536"/>
                  <a:gd name="T13" fmla="*/ 0 60000 65536"/>
                  <a:gd name="T14" fmla="*/ 0 60000 65536"/>
                  <a:gd name="T15" fmla="*/ 0 w 120"/>
                  <a:gd name="T16" fmla="*/ 0 h 111"/>
                  <a:gd name="T17" fmla="*/ 120 w 120"/>
                  <a:gd name="T18" fmla="*/ 111 h 111"/>
                </a:gdLst>
                <a:ahLst/>
                <a:cxnLst>
                  <a:cxn ang="T10">
                    <a:pos x="T0" y="T1"/>
                  </a:cxn>
                  <a:cxn ang="T11">
                    <a:pos x="T2" y="T3"/>
                  </a:cxn>
                  <a:cxn ang="T12">
                    <a:pos x="T4" y="T5"/>
                  </a:cxn>
                  <a:cxn ang="T13">
                    <a:pos x="T6" y="T7"/>
                  </a:cxn>
                  <a:cxn ang="T14">
                    <a:pos x="T8" y="T9"/>
                  </a:cxn>
                </a:cxnLst>
                <a:rect l="T15" t="T16" r="T17" b="T18"/>
                <a:pathLst>
                  <a:path w="120" h="111">
                    <a:moveTo>
                      <a:pt x="120" y="111"/>
                    </a:moveTo>
                    <a:lnTo>
                      <a:pt x="0" y="47"/>
                    </a:lnTo>
                    <a:lnTo>
                      <a:pt x="24" y="23"/>
                    </a:lnTo>
                    <a:lnTo>
                      <a:pt x="48" y="0"/>
                    </a:lnTo>
                    <a:lnTo>
                      <a:pt x="120" y="111"/>
                    </a:lnTo>
                    <a:close/>
                  </a:path>
                </a:pathLst>
              </a:custGeom>
              <a:solidFill>
                <a:schemeClr val="bg2"/>
              </a:solidFill>
              <a:ln w="9525">
                <a:solidFill>
                  <a:schemeClr val="bg2"/>
                </a:solidFill>
                <a:round/>
                <a:headEnd/>
                <a:tailEnd/>
              </a:ln>
            </p:spPr>
            <p:txBody>
              <a:bodyPr/>
              <a:lstStyle/>
              <a:p>
                <a:endParaRPr lang="en-US"/>
              </a:p>
            </p:txBody>
          </p:sp>
          <p:sp>
            <p:nvSpPr>
              <p:cNvPr id="106325" name="Line 566"/>
              <p:cNvSpPr>
                <a:spLocks noChangeShapeType="1"/>
              </p:cNvSpPr>
              <p:nvPr/>
            </p:nvSpPr>
            <p:spPr bwMode="auto">
              <a:xfrm>
                <a:off x="1944" y="2076"/>
                <a:ext cx="814" cy="80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666" name="Group 567"/>
            <p:cNvGrpSpPr>
              <a:grpSpLocks/>
            </p:cNvGrpSpPr>
            <p:nvPr/>
          </p:nvGrpSpPr>
          <p:grpSpPr bwMode="auto">
            <a:xfrm>
              <a:off x="1489" y="2379"/>
              <a:ext cx="902" cy="893"/>
              <a:chOff x="1489" y="2379"/>
              <a:chExt cx="902" cy="893"/>
            </a:xfrm>
          </p:grpSpPr>
          <p:sp>
            <p:nvSpPr>
              <p:cNvPr id="106322" name="Freeform 568"/>
              <p:cNvSpPr>
                <a:spLocks/>
              </p:cNvSpPr>
              <p:nvPr/>
            </p:nvSpPr>
            <p:spPr bwMode="auto">
              <a:xfrm>
                <a:off x="2271" y="3153"/>
                <a:ext cx="120" cy="119"/>
              </a:xfrm>
              <a:custGeom>
                <a:avLst/>
                <a:gdLst>
                  <a:gd name="T0" fmla="*/ 120 w 120"/>
                  <a:gd name="T1" fmla="*/ 119 h 119"/>
                  <a:gd name="T2" fmla="*/ 0 w 120"/>
                  <a:gd name="T3" fmla="*/ 48 h 119"/>
                  <a:gd name="T4" fmla="*/ 24 w 120"/>
                  <a:gd name="T5" fmla="*/ 24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48"/>
                    </a:lnTo>
                    <a:lnTo>
                      <a:pt x="24" y="24"/>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06323" name="Line 569"/>
              <p:cNvSpPr>
                <a:spLocks noChangeShapeType="1"/>
              </p:cNvSpPr>
              <p:nvPr/>
            </p:nvSpPr>
            <p:spPr bwMode="auto">
              <a:xfrm>
                <a:off x="1489" y="2379"/>
                <a:ext cx="814" cy="80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667" name="Group 570"/>
            <p:cNvGrpSpPr>
              <a:grpSpLocks/>
            </p:cNvGrpSpPr>
            <p:nvPr/>
          </p:nvGrpSpPr>
          <p:grpSpPr bwMode="auto">
            <a:xfrm>
              <a:off x="3311" y="2387"/>
              <a:ext cx="437" cy="590"/>
              <a:chOff x="3311" y="2387"/>
              <a:chExt cx="437" cy="590"/>
            </a:xfrm>
          </p:grpSpPr>
          <p:sp>
            <p:nvSpPr>
              <p:cNvPr id="106320" name="Freeform 571"/>
              <p:cNvSpPr>
                <a:spLocks/>
              </p:cNvSpPr>
              <p:nvPr/>
            </p:nvSpPr>
            <p:spPr bwMode="auto">
              <a:xfrm>
                <a:off x="3644" y="2387"/>
                <a:ext cx="104" cy="128"/>
              </a:xfrm>
              <a:custGeom>
                <a:avLst/>
                <a:gdLst>
                  <a:gd name="T0" fmla="*/ 104 w 104"/>
                  <a:gd name="T1" fmla="*/ 0 h 128"/>
                  <a:gd name="T2" fmla="*/ 56 w 104"/>
                  <a:gd name="T3" fmla="*/ 128 h 128"/>
                  <a:gd name="T4" fmla="*/ 24 w 104"/>
                  <a:gd name="T5" fmla="*/ 104 h 128"/>
                  <a:gd name="T6" fmla="*/ 0 w 104"/>
                  <a:gd name="T7" fmla="*/ 88 h 128"/>
                  <a:gd name="T8" fmla="*/ 104 w 104"/>
                  <a:gd name="T9" fmla="*/ 0 h 128"/>
                  <a:gd name="T10" fmla="*/ 0 60000 65536"/>
                  <a:gd name="T11" fmla="*/ 0 60000 65536"/>
                  <a:gd name="T12" fmla="*/ 0 60000 65536"/>
                  <a:gd name="T13" fmla="*/ 0 60000 65536"/>
                  <a:gd name="T14" fmla="*/ 0 60000 65536"/>
                  <a:gd name="T15" fmla="*/ 0 w 104"/>
                  <a:gd name="T16" fmla="*/ 0 h 128"/>
                  <a:gd name="T17" fmla="*/ 104 w 104"/>
                  <a:gd name="T18" fmla="*/ 128 h 128"/>
                </a:gdLst>
                <a:ahLst/>
                <a:cxnLst>
                  <a:cxn ang="T10">
                    <a:pos x="T0" y="T1"/>
                  </a:cxn>
                  <a:cxn ang="T11">
                    <a:pos x="T2" y="T3"/>
                  </a:cxn>
                  <a:cxn ang="T12">
                    <a:pos x="T4" y="T5"/>
                  </a:cxn>
                  <a:cxn ang="T13">
                    <a:pos x="T6" y="T7"/>
                  </a:cxn>
                  <a:cxn ang="T14">
                    <a:pos x="T8" y="T9"/>
                  </a:cxn>
                </a:cxnLst>
                <a:rect l="T15" t="T16" r="T17" b="T18"/>
                <a:pathLst>
                  <a:path w="104" h="128">
                    <a:moveTo>
                      <a:pt x="104" y="0"/>
                    </a:moveTo>
                    <a:lnTo>
                      <a:pt x="56" y="128"/>
                    </a:lnTo>
                    <a:lnTo>
                      <a:pt x="24" y="104"/>
                    </a:lnTo>
                    <a:lnTo>
                      <a:pt x="0" y="88"/>
                    </a:lnTo>
                    <a:lnTo>
                      <a:pt x="104" y="0"/>
                    </a:lnTo>
                    <a:close/>
                  </a:path>
                </a:pathLst>
              </a:custGeom>
              <a:solidFill>
                <a:schemeClr val="bg2"/>
              </a:solidFill>
              <a:ln w="9525">
                <a:solidFill>
                  <a:schemeClr val="bg2"/>
                </a:solidFill>
                <a:round/>
                <a:headEnd/>
                <a:tailEnd/>
              </a:ln>
            </p:spPr>
            <p:txBody>
              <a:bodyPr/>
              <a:lstStyle/>
              <a:p>
                <a:endParaRPr lang="en-US"/>
              </a:p>
            </p:txBody>
          </p:sp>
          <p:sp>
            <p:nvSpPr>
              <p:cNvPr id="106321" name="Line 572"/>
              <p:cNvSpPr>
                <a:spLocks noChangeShapeType="1"/>
              </p:cNvSpPr>
              <p:nvPr/>
            </p:nvSpPr>
            <p:spPr bwMode="auto">
              <a:xfrm flipV="1">
                <a:off x="3311" y="2483"/>
                <a:ext cx="362" cy="49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668" name="Group 573"/>
            <p:cNvGrpSpPr>
              <a:grpSpLocks/>
            </p:cNvGrpSpPr>
            <p:nvPr/>
          </p:nvGrpSpPr>
          <p:grpSpPr bwMode="auto">
            <a:xfrm>
              <a:off x="3772" y="2387"/>
              <a:ext cx="894" cy="596"/>
              <a:chOff x="3772" y="2387"/>
              <a:chExt cx="894" cy="596"/>
            </a:xfrm>
          </p:grpSpPr>
          <p:sp>
            <p:nvSpPr>
              <p:cNvPr id="106318" name="Freeform 574"/>
              <p:cNvSpPr>
                <a:spLocks/>
              </p:cNvSpPr>
              <p:nvPr/>
            </p:nvSpPr>
            <p:spPr bwMode="auto">
              <a:xfrm>
                <a:off x="4538" y="2387"/>
                <a:ext cx="128" cy="96"/>
              </a:xfrm>
              <a:custGeom>
                <a:avLst/>
                <a:gdLst>
                  <a:gd name="T0" fmla="*/ 128 w 128"/>
                  <a:gd name="T1" fmla="*/ 0 h 96"/>
                  <a:gd name="T2" fmla="*/ 32 w 128"/>
                  <a:gd name="T3" fmla="*/ 96 h 96"/>
                  <a:gd name="T4" fmla="*/ 16 w 128"/>
                  <a:gd name="T5" fmla="*/ 72 h 96"/>
                  <a:gd name="T6" fmla="*/ 0 w 128"/>
                  <a:gd name="T7" fmla="*/ 40 h 96"/>
                  <a:gd name="T8" fmla="*/ 128 w 128"/>
                  <a:gd name="T9" fmla="*/ 0 h 96"/>
                  <a:gd name="T10" fmla="*/ 0 60000 65536"/>
                  <a:gd name="T11" fmla="*/ 0 60000 65536"/>
                  <a:gd name="T12" fmla="*/ 0 60000 65536"/>
                  <a:gd name="T13" fmla="*/ 0 60000 65536"/>
                  <a:gd name="T14" fmla="*/ 0 60000 65536"/>
                  <a:gd name="T15" fmla="*/ 0 w 128"/>
                  <a:gd name="T16" fmla="*/ 0 h 96"/>
                  <a:gd name="T17" fmla="*/ 128 w 128"/>
                  <a:gd name="T18" fmla="*/ 96 h 96"/>
                </a:gdLst>
                <a:ahLst/>
                <a:cxnLst>
                  <a:cxn ang="T10">
                    <a:pos x="T0" y="T1"/>
                  </a:cxn>
                  <a:cxn ang="T11">
                    <a:pos x="T2" y="T3"/>
                  </a:cxn>
                  <a:cxn ang="T12">
                    <a:pos x="T4" y="T5"/>
                  </a:cxn>
                  <a:cxn ang="T13">
                    <a:pos x="T6" y="T7"/>
                  </a:cxn>
                  <a:cxn ang="T14">
                    <a:pos x="T8" y="T9"/>
                  </a:cxn>
                </a:cxnLst>
                <a:rect l="T15" t="T16" r="T17" b="T18"/>
                <a:pathLst>
                  <a:path w="128" h="96">
                    <a:moveTo>
                      <a:pt x="128" y="0"/>
                    </a:moveTo>
                    <a:lnTo>
                      <a:pt x="32" y="96"/>
                    </a:lnTo>
                    <a:lnTo>
                      <a:pt x="16" y="72"/>
                    </a:lnTo>
                    <a:lnTo>
                      <a:pt x="0" y="40"/>
                    </a:lnTo>
                    <a:lnTo>
                      <a:pt x="128" y="0"/>
                    </a:lnTo>
                    <a:close/>
                  </a:path>
                </a:pathLst>
              </a:custGeom>
              <a:solidFill>
                <a:schemeClr val="bg2"/>
              </a:solidFill>
              <a:ln w="9525">
                <a:solidFill>
                  <a:schemeClr val="bg2"/>
                </a:solidFill>
                <a:round/>
                <a:headEnd/>
                <a:tailEnd/>
              </a:ln>
            </p:spPr>
            <p:txBody>
              <a:bodyPr/>
              <a:lstStyle/>
              <a:p>
                <a:endParaRPr lang="en-US"/>
              </a:p>
            </p:txBody>
          </p:sp>
          <p:sp>
            <p:nvSpPr>
              <p:cNvPr id="106319" name="Line 575"/>
              <p:cNvSpPr>
                <a:spLocks noChangeShapeType="1"/>
              </p:cNvSpPr>
              <p:nvPr/>
            </p:nvSpPr>
            <p:spPr bwMode="auto">
              <a:xfrm flipV="1">
                <a:off x="3772" y="2454"/>
                <a:ext cx="790" cy="52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669" name="Group 576"/>
            <p:cNvGrpSpPr>
              <a:grpSpLocks/>
            </p:cNvGrpSpPr>
            <p:nvPr/>
          </p:nvGrpSpPr>
          <p:grpSpPr bwMode="auto">
            <a:xfrm>
              <a:off x="3788" y="2076"/>
              <a:ext cx="886" cy="290"/>
              <a:chOff x="3788" y="2076"/>
              <a:chExt cx="886" cy="290"/>
            </a:xfrm>
          </p:grpSpPr>
          <p:sp>
            <p:nvSpPr>
              <p:cNvPr id="106316" name="Freeform 577"/>
              <p:cNvSpPr>
                <a:spLocks/>
              </p:cNvSpPr>
              <p:nvPr/>
            </p:nvSpPr>
            <p:spPr bwMode="auto">
              <a:xfrm>
                <a:off x="4530" y="2076"/>
                <a:ext cx="144" cy="80"/>
              </a:xfrm>
              <a:custGeom>
                <a:avLst/>
                <a:gdLst>
                  <a:gd name="T0" fmla="*/ 144 w 144"/>
                  <a:gd name="T1" fmla="*/ 0 h 80"/>
                  <a:gd name="T2" fmla="*/ 24 w 144"/>
                  <a:gd name="T3" fmla="*/ 80 h 80"/>
                  <a:gd name="T4" fmla="*/ 16 w 144"/>
                  <a:gd name="T5" fmla="*/ 48 h 80"/>
                  <a:gd name="T6" fmla="*/ 0 w 144"/>
                  <a:gd name="T7" fmla="*/ 16 h 80"/>
                  <a:gd name="T8" fmla="*/ 144 w 144"/>
                  <a:gd name="T9" fmla="*/ 0 h 80"/>
                  <a:gd name="T10" fmla="*/ 0 60000 65536"/>
                  <a:gd name="T11" fmla="*/ 0 60000 65536"/>
                  <a:gd name="T12" fmla="*/ 0 60000 65536"/>
                  <a:gd name="T13" fmla="*/ 0 60000 65536"/>
                  <a:gd name="T14" fmla="*/ 0 60000 65536"/>
                  <a:gd name="T15" fmla="*/ 0 w 144"/>
                  <a:gd name="T16" fmla="*/ 0 h 80"/>
                  <a:gd name="T17" fmla="*/ 144 w 144"/>
                  <a:gd name="T18" fmla="*/ 80 h 80"/>
                </a:gdLst>
                <a:ahLst/>
                <a:cxnLst>
                  <a:cxn ang="T10">
                    <a:pos x="T0" y="T1"/>
                  </a:cxn>
                  <a:cxn ang="T11">
                    <a:pos x="T2" y="T3"/>
                  </a:cxn>
                  <a:cxn ang="T12">
                    <a:pos x="T4" y="T5"/>
                  </a:cxn>
                  <a:cxn ang="T13">
                    <a:pos x="T6" y="T7"/>
                  </a:cxn>
                  <a:cxn ang="T14">
                    <a:pos x="T8" y="T9"/>
                  </a:cxn>
                </a:cxnLst>
                <a:rect l="T15" t="T16" r="T17" b="T18"/>
                <a:pathLst>
                  <a:path w="144" h="80">
                    <a:moveTo>
                      <a:pt x="144" y="0"/>
                    </a:moveTo>
                    <a:lnTo>
                      <a:pt x="24" y="80"/>
                    </a:lnTo>
                    <a:lnTo>
                      <a:pt x="16" y="48"/>
                    </a:lnTo>
                    <a:lnTo>
                      <a:pt x="0" y="16"/>
                    </a:lnTo>
                    <a:lnTo>
                      <a:pt x="144" y="0"/>
                    </a:lnTo>
                    <a:close/>
                  </a:path>
                </a:pathLst>
              </a:custGeom>
              <a:solidFill>
                <a:schemeClr val="bg2"/>
              </a:solidFill>
              <a:ln w="9525">
                <a:solidFill>
                  <a:schemeClr val="bg2"/>
                </a:solidFill>
                <a:round/>
                <a:headEnd/>
                <a:tailEnd/>
              </a:ln>
            </p:spPr>
            <p:txBody>
              <a:bodyPr/>
              <a:lstStyle/>
              <a:p>
                <a:endParaRPr lang="en-US"/>
              </a:p>
            </p:txBody>
          </p:sp>
          <p:sp>
            <p:nvSpPr>
              <p:cNvPr id="106317" name="Line 578"/>
              <p:cNvSpPr>
                <a:spLocks noChangeShapeType="1"/>
              </p:cNvSpPr>
              <p:nvPr/>
            </p:nvSpPr>
            <p:spPr bwMode="auto">
              <a:xfrm flipV="1">
                <a:off x="3788" y="2122"/>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670" name="Group 579"/>
            <p:cNvGrpSpPr>
              <a:grpSpLocks/>
            </p:cNvGrpSpPr>
            <p:nvPr/>
          </p:nvGrpSpPr>
          <p:grpSpPr bwMode="auto">
            <a:xfrm>
              <a:off x="3317" y="1769"/>
              <a:ext cx="886" cy="283"/>
              <a:chOff x="3317" y="1769"/>
              <a:chExt cx="886" cy="283"/>
            </a:xfrm>
          </p:grpSpPr>
          <p:sp>
            <p:nvSpPr>
              <p:cNvPr id="106314" name="Freeform 580"/>
              <p:cNvSpPr>
                <a:spLocks/>
              </p:cNvSpPr>
              <p:nvPr/>
            </p:nvSpPr>
            <p:spPr bwMode="auto">
              <a:xfrm>
                <a:off x="4067" y="1980"/>
                <a:ext cx="136" cy="72"/>
              </a:xfrm>
              <a:custGeom>
                <a:avLst/>
                <a:gdLst>
                  <a:gd name="T0" fmla="*/ 136 w 136"/>
                  <a:gd name="T1" fmla="*/ 72 h 72"/>
                  <a:gd name="T2" fmla="*/ 0 w 136"/>
                  <a:gd name="T3" fmla="*/ 64 h 72"/>
                  <a:gd name="T4" fmla="*/ 8 w 136"/>
                  <a:gd name="T5" fmla="*/ 32 h 72"/>
                  <a:gd name="T6" fmla="*/ 24 w 136"/>
                  <a:gd name="T7" fmla="*/ 0 h 72"/>
                  <a:gd name="T8" fmla="*/ 136 w 136"/>
                  <a:gd name="T9" fmla="*/ 72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72"/>
                    </a:moveTo>
                    <a:lnTo>
                      <a:pt x="0" y="64"/>
                    </a:lnTo>
                    <a:lnTo>
                      <a:pt x="8" y="32"/>
                    </a:lnTo>
                    <a:lnTo>
                      <a:pt x="24" y="0"/>
                    </a:lnTo>
                    <a:lnTo>
                      <a:pt x="136" y="72"/>
                    </a:lnTo>
                    <a:close/>
                  </a:path>
                </a:pathLst>
              </a:custGeom>
              <a:solidFill>
                <a:schemeClr val="bg2"/>
              </a:solidFill>
              <a:ln w="9525">
                <a:solidFill>
                  <a:schemeClr val="bg2"/>
                </a:solidFill>
                <a:round/>
                <a:headEnd/>
                <a:tailEnd/>
              </a:ln>
            </p:spPr>
            <p:txBody>
              <a:bodyPr/>
              <a:lstStyle/>
              <a:p>
                <a:endParaRPr lang="en-US"/>
              </a:p>
            </p:txBody>
          </p:sp>
          <p:sp>
            <p:nvSpPr>
              <p:cNvPr id="106315" name="Line 581"/>
              <p:cNvSpPr>
                <a:spLocks noChangeShapeType="1"/>
              </p:cNvSpPr>
              <p:nvPr/>
            </p:nvSpPr>
            <p:spPr bwMode="auto">
              <a:xfrm>
                <a:off x="3317" y="1769"/>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5671" name="Oval 582"/>
            <p:cNvSpPr>
              <a:spLocks noChangeArrowheads="1"/>
            </p:cNvSpPr>
            <p:nvPr/>
          </p:nvSpPr>
          <p:spPr bwMode="auto">
            <a:xfrm>
              <a:off x="3293" y="1741"/>
              <a:ext cx="32" cy="40"/>
            </a:xfrm>
            <a:prstGeom prst="ellipse">
              <a:avLst/>
            </a:prstGeom>
            <a:solidFill>
              <a:schemeClr val="bg2"/>
            </a:solidFill>
            <a:ln w="9525">
              <a:solidFill>
                <a:schemeClr val="bg2"/>
              </a:solidFill>
              <a:round/>
              <a:headEnd/>
              <a:tailEnd/>
            </a:ln>
          </p:spPr>
          <p:txBody>
            <a:bodyPr/>
            <a:lstStyle/>
            <a:p>
              <a:endParaRPr lang="en-US"/>
            </a:p>
          </p:txBody>
        </p:sp>
        <p:sp>
          <p:nvSpPr>
            <p:cNvPr id="105672" name="Oval 583"/>
            <p:cNvSpPr>
              <a:spLocks noChangeArrowheads="1"/>
            </p:cNvSpPr>
            <p:nvPr/>
          </p:nvSpPr>
          <p:spPr bwMode="auto">
            <a:xfrm>
              <a:off x="3293" y="1741"/>
              <a:ext cx="32" cy="40"/>
            </a:xfrm>
            <a:prstGeom prst="ellipse">
              <a:avLst/>
            </a:prstGeom>
            <a:solidFill>
              <a:schemeClr val="bg2"/>
            </a:solidFill>
            <a:ln w="25400">
              <a:solidFill>
                <a:schemeClr val="bg2"/>
              </a:solidFill>
              <a:round/>
              <a:headEnd/>
              <a:tailEnd/>
            </a:ln>
          </p:spPr>
          <p:txBody>
            <a:bodyPr/>
            <a:lstStyle/>
            <a:p>
              <a:endParaRPr lang="en-US"/>
            </a:p>
          </p:txBody>
        </p:sp>
        <p:sp>
          <p:nvSpPr>
            <p:cNvPr id="105673" name="Oval 584"/>
            <p:cNvSpPr>
              <a:spLocks noChangeArrowheads="1"/>
            </p:cNvSpPr>
            <p:nvPr/>
          </p:nvSpPr>
          <p:spPr bwMode="auto">
            <a:xfrm>
              <a:off x="3293" y="2044"/>
              <a:ext cx="32" cy="40"/>
            </a:xfrm>
            <a:prstGeom prst="ellipse">
              <a:avLst/>
            </a:prstGeom>
            <a:solidFill>
              <a:schemeClr val="bg2"/>
            </a:solidFill>
            <a:ln w="9525">
              <a:solidFill>
                <a:schemeClr val="bg2"/>
              </a:solidFill>
              <a:round/>
              <a:headEnd/>
              <a:tailEnd/>
            </a:ln>
          </p:spPr>
          <p:txBody>
            <a:bodyPr/>
            <a:lstStyle/>
            <a:p>
              <a:endParaRPr lang="en-US"/>
            </a:p>
          </p:txBody>
        </p:sp>
        <p:sp>
          <p:nvSpPr>
            <p:cNvPr id="105674" name="Oval 585"/>
            <p:cNvSpPr>
              <a:spLocks noChangeArrowheads="1"/>
            </p:cNvSpPr>
            <p:nvPr/>
          </p:nvSpPr>
          <p:spPr bwMode="auto">
            <a:xfrm>
              <a:off x="3293" y="2044"/>
              <a:ext cx="32" cy="40"/>
            </a:xfrm>
            <a:prstGeom prst="ellipse">
              <a:avLst/>
            </a:prstGeom>
            <a:solidFill>
              <a:schemeClr val="bg2"/>
            </a:solidFill>
            <a:ln w="25400">
              <a:solidFill>
                <a:schemeClr val="bg2"/>
              </a:solidFill>
              <a:round/>
              <a:headEnd/>
              <a:tailEnd/>
            </a:ln>
          </p:spPr>
          <p:txBody>
            <a:bodyPr/>
            <a:lstStyle/>
            <a:p>
              <a:endParaRPr lang="en-US"/>
            </a:p>
          </p:txBody>
        </p:sp>
        <p:sp>
          <p:nvSpPr>
            <p:cNvPr id="105675" name="Oval 586"/>
            <p:cNvSpPr>
              <a:spLocks noChangeArrowheads="1"/>
            </p:cNvSpPr>
            <p:nvPr/>
          </p:nvSpPr>
          <p:spPr bwMode="auto">
            <a:xfrm>
              <a:off x="3293" y="2355"/>
              <a:ext cx="32" cy="32"/>
            </a:xfrm>
            <a:prstGeom prst="ellipse">
              <a:avLst/>
            </a:prstGeom>
            <a:solidFill>
              <a:schemeClr val="bg2"/>
            </a:solidFill>
            <a:ln w="9525">
              <a:solidFill>
                <a:schemeClr val="bg2"/>
              </a:solidFill>
              <a:round/>
              <a:headEnd/>
              <a:tailEnd/>
            </a:ln>
          </p:spPr>
          <p:txBody>
            <a:bodyPr/>
            <a:lstStyle/>
            <a:p>
              <a:endParaRPr lang="en-US"/>
            </a:p>
          </p:txBody>
        </p:sp>
        <p:sp>
          <p:nvSpPr>
            <p:cNvPr id="105676" name="Oval 587"/>
            <p:cNvSpPr>
              <a:spLocks noChangeArrowheads="1"/>
            </p:cNvSpPr>
            <p:nvPr/>
          </p:nvSpPr>
          <p:spPr bwMode="auto">
            <a:xfrm>
              <a:off x="3293"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05677" name="Oval 588"/>
            <p:cNvSpPr>
              <a:spLocks noChangeArrowheads="1"/>
            </p:cNvSpPr>
            <p:nvPr/>
          </p:nvSpPr>
          <p:spPr bwMode="auto">
            <a:xfrm>
              <a:off x="3293" y="2658"/>
              <a:ext cx="32" cy="40"/>
            </a:xfrm>
            <a:prstGeom prst="ellipse">
              <a:avLst/>
            </a:prstGeom>
            <a:solidFill>
              <a:schemeClr val="bg2"/>
            </a:solidFill>
            <a:ln w="9525">
              <a:solidFill>
                <a:schemeClr val="bg2"/>
              </a:solidFill>
              <a:round/>
              <a:headEnd/>
              <a:tailEnd/>
            </a:ln>
          </p:spPr>
          <p:txBody>
            <a:bodyPr/>
            <a:lstStyle/>
            <a:p>
              <a:endParaRPr lang="en-US"/>
            </a:p>
          </p:txBody>
        </p:sp>
        <p:sp>
          <p:nvSpPr>
            <p:cNvPr id="105678" name="Oval 589"/>
            <p:cNvSpPr>
              <a:spLocks noChangeArrowheads="1"/>
            </p:cNvSpPr>
            <p:nvPr/>
          </p:nvSpPr>
          <p:spPr bwMode="auto">
            <a:xfrm>
              <a:off x="3293" y="2658"/>
              <a:ext cx="32" cy="40"/>
            </a:xfrm>
            <a:prstGeom prst="ellipse">
              <a:avLst/>
            </a:prstGeom>
            <a:solidFill>
              <a:schemeClr val="bg2"/>
            </a:solidFill>
            <a:ln w="25400">
              <a:solidFill>
                <a:schemeClr val="bg2"/>
              </a:solidFill>
              <a:round/>
              <a:headEnd/>
              <a:tailEnd/>
            </a:ln>
          </p:spPr>
          <p:txBody>
            <a:bodyPr/>
            <a:lstStyle/>
            <a:p>
              <a:endParaRPr lang="en-US"/>
            </a:p>
          </p:txBody>
        </p:sp>
        <p:sp>
          <p:nvSpPr>
            <p:cNvPr id="105679" name="Oval 590"/>
            <p:cNvSpPr>
              <a:spLocks noChangeArrowheads="1"/>
            </p:cNvSpPr>
            <p:nvPr/>
          </p:nvSpPr>
          <p:spPr bwMode="auto">
            <a:xfrm>
              <a:off x="3285" y="2969"/>
              <a:ext cx="32" cy="32"/>
            </a:xfrm>
            <a:prstGeom prst="ellipse">
              <a:avLst/>
            </a:prstGeom>
            <a:solidFill>
              <a:schemeClr val="bg2"/>
            </a:solidFill>
            <a:ln w="9525">
              <a:solidFill>
                <a:schemeClr val="bg2"/>
              </a:solidFill>
              <a:round/>
              <a:headEnd/>
              <a:tailEnd/>
            </a:ln>
          </p:spPr>
          <p:txBody>
            <a:bodyPr/>
            <a:lstStyle/>
            <a:p>
              <a:endParaRPr lang="en-US"/>
            </a:p>
          </p:txBody>
        </p:sp>
        <p:sp>
          <p:nvSpPr>
            <p:cNvPr id="105680" name="Oval 591"/>
            <p:cNvSpPr>
              <a:spLocks noChangeArrowheads="1"/>
            </p:cNvSpPr>
            <p:nvPr/>
          </p:nvSpPr>
          <p:spPr bwMode="auto">
            <a:xfrm>
              <a:off x="3285" y="2969"/>
              <a:ext cx="32" cy="32"/>
            </a:xfrm>
            <a:prstGeom prst="ellipse">
              <a:avLst/>
            </a:prstGeom>
            <a:solidFill>
              <a:schemeClr val="bg2"/>
            </a:solidFill>
            <a:ln w="25400">
              <a:solidFill>
                <a:schemeClr val="bg2"/>
              </a:solidFill>
              <a:round/>
              <a:headEnd/>
              <a:tailEnd/>
            </a:ln>
          </p:spPr>
          <p:txBody>
            <a:bodyPr/>
            <a:lstStyle/>
            <a:p>
              <a:endParaRPr lang="en-US"/>
            </a:p>
          </p:txBody>
        </p:sp>
        <p:grpSp>
          <p:nvGrpSpPr>
            <p:cNvPr id="105681" name="Group 592"/>
            <p:cNvGrpSpPr>
              <a:grpSpLocks/>
            </p:cNvGrpSpPr>
            <p:nvPr/>
          </p:nvGrpSpPr>
          <p:grpSpPr bwMode="auto">
            <a:xfrm>
              <a:off x="3748" y="1741"/>
              <a:ext cx="40" cy="1260"/>
              <a:chOff x="3748" y="1741"/>
              <a:chExt cx="40" cy="1260"/>
            </a:xfrm>
          </p:grpSpPr>
          <p:sp>
            <p:nvSpPr>
              <p:cNvPr id="106304" name="Oval 593"/>
              <p:cNvSpPr>
                <a:spLocks noChangeArrowheads="1"/>
              </p:cNvSpPr>
              <p:nvPr/>
            </p:nvSpPr>
            <p:spPr bwMode="auto">
              <a:xfrm>
                <a:off x="3748" y="1741"/>
                <a:ext cx="40" cy="32"/>
              </a:xfrm>
              <a:prstGeom prst="ellipse">
                <a:avLst/>
              </a:prstGeom>
              <a:solidFill>
                <a:schemeClr val="bg2"/>
              </a:solidFill>
              <a:ln w="9525">
                <a:solidFill>
                  <a:schemeClr val="bg2"/>
                </a:solidFill>
                <a:round/>
                <a:headEnd/>
                <a:tailEnd/>
              </a:ln>
            </p:spPr>
            <p:txBody>
              <a:bodyPr/>
              <a:lstStyle/>
              <a:p>
                <a:endParaRPr lang="en-US"/>
              </a:p>
            </p:txBody>
          </p:sp>
          <p:sp>
            <p:nvSpPr>
              <p:cNvPr id="106305" name="Oval 594"/>
              <p:cNvSpPr>
                <a:spLocks noChangeArrowheads="1"/>
              </p:cNvSpPr>
              <p:nvPr/>
            </p:nvSpPr>
            <p:spPr bwMode="auto">
              <a:xfrm>
                <a:off x="3748" y="1741"/>
                <a:ext cx="40" cy="32"/>
              </a:xfrm>
              <a:prstGeom prst="ellipse">
                <a:avLst/>
              </a:prstGeom>
              <a:solidFill>
                <a:schemeClr val="bg2"/>
              </a:solidFill>
              <a:ln w="25400">
                <a:solidFill>
                  <a:schemeClr val="bg2"/>
                </a:solidFill>
                <a:round/>
                <a:headEnd/>
                <a:tailEnd/>
              </a:ln>
            </p:spPr>
            <p:txBody>
              <a:bodyPr/>
              <a:lstStyle/>
              <a:p>
                <a:endParaRPr lang="en-US"/>
              </a:p>
            </p:txBody>
          </p:sp>
          <p:sp>
            <p:nvSpPr>
              <p:cNvPr id="106306" name="Oval 595"/>
              <p:cNvSpPr>
                <a:spLocks noChangeArrowheads="1"/>
              </p:cNvSpPr>
              <p:nvPr/>
            </p:nvSpPr>
            <p:spPr bwMode="auto">
              <a:xfrm>
                <a:off x="3756" y="2044"/>
                <a:ext cx="32" cy="32"/>
              </a:xfrm>
              <a:prstGeom prst="ellipse">
                <a:avLst/>
              </a:prstGeom>
              <a:solidFill>
                <a:schemeClr val="bg2"/>
              </a:solidFill>
              <a:ln w="9525">
                <a:solidFill>
                  <a:schemeClr val="bg2"/>
                </a:solidFill>
                <a:round/>
                <a:headEnd/>
                <a:tailEnd/>
              </a:ln>
            </p:spPr>
            <p:txBody>
              <a:bodyPr/>
              <a:lstStyle/>
              <a:p>
                <a:endParaRPr lang="en-US"/>
              </a:p>
            </p:txBody>
          </p:sp>
          <p:sp>
            <p:nvSpPr>
              <p:cNvPr id="106307" name="Oval 596"/>
              <p:cNvSpPr>
                <a:spLocks noChangeArrowheads="1"/>
              </p:cNvSpPr>
              <p:nvPr/>
            </p:nvSpPr>
            <p:spPr bwMode="auto">
              <a:xfrm>
                <a:off x="3756"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06308" name="Oval 597"/>
              <p:cNvSpPr>
                <a:spLocks noChangeArrowheads="1"/>
              </p:cNvSpPr>
              <p:nvPr/>
            </p:nvSpPr>
            <p:spPr bwMode="auto">
              <a:xfrm>
                <a:off x="3756" y="2355"/>
                <a:ext cx="32" cy="32"/>
              </a:xfrm>
              <a:prstGeom prst="ellipse">
                <a:avLst/>
              </a:prstGeom>
              <a:solidFill>
                <a:schemeClr val="bg2"/>
              </a:solidFill>
              <a:ln w="9525">
                <a:solidFill>
                  <a:schemeClr val="bg2"/>
                </a:solidFill>
                <a:round/>
                <a:headEnd/>
                <a:tailEnd/>
              </a:ln>
            </p:spPr>
            <p:txBody>
              <a:bodyPr/>
              <a:lstStyle/>
              <a:p>
                <a:endParaRPr lang="en-US"/>
              </a:p>
            </p:txBody>
          </p:sp>
          <p:sp>
            <p:nvSpPr>
              <p:cNvPr id="106309" name="Oval 598"/>
              <p:cNvSpPr>
                <a:spLocks noChangeArrowheads="1"/>
              </p:cNvSpPr>
              <p:nvPr/>
            </p:nvSpPr>
            <p:spPr bwMode="auto">
              <a:xfrm>
                <a:off x="3756"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06310" name="Oval 599"/>
              <p:cNvSpPr>
                <a:spLocks noChangeArrowheads="1"/>
              </p:cNvSpPr>
              <p:nvPr/>
            </p:nvSpPr>
            <p:spPr bwMode="auto">
              <a:xfrm>
                <a:off x="3748" y="2658"/>
                <a:ext cx="40" cy="32"/>
              </a:xfrm>
              <a:prstGeom prst="ellipse">
                <a:avLst/>
              </a:prstGeom>
              <a:solidFill>
                <a:schemeClr val="bg2"/>
              </a:solidFill>
              <a:ln w="9525">
                <a:solidFill>
                  <a:schemeClr val="bg2"/>
                </a:solidFill>
                <a:round/>
                <a:headEnd/>
                <a:tailEnd/>
              </a:ln>
            </p:spPr>
            <p:txBody>
              <a:bodyPr/>
              <a:lstStyle/>
              <a:p>
                <a:endParaRPr lang="en-US"/>
              </a:p>
            </p:txBody>
          </p:sp>
          <p:sp>
            <p:nvSpPr>
              <p:cNvPr id="106311" name="Oval 600"/>
              <p:cNvSpPr>
                <a:spLocks noChangeArrowheads="1"/>
              </p:cNvSpPr>
              <p:nvPr/>
            </p:nvSpPr>
            <p:spPr bwMode="auto">
              <a:xfrm>
                <a:off x="3748" y="2658"/>
                <a:ext cx="40" cy="32"/>
              </a:xfrm>
              <a:prstGeom prst="ellipse">
                <a:avLst/>
              </a:prstGeom>
              <a:solidFill>
                <a:schemeClr val="bg2"/>
              </a:solidFill>
              <a:ln w="25400">
                <a:solidFill>
                  <a:schemeClr val="bg2"/>
                </a:solidFill>
                <a:round/>
                <a:headEnd/>
                <a:tailEnd/>
              </a:ln>
            </p:spPr>
            <p:txBody>
              <a:bodyPr/>
              <a:lstStyle/>
              <a:p>
                <a:endParaRPr lang="en-US"/>
              </a:p>
            </p:txBody>
          </p:sp>
          <p:sp>
            <p:nvSpPr>
              <p:cNvPr id="106312" name="Oval 601"/>
              <p:cNvSpPr>
                <a:spLocks noChangeArrowheads="1"/>
              </p:cNvSpPr>
              <p:nvPr/>
            </p:nvSpPr>
            <p:spPr bwMode="auto">
              <a:xfrm>
                <a:off x="3748" y="2969"/>
                <a:ext cx="32" cy="32"/>
              </a:xfrm>
              <a:prstGeom prst="ellipse">
                <a:avLst/>
              </a:prstGeom>
              <a:solidFill>
                <a:schemeClr val="bg2"/>
              </a:solidFill>
              <a:ln w="9525">
                <a:solidFill>
                  <a:schemeClr val="bg2"/>
                </a:solidFill>
                <a:round/>
                <a:headEnd/>
                <a:tailEnd/>
              </a:ln>
            </p:spPr>
            <p:txBody>
              <a:bodyPr/>
              <a:lstStyle/>
              <a:p>
                <a:endParaRPr lang="en-US"/>
              </a:p>
            </p:txBody>
          </p:sp>
          <p:sp>
            <p:nvSpPr>
              <p:cNvPr id="106313" name="Oval 602"/>
              <p:cNvSpPr>
                <a:spLocks noChangeArrowheads="1"/>
              </p:cNvSpPr>
              <p:nvPr/>
            </p:nvSpPr>
            <p:spPr bwMode="auto">
              <a:xfrm>
                <a:off x="3748"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05682" name="Group 603"/>
            <p:cNvGrpSpPr>
              <a:grpSpLocks/>
            </p:cNvGrpSpPr>
            <p:nvPr/>
          </p:nvGrpSpPr>
          <p:grpSpPr bwMode="auto">
            <a:xfrm>
              <a:off x="4203" y="1749"/>
              <a:ext cx="48" cy="1252"/>
              <a:chOff x="4203" y="1749"/>
              <a:chExt cx="48" cy="1252"/>
            </a:xfrm>
          </p:grpSpPr>
          <p:sp>
            <p:nvSpPr>
              <p:cNvPr id="106294" name="Oval 604"/>
              <p:cNvSpPr>
                <a:spLocks noChangeArrowheads="1"/>
              </p:cNvSpPr>
              <p:nvPr/>
            </p:nvSpPr>
            <p:spPr bwMode="auto">
              <a:xfrm>
                <a:off x="4211" y="1749"/>
                <a:ext cx="32" cy="32"/>
              </a:xfrm>
              <a:prstGeom prst="ellipse">
                <a:avLst/>
              </a:prstGeom>
              <a:solidFill>
                <a:schemeClr val="bg2"/>
              </a:solidFill>
              <a:ln w="9525">
                <a:solidFill>
                  <a:schemeClr val="bg2"/>
                </a:solidFill>
                <a:round/>
                <a:headEnd/>
                <a:tailEnd/>
              </a:ln>
            </p:spPr>
            <p:txBody>
              <a:bodyPr/>
              <a:lstStyle/>
              <a:p>
                <a:endParaRPr lang="en-US"/>
              </a:p>
            </p:txBody>
          </p:sp>
          <p:sp>
            <p:nvSpPr>
              <p:cNvPr id="106295" name="Oval 605"/>
              <p:cNvSpPr>
                <a:spLocks noChangeArrowheads="1"/>
              </p:cNvSpPr>
              <p:nvPr/>
            </p:nvSpPr>
            <p:spPr bwMode="auto">
              <a:xfrm>
                <a:off x="4211" y="1749"/>
                <a:ext cx="32" cy="32"/>
              </a:xfrm>
              <a:prstGeom prst="ellipse">
                <a:avLst/>
              </a:prstGeom>
              <a:solidFill>
                <a:schemeClr val="bg2"/>
              </a:solidFill>
              <a:ln w="25400">
                <a:solidFill>
                  <a:schemeClr val="bg2"/>
                </a:solidFill>
                <a:round/>
                <a:headEnd/>
                <a:tailEnd/>
              </a:ln>
            </p:spPr>
            <p:txBody>
              <a:bodyPr/>
              <a:lstStyle/>
              <a:p>
                <a:endParaRPr lang="en-US"/>
              </a:p>
            </p:txBody>
          </p:sp>
          <p:sp>
            <p:nvSpPr>
              <p:cNvPr id="106296" name="Oval 606"/>
              <p:cNvSpPr>
                <a:spLocks noChangeArrowheads="1"/>
              </p:cNvSpPr>
              <p:nvPr/>
            </p:nvSpPr>
            <p:spPr bwMode="auto">
              <a:xfrm>
                <a:off x="4219" y="2052"/>
                <a:ext cx="32" cy="32"/>
              </a:xfrm>
              <a:prstGeom prst="ellipse">
                <a:avLst/>
              </a:prstGeom>
              <a:solidFill>
                <a:schemeClr val="bg2"/>
              </a:solidFill>
              <a:ln w="9525">
                <a:solidFill>
                  <a:schemeClr val="bg2"/>
                </a:solidFill>
                <a:round/>
                <a:headEnd/>
                <a:tailEnd/>
              </a:ln>
            </p:spPr>
            <p:txBody>
              <a:bodyPr/>
              <a:lstStyle/>
              <a:p>
                <a:endParaRPr lang="en-US"/>
              </a:p>
            </p:txBody>
          </p:sp>
          <p:sp>
            <p:nvSpPr>
              <p:cNvPr id="106297" name="Oval 607"/>
              <p:cNvSpPr>
                <a:spLocks noChangeArrowheads="1"/>
              </p:cNvSpPr>
              <p:nvPr/>
            </p:nvSpPr>
            <p:spPr bwMode="auto">
              <a:xfrm>
                <a:off x="4219" y="2052"/>
                <a:ext cx="32" cy="32"/>
              </a:xfrm>
              <a:prstGeom prst="ellipse">
                <a:avLst/>
              </a:prstGeom>
              <a:solidFill>
                <a:schemeClr val="bg2"/>
              </a:solidFill>
              <a:ln w="25400">
                <a:solidFill>
                  <a:schemeClr val="bg2"/>
                </a:solidFill>
                <a:round/>
                <a:headEnd/>
                <a:tailEnd/>
              </a:ln>
            </p:spPr>
            <p:txBody>
              <a:bodyPr/>
              <a:lstStyle/>
              <a:p>
                <a:endParaRPr lang="en-US"/>
              </a:p>
            </p:txBody>
          </p:sp>
          <p:sp>
            <p:nvSpPr>
              <p:cNvPr id="106298" name="Oval 608"/>
              <p:cNvSpPr>
                <a:spLocks noChangeArrowheads="1"/>
              </p:cNvSpPr>
              <p:nvPr/>
            </p:nvSpPr>
            <p:spPr bwMode="auto">
              <a:xfrm>
                <a:off x="4219" y="2355"/>
                <a:ext cx="32" cy="32"/>
              </a:xfrm>
              <a:prstGeom prst="ellipse">
                <a:avLst/>
              </a:prstGeom>
              <a:solidFill>
                <a:schemeClr val="bg2"/>
              </a:solidFill>
              <a:ln w="9525">
                <a:solidFill>
                  <a:schemeClr val="bg2"/>
                </a:solidFill>
                <a:round/>
                <a:headEnd/>
                <a:tailEnd/>
              </a:ln>
            </p:spPr>
            <p:txBody>
              <a:bodyPr/>
              <a:lstStyle/>
              <a:p>
                <a:endParaRPr lang="en-US"/>
              </a:p>
            </p:txBody>
          </p:sp>
          <p:sp>
            <p:nvSpPr>
              <p:cNvPr id="106299" name="Oval 609"/>
              <p:cNvSpPr>
                <a:spLocks noChangeArrowheads="1"/>
              </p:cNvSpPr>
              <p:nvPr/>
            </p:nvSpPr>
            <p:spPr bwMode="auto">
              <a:xfrm>
                <a:off x="4219"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06300" name="Oval 610"/>
              <p:cNvSpPr>
                <a:spLocks noChangeArrowheads="1"/>
              </p:cNvSpPr>
              <p:nvPr/>
            </p:nvSpPr>
            <p:spPr bwMode="auto">
              <a:xfrm>
                <a:off x="4211" y="2666"/>
                <a:ext cx="32" cy="32"/>
              </a:xfrm>
              <a:prstGeom prst="ellipse">
                <a:avLst/>
              </a:prstGeom>
              <a:solidFill>
                <a:schemeClr val="bg2"/>
              </a:solidFill>
              <a:ln w="9525">
                <a:solidFill>
                  <a:schemeClr val="bg2"/>
                </a:solidFill>
                <a:round/>
                <a:headEnd/>
                <a:tailEnd/>
              </a:ln>
            </p:spPr>
            <p:txBody>
              <a:bodyPr/>
              <a:lstStyle/>
              <a:p>
                <a:endParaRPr lang="en-US"/>
              </a:p>
            </p:txBody>
          </p:sp>
          <p:sp>
            <p:nvSpPr>
              <p:cNvPr id="106301" name="Oval 611"/>
              <p:cNvSpPr>
                <a:spLocks noChangeArrowheads="1"/>
              </p:cNvSpPr>
              <p:nvPr/>
            </p:nvSpPr>
            <p:spPr bwMode="auto">
              <a:xfrm>
                <a:off x="4211" y="2666"/>
                <a:ext cx="32" cy="32"/>
              </a:xfrm>
              <a:prstGeom prst="ellipse">
                <a:avLst/>
              </a:prstGeom>
              <a:solidFill>
                <a:schemeClr val="bg2"/>
              </a:solidFill>
              <a:ln w="25400">
                <a:solidFill>
                  <a:schemeClr val="bg2"/>
                </a:solidFill>
                <a:round/>
                <a:headEnd/>
                <a:tailEnd/>
              </a:ln>
            </p:spPr>
            <p:txBody>
              <a:bodyPr/>
              <a:lstStyle/>
              <a:p>
                <a:endParaRPr lang="en-US"/>
              </a:p>
            </p:txBody>
          </p:sp>
          <p:sp>
            <p:nvSpPr>
              <p:cNvPr id="106302" name="Oval 612"/>
              <p:cNvSpPr>
                <a:spLocks noChangeArrowheads="1"/>
              </p:cNvSpPr>
              <p:nvPr/>
            </p:nvSpPr>
            <p:spPr bwMode="auto">
              <a:xfrm>
                <a:off x="4203" y="2969"/>
                <a:ext cx="40" cy="32"/>
              </a:xfrm>
              <a:prstGeom prst="ellipse">
                <a:avLst/>
              </a:prstGeom>
              <a:solidFill>
                <a:schemeClr val="bg2"/>
              </a:solidFill>
              <a:ln w="9525">
                <a:solidFill>
                  <a:schemeClr val="bg2"/>
                </a:solidFill>
                <a:round/>
                <a:headEnd/>
                <a:tailEnd/>
              </a:ln>
            </p:spPr>
            <p:txBody>
              <a:bodyPr/>
              <a:lstStyle/>
              <a:p>
                <a:endParaRPr lang="en-US"/>
              </a:p>
            </p:txBody>
          </p:sp>
          <p:sp>
            <p:nvSpPr>
              <p:cNvPr id="106303" name="Oval 613"/>
              <p:cNvSpPr>
                <a:spLocks noChangeArrowheads="1"/>
              </p:cNvSpPr>
              <p:nvPr/>
            </p:nvSpPr>
            <p:spPr bwMode="auto">
              <a:xfrm>
                <a:off x="4203" y="2969"/>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05683" name="Group 614"/>
            <p:cNvGrpSpPr>
              <a:grpSpLocks/>
            </p:cNvGrpSpPr>
            <p:nvPr/>
          </p:nvGrpSpPr>
          <p:grpSpPr bwMode="auto">
            <a:xfrm>
              <a:off x="3317" y="2076"/>
              <a:ext cx="431" cy="284"/>
              <a:chOff x="3317" y="2076"/>
              <a:chExt cx="431" cy="284"/>
            </a:xfrm>
          </p:grpSpPr>
          <p:sp>
            <p:nvSpPr>
              <p:cNvPr id="106292" name="Freeform 615"/>
              <p:cNvSpPr>
                <a:spLocks/>
              </p:cNvSpPr>
              <p:nvPr/>
            </p:nvSpPr>
            <p:spPr bwMode="auto">
              <a:xfrm>
                <a:off x="3620" y="2076"/>
                <a:ext cx="128" cy="104"/>
              </a:xfrm>
              <a:custGeom>
                <a:avLst/>
                <a:gdLst>
                  <a:gd name="T0" fmla="*/ 128 w 128"/>
                  <a:gd name="T1" fmla="*/ 0 h 104"/>
                  <a:gd name="T2" fmla="*/ 40 w 128"/>
                  <a:gd name="T3" fmla="*/ 104 h 104"/>
                  <a:gd name="T4" fmla="*/ 16 w 128"/>
                  <a:gd name="T5" fmla="*/ 72 h 104"/>
                  <a:gd name="T6" fmla="*/ 0 w 128"/>
                  <a:gd name="T7" fmla="*/ 48 h 104"/>
                  <a:gd name="T8" fmla="*/ 128 w 128"/>
                  <a:gd name="T9" fmla="*/ 0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128" y="0"/>
                    </a:moveTo>
                    <a:lnTo>
                      <a:pt x="40" y="104"/>
                    </a:lnTo>
                    <a:lnTo>
                      <a:pt x="16" y="72"/>
                    </a:lnTo>
                    <a:lnTo>
                      <a:pt x="0" y="48"/>
                    </a:lnTo>
                    <a:lnTo>
                      <a:pt x="128" y="0"/>
                    </a:lnTo>
                    <a:close/>
                  </a:path>
                </a:pathLst>
              </a:custGeom>
              <a:solidFill>
                <a:schemeClr val="bg2"/>
              </a:solidFill>
              <a:ln w="9525">
                <a:solidFill>
                  <a:schemeClr val="bg2"/>
                </a:solidFill>
                <a:round/>
                <a:headEnd/>
                <a:tailEnd/>
              </a:ln>
            </p:spPr>
            <p:txBody>
              <a:bodyPr/>
              <a:lstStyle/>
              <a:p>
                <a:endParaRPr lang="en-US"/>
              </a:p>
            </p:txBody>
          </p:sp>
          <p:sp>
            <p:nvSpPr>
              <p:cNvPr id="106293" name="Line 616"/>
              <p:cNvSpPr>
                <a:spLocks noChangeShapeType="1"/>
              </p:cNvSpPr>
              <p:nvPr/>
            </p:nvSpPr>
            <p:spPr bwMode="auto">
              <a:xfrm flipV="1">
                <a:off x="3317" y="2143"/>
                <a:ext cx="327" cy="217"/>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684" name="Group 617"/>
            <p:cNvGrpSpPr>
              <a:grpSpLocks/>
            </p:cNvGrpSpPr>
            <p:nvPr/>
          </p:nvGrpSpPr>
          <p:grpSpPr bwMode="auto">
            <a:xfrm>
              <a:off x="3325" y="1733"/>
              <a:ext cx="415" cy="56"/>
              <a:chOff x="3325" y="1733"/>
              <a:chExt cx="415" cy="56"/>
            </a:xfrm>
          </p:grpSpPr>
          <p:sp>
            <p:nvSpPr>
              <p:cNvPr id="106284" name="Freeform 618"/>
              <p:cNvSpPr>
                <a:spLocks/>
              </p:cNvSpPr>
              <p:nvPr/>
            </p:nvSpPr>
            <p:spPr bwMode="auto">
              <a:xfrm>
                <a:off x="3628"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6285" name="Group 619"/>
              <p:cNvGrpSpPr>
                <a:grpSpLocks/>
              </p:cNvGrpSpPr>
              <p:nvPr/>
            </p:nvGrpSpPr>
            <p:grpSpPr bwMode="auto">
              <a:xfrm>
                <a:off x="3325" y="1757"/>
                <a:ext cx="295" cy="1"/>
                <a:chOff x="3325" y="1757"/>
                <a:chExt cx="295" cy="1"/>
              </a:xfrm>
            </p:grpSpPr>
            <p:sp>
              <p:nvSpPr>
                <p:cNvPr id="106286" name="Line 620"/>
                <p:cNvSpPr>
                  <a:spLocks noChangeShapeType="1"/>
                </p:cNvSpPr>
                <p:nvPr/>
              </p:nvSpPr>
              <p:spPr bwMode="auto">
                <a:xfrm>
                  <a:off x="332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87" name="Line 621"/>
                <p:cNvSpPr>
                  <a:spLocks noChangeShapeType="1"/>
                </p:cNvSpPr>
                <p:nvPr/>
              </p:nvSpPr>
              <p:spPr bwMode="auto">
                <a:xfrm>
                  <a:off x="338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88" name="Line 622"/>
                <p:cNvSpPr>
                  <a:spLocks noChangeShapeType="1"/>
                </p:cNvSpPr>
                <p:nvPr/>
              </p:nvSpPr>
              <p:spPr bwMode="auto">
                <a:xfrm>
                  <a:off x="3437"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89" name="Line 623"/>
                <p:cNvSpPr>
                  <a:spLocks noChangeShapeType="1"/>
                </p:cNvSpPr>
                <p:nvPr/>
              </p:nvSpPr>
              <p:spPr bwMode="auto">
                <a:xfrm>
                  <a:off x="3493" y="1757"/>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90" name="Line 624"/>
                <p:cNvSpPr>
                  <a:spLocks noChangeShapeType="1"/>
                </p:cNvSpPr>
                <p:nvPr/>
              </p:nvSpPr>
              <p:spPr bwMode="auto">
                <a:xfrm>
                  <a:off x="354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91" name="Line 625"/>
                <p:cNvSpPr>
                  <a:spLocks noChangeShapeType="1"/>
                </p:cNvSpPr>
                <p:nvPr/>
              </p:nvSpPr>
              <p:spPr bwMode="auto">
                <a:xfrm>
                  <a:off x="3604"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685" name="Group 626"/>
            <p:cNvGrpSpPr>
              <a:grpSpLocks/>
            </p:cNvGrpSpPr>
            <p:nvPr/>
          </p:nvGrpSpPr>
          <p:grpSpPr bwMode="auto">
            <a:xfrm>
              <a:off x="3788" y="1733"/>
              <a:ext cx="415" cy="56"/>
              <a:chOff x="3788" y="1733"/>
              <a:chExt cx="415" cy="56"/>
            </a:xfrm>
          </p:grpSpPr>
          <p:sp>
            <p:nvSpPr>
              <p:cNvPr id="106276" name="Freeform 627"/>
              <p:cNvSpPr>
                <a:spLocks/>
              </p:cNvSpPr>
              <p:nvPr/>
            </p:nvSpPr>
            <p:spPr bwMode="auto">
              <a:xfrm>
                <a:off x="4091"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6277" name="Group 628"/>
              <p:cNvGrpSpPr>
                <a:grpSpLocks/>
              </p:cNvGrpSpPr>
              <p:nvPr/>
            </p:nvGrpSpPr>
            <p:grpSpPr bwMode="auto">
              <a:xfrm>
                <a:off x="3788" y="1757"/>
                <a:ext cx="295" cy="1"/>
                <a:chOff x="3788" y="1757"/>
                <a:chExt cx="295" cy="1"/>
              </a:xfrm>
            </p:grpSpPr>
            <p:sp>
              <p:nvSpPr>
                <p:cNvPr id="106278" name="Line 629"/>
                <p:cNvSpPr>
                  <a:spLocks noChangeShapeType="1"/>
                </p:cNvSpPr>
                <p:nvPr/>
              </p:nvSpPr>
              <p:spPr bwMode="auto">
                <a:xfrm>
                  <a:off x="378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79" name="Line 630"/>
                <p:cNvSpPr>
                  <a:spLocks noChangeShapeType="1"/>
                </p:cNvSpPr>
                <p:nvPr/>
              </p:nvSpPr>
              <p:spPr bwMode="auto">
                <a:xfrm>
                  <a:off x="3844"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80" name="Line 631"/>
                <p:cNvSpPr>
                  <a:spLocks noChangeShapeType="1"/>
                </p:cNvSpPr>
                <p:nvPr/>
              </p:nvSpPr>
              <p:spPr bwMode="auto">
                <a:xfrm>
                  <a:off x="3900"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81" name="Line 632"/>
                <p:cNvSpPr>
                  <a:spLocks noChangeShapeType="1"/>
                </p:cNvSpPr>
                <p:nvPr/>
              </p:nvSpPr>
              <p:spPr bwMode="auto">
                <a:xfrm>
                  <a:off x="395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82" name="Line 633"/>
                <p:cNvSpPr>
                  <a:spLocks noChangeShapeType="1"/>
                </p:cNvSpPr>
                <p:nvPr/>
              </p:nvSpPr>
              <p:spPr bwMode="auto">
                <a:xfrm>
                  <a:off x="401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83" name="Line 634"/>
                <p:cNvSpPr>
                  <a:spLocks noChangeShapeType="1"/>
                </p:cNvSpPr>
                <p:nvPr/>
              </p:nvSpPr>
              <p:spPr bwMode="auto">
                <a:xfrm>
                  <a:off x="4067"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686" name="Group 635"/>
            <p:cNvGrpSpPr>
              <a:grpSpLocks/>
            </p:cNvGrpSpPr>
            <p:nvPr/>
          </p:nvGrpSpPr>
          <p:grpSpPr bwMode="auto">
            <a:xfrm>
              <a:off x="3325" y="2044"/>
              <a:ext cx="423" cy="56"/>
              <a:chOff x="3325" y="2044"/>
              <a:chExt cx="423" cy="56"/>
            </a:xfrm>
          </p:grpSpPr>
          <p:sp>
            <p:nvSpPr>
              <p:cNvPr id="106268" name="Freeform 636"/>
              <p:cNvSpPr>
                <a:spLocks/>
              </p:cNvSpPr>
              <p:nvPr/>
            </p:nvSpPr>
            <p:spPr bwMode="auto">
              <a:xfrm>
                <a:off x="3628" y="2044"/>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06269" name="Group 637"/>
              <p:cNvGrpSpPr>
                <a:grpSpLocks/>
              </p:cNvGrpSpPr>
              <p:nvPr/>
            </p:nvGrpSpPr>
            <p:grpSpPr bwMode="auto">
              <a:xfrm>
                <a:off x="3325" y="2068"/>
                <a:ext cx="295" cy="1"/>
                <a:chOff x="3325" y="2068"/>
                <a:chExt cx="295" cy="1"/>
              </a:xfrm>
            </p:grpSpPr>
            <p:sp>
              <p:nvSpPr>
                <p:cNvPr id="106270" name="Line 638"/>
                <p:cNvSpPr>
                  <a:spLocks noChangeShapeType="1"/>
                </p:cNvSpPr>
                <p:nvPr/>
              </p:nvSpPr>
              <p:spPr bwMode="auto">
                <a:xfrm>
                  <a:off x="3325"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71" name="Line 639"/>
                <p:cNvSpPr>
                  <a:spLocks noChangeShapeType="1"/>
                </p:cNvSpPr>
                <p:nvPr/>
              </p:nvSpPr>
              <p:spPr bwMode="auto">
                <a:xfrm>
                  <a:off x="338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72" name="Line 640"/>
                <p:cNvSpPr>
                  <a:spLocks noChangeShapeType="1"/>
                </p:cNvSpPr>
                <p:nvPr/>
              </p:nvSpPr>
              <p:spPr bwMode="auto">
                <a:xfrm>
                  <a:off x="343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73" name="Line 641"/>
                <p:cNvSpPr>
                  <a:spLocks noChangeShapeType="1"/>
                </p:cNvSpPr>
                <p:nvPr/>
              </p:nvSpPr>
              <p:spPr bwMode="auto">
                <a:xfrm>
                  <a:off x="3493" y="206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74" name="Line 642"/>
                <p:cNvSpPr>
                  <a:spLocks noChangeShapeType="1"/>
                </p:cNvSpPr>
                <p:nvPr/>
              </p:nvSpPr>
              <p:spPr bwMode="auto">
                <a:xfrm>
                  <a:off x="354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75" name="Line 643"/>
                <p:cNvSpPr>
                  <a:spLocks noChangeShapeType="1"/>
                </p:cNvSpPr>
                <p:nvPr/>
              </p:nvSpPr>
              <p:spPr bwMode="auto">
                <a:xfrm>
                  <a:off x="3604"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687" name="Group 644"/>
            <p:cNvGrpSpPr>
              <a:grpSpLocks/>
            </p:cNvGrpSpPr>
            <p:nvPr/>
          </p:nvGrpSpPr>
          <p:grpSpPr bwMode="auto">
            <a:xfrm>
              <a:off x="3796" y="2036"/>
              <a:ext cx="415" cy="56"/>
              <a:chOff x="3796" y="2036"/>
              <a:chExt cx="415" cy="56"/>
            </a:xfrm>
          </p:grpSpPr>
          <p:sp>
            <p:nvSpPr>
              <p:cNvPr id="106260" name="Freeform 645"/>
              <p:cNvSpPr>
                <a:spLocks/>
              </p:cNvSpPr>
              <p:nvPr/>
            </p:nvSpPr>
            <p:spPr bwMode="auto">
              <a:xfrm>
                <a:off x="4099"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6261" name="Group 646"/>
              <p:cNvGrpSpPr>
                <a:grpSpLocks/>
              </p:cNvGrpSpPr>
              <p:nvPr/>
            </p:nvGrpSpPr>
            <p:grpSpPr bwMode="auto">
              <a:xfrm>
                <a:off x="3796" y="2068"/>
                <a:ext cx="295" cy="1"/>
                <a:chOff x="3796" y="2068"/>
                <a:chExt cx="295" cy="1"/>
              </a:xfrm>
            </p:grpSpPr>
            <p:sp>
              <p:nvSpPr>
                <p:cNvPr id="106262" name="Line 647"/>
                <p:cNvSpPr>
                  <a:spLocks noChangeShapeType="1"/>
                </p:cNvSpPr>
                <p:nvPr/>
              </p:nvSpPr>
              <p:spPr bwMode="auto">
                <a:xfrm>
                  <a:off x="3796"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63" name="Line 648"/>
                <p:cNvSpPr>
                  <a:spLocks noChangeShapeType="1"/>
                </p:cNvSpPr>
                <p:nvPr/>
              </p:nvSpPr>
              <p:spPr bwMode="auto">
                <a:xfrm>
                  <a:off x="385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64" name="Line 649"/>
                <p:cNvSpPr>
                  <a:spLocks noChangeShapeType="1"/>
                </p:cNvSpPr>
                <p:nvPr/>
              </p:nvSpPr>
              <p:spPr bwMode="auto">
                <a:xfrm>
                  <a:off x="390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65" name="Line 650"/>
                <p:cNvSpPr>
                  <a:spLocks noChangeShapeType="1"/>
                </p:cNvSpPr>
                <p:nvPr/>
              </p:nvSpPr>
              <p:spPr bwMode="auto">
                <a:xfrm>
                  <a:off x="396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66" name="Line 651"/>
                <p:cNvSpPr>
                  <a:spLocks noChangeShapeType="1"/>
                </p:cNvSpPr>
                <p:nvPr/>
              </p:nvSpPr>
              <p:spPr bwMode="auto">
                <a:xfrm>
                  <a:off x="4019"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67" name="Line 652"/>
                <p:cNvSpPr>
                  <a:spLocks noChangeShapeType="1"/>
                </p:cNvSpPr>
                <p:nvPr/>
              </p:nvSpPr>
              <p:spPr bwMode="auto">
                <a:xfrm>
                  <a:off x="4075"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688" name="Group 653"/>
            <p:cNvGrpSpPr>
              <a:grpSpLocks/>
            </p:cNvGrpSpPr>
            <p:nvPr/>
          </p:nvGrpSpPr>
          <p:grpSpPr bwMode="auto">
            <a:xfrm>
              <a:off x="4267" y="2036"/>
              <a:ext cx="415" cy="56"/>
              <a:chOff x="4267" y="2036"/>
              <a:chExt cx="415" cy="56"/>
            </a:xfrm>
          </p:grpSpPr>
          <p:sp>
            <p:nvSpPr>
              <p:cNvPr id="106252" name="Freeform 654"/>
              <p:cNvSpPr>
                <a:spLocks/>
              </p:cNvSpPr>
              <p:nvPr/>
            </p:nvSpPr>
            <p:spPr bwMode="auto">
              <a:xfrm>
                <a:off x="4570"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6253" name="Group 655"/>
              <p:cNvGrpSpPr>
                <a:grpSpLocks/>
              </p:cNvGrpSpPr>
              <p:nvPr/>
            </p:nvGrpSpPr>
            <p:grpSpPr bwMode="auto">
              <a:xfrm>
                <a:off x="4267" y="2068"/>
                <a:ext cx="295" cy="1"/>
                <a:chOff x="4267" y="2068"/>
                <a:chExt cx="295" cy="1"/>
              </a:xfrm>
            </p:grpSpPr>
            <p:sp>
              <p:nvSpPr>
                <p:cNvPr id="106254" name="Line 656"/>
                <p:cNvSpPr>
                  <a:spLocks noChangeShapeType="1"/>
                </p:cNvSpPr>
                <p:nvPr/>
              </p:nvSpPr>
              <p:spPr bwMode="auto">
                <a:xfrm>
                  <a:off x="426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55" name="Line 657"/>
                <p:cNvSpPr>
                  <a:spLocks noChangeShapeType="1"/>
                </p:cNvSpPr>
                <p:nvPr/>
              </p:nvSpPr>
              <p:spPr bwMode="auto">
                <a:xfrm>
                  <a:off x="4323"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56" name="Line 658"/>
                <p:cNvSpPr>
                  <a:spLocks noChangeShapeType="1"/>
                </p:cNvSpPr>
                <p:nvPr/>
              </p:nvSpPr>
              <p:spPr bwMode="auto">
                <a:xfrm>
                  <a:off x="4379"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57" name="Line 659"/>
                <p:cNvSpPr>
                  <a:spLocks noChangeShapeType="1"/>
                </p:cNvSpPr>
                <p:nvPr/>
              </p:nvSpPr>
              <p:spPr bwMode="auto">
                <a:xfrm>
                  <a:off x="4435"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58" name="Line 660"/>
                <p:cNvSpPr>
                  <a:spLocks noChangeShapeType="1"/>
                </p:cNvSpPr>
                <p:nvPr/>
              </p:nvSpPr>
              <p:spPr bwMode="auto">
                <a:xfrm>
                  <a:off x="4491" y="206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59" name="Line 661"/>
                <p:cNvSpPr>
                  <a:spLocks noChangeShapeType="1"/>
                </p:cNvSpPr>
                <p:nvPr/>
              </p:nvSpPr>
              <p:spPr bwMode="auto">
                <a:xfrm>
                  <a:off x="4546"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689" name="Group 662"/>
            <p:cNvGrpSpPr>
              <a:grpSpLocks/>
            </p:cNvGrpSpPr>
            <p:nvPr/>
          </p:nvGrpSpPr>
          <p:grpSpPr bwMode="auto">
            <a:xfrm>
              <a:off x="4259" y="2347"/>
              <a:ext cx="415" cy="56"/>
              <a:chOff x="4259" y="2347"/>
              <a:chExt cx="415" cy="56"/>
            </a:xfrm>
          </p:grpSpPr>
          <p:sp>
            <p:nvSpPr>
              <p:cNvPr id="106244" name="Freeform 663"/>
              <p:cNvSpPr>
                <a:spLocks/>
              </p:cNvSpPr>
              <p:nvPr/>
            </p:nvSpPr>
            <p:spPr bwMode="auto">
              <a:xfrm>
                <a:off x="4562"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6245" name="Group 664"/>
              <p:cNvGrpSpPr>
                <a:grpSpLocks/>
              </p:cNvGrpSpPr>
              <p:nvPr/>
            </p:nvGrpSpPr>
            <p:grpSpPr bwMode="auto">
              <a:xfrm>
                <a:off x="4259" y="2371"/>
                <a:ext cx="295" cy="1"/>
                <a:chOff x="4259" y="2371"/>
                <a:chExt cx="295" cy="1"/>
              </a:xfrm>
            </p:grpSpPr>
            <p:sp>
              <p:nvSpPr>
                <p:cNvPr id="106246" name="Line 665"/>
                <p:cNvSpPr>
                  <a:spLocks noChangeShapeType="1"/>
                </p:cNvSpPr>
                <p:nvPr/>
              </p:nvSpPr>
              <p:spPr bwMode="auto">
                <a:xfrm>
                  <a:off x="425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47" name="Line 666"/>
                <p:cNvSpPr>
                  <a:spLocks noChangeShapeType="1"/>
                </p:cNvSpPr>
                <p:nvPr/>
              </p:nvSpPr>
              <p:spPr bwMode="auto">
                <a:xfrm>
                  <a:off x="4315"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48" name="Line 667"/>
                <p:cNvSpPr>
                  <a:spLocks noChangeShapeType="1"/>
                </p:cNvSpPr>
                <p:nvPr/>
              </p:nvSpPr>
              <p:spPr bwMode="auto">
                <a:xfrm>
                  <a:off x="4371"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49" name="Line 668"/>
                <p:cNvSpPr>
                  <a:spLocks noChangeShapeType="1"/>
                </p:cNvSpPr>
                <p:nvPr/>
              </p:nvSpPr>
              <p:spPr bwMode="auto">
                <a:xfrm>
                  <a:off x="4427"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50" name="Line 669"/>
                <p:cNvSpPr>
                  <a:spLocks noChangeShapeType="1"/>
                </p:cNvSpPr>
                <p:nvPr/>
              </p:nvSpPr>
              <p:spPr bwMode="auto">
                <a:xfrm>
                  <a:off x="4483"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51" name="Line 670"/>
                <p:cNvSpPr>
                  <a:spLocks noChangeShapeType="1"/>
                </p:cNvSpPr>
                <p:nvPr/>
              </p:nvSpPr>
              <p:spPr bwMode="auto">
                <a:xfrm>
                  <a:off x="4538"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690" name="Group 671"/>
            <p:cNvGrpSpPr>
              <a:grpSpLocks/>
            </p:cNvGrpSpPr>
            <p:nvPr/>
          </p:nvGrpSpPr>
          <p:grpSpPr bwMode="auto">
            <a:xfrm>
              <a:off x="3796" y="2347"/>
              <a:ext cx="415" cy="56"/>
              <a:chOff x="3796" y="2347"/>
              <a:chExt cx="415" cy="56"/>
            </a:xfrm>
          </p:grpSpPr>
          <p:sp>
            <p:nvSpPr>
              <p:cNvPr id="106236" name="Freeform 672"/>
              <p:cNvSpPr>
                <a:spLocks/>
              </p:cNvSpPr>
              <p:nvPr/>
            </p:nvSpPr>
            <p:spPr bwMode="auto">
              <a:xfrm>
                <a:off x="4099"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6237" name="Group 673"/>
              <p:cNvGrpSpPr>
                <a:grpSpLocks/>
              </p:cNvGrpSpPr>
              <p:nvPr/>
            </p:nvGrpSpPr>
            <p:grpSpPr bwMode="auto">
              <a:xfrm>
                <a:off x="3796" y="2371"/>
                <a:ext cx="295" cy="1"/>
                <a:chOff x="3796" y="2371"/>
                <a:chExt cx="295" cy="1"/>
              </a:xfrm>
            </p:grpSpPr>
            <p:sp>
              <p:nvSpPr>
                <p:cNvPr id="106238" name="Line 674"/>
                <p:cNvSpPr>
                  <a:spLocks noChangeShapeType="1"/>
                </p:cNvSpPr>
                <p:nvPr/>
              </p:nvSpPr>
              <p:spPr bwMode="auto">
                <a:xfrm>
                  <a:off x="379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39" name="Line 675"/>
                <p:cNvSpPr>
                  <a:spLocks noChangeShapeType="1"/>
                </p:cNvSpPr>
                <p:nvPr/>
              </p:nvSpPr>
              <p:spPr bwMode="auto">
                <a:xfrm>
                  <a:off x="3852"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40" name="Line 676"/>
                <p:cNvSpPr>
                  <a:spLocks noChangeShapeType="1"/>
                </p:cNvSpPr>
                <p:nvPr/>
              </p:nvSpPr>
              <p:spPr bwMode="auto">
                <a:xfrm>
                  <a:off x="3908"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41" name="Line 677"/>
                <p:cNvSpPr>
                  <a:spLocks noChangeShapeType="1"/>
                </p:cNvSpPr>
                <p:nvPr/>
              </p:nvSpPr>
              <p:spPr bwMode="auto">
                <a:xfrm>
                  <a:off x="396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42" name="Line 678"/>
                <p:cNvSpPr>
                  <a:spLocks noChangeShapeType="1"/>
                </p:cNvSpPr>
                <p:nvPr/>
              </p:nvSpPr>
              <p:spPr bwMode="auto">
                <a:xfrm>
                  <a:off x="401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43" name="Line 679"/>
                <p:cNvSpPr>
                  <a:spLocks noChangeShapeType="1"/>
                </p:cNvSpPr>
                <p:nvPr/>
              </p:nvSpPr>
              <p:spPr bwMode="auto">
                <a:xfrm>
                  <a:off x="4075"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691" name="Group 680"/>
            <p:cNvGrpSpPr>
              <a:grpSpLocks/>
            </p:cNvGrpSpPr>
            <p:nvPr/>
          </p:nvGrpSpPr>
          <p:grpSpPr bwMode="auto">
            <a:xfrm>
              <a:off x="3333" y="2339"/>
              <a:ext cx="415" cy="64"/>
              <a:chOff x="3333" y="2339"/>
              <a:chExt cx="415" cy="64"/>
            </a:xfrm>
          </p:grpSpPr>
          <p:sp>
            <p:nvSpPr>
              <p:cNvPr id="106228" name="Freeform 681"/>
              <p:cNvSpPr>
                <a:spLocks/>
              </p:cNvSpPr>
              <p:nvPr/>
            </p:nvSpPr>
            <p:spPr bwMode="auto">
              <a:xfrm>
                <a:off x="3636" y="2339"/>
                <a:ext cx="112" cy="64"/>
              </a:xfrm>
              <a:custGeom>
                <a:avLst/>
                <a:gdLst>
                  <a:gd name="T0" fmla="*/ 112 w 112"/>
                  <a:gd name="T1" fmla="*/ 32 h 64"/>
                  <a:gd name="T2" fmla="*/ 0 w 112"/>
                  <a:gd name="T3" fmla="*/ 64 h 64"/>
                  <a:gd name="T4" fmla="*/ 0 w 112"/>
                  <a:gd name="T5" fmla="*/ 32 h 64"/>
                  <a:gd name="T6" fmla="*/ 0 w 112"/>
                  <a:gd name="T7" fmla="*/ 0 h 64"/>
                  <a:gd name="T8" fmla="*/ 112 w 112"/>
                  <a:gd name="T9" fmla="*/ 32 h 64"/>
                  <a:gd name="T10" fmla="*/ 0 60000 65536"/>
                  <a:gd name="T11" fmla="*/ 0 60000 65536"/>
                  <a:gd name="T12" fmla="*/ 0 60000 65536"/>
                  <a:gd name="T13" fmla="*/ 0 60000 65536"/>
                  <a:gd name="T14" fmla="*/ 0 60000 65536"/>
                  <a:gd name="T15" fmla="*/ 0 w 112"/>
                  <a:gd name="T16" fmla="*/ 0 h 64"/>
                  <a:gd name="T17" fmla="*/ 112 w 112"/>
                  <a:gd name="T18" fmla="*/ 64 h 64"/>
                </a:gdLst>
                <a:ahLst/>
                <a:cxnLst>
                  <a:cxn ang="T10">
                    <a:pos x="T0" y="T1"/>
                  </a:cxn>
                  <a:cxn ang="T11">
                    <a:pos x="T2" y="T3"/>
                  </a:cxn>
                  <a:cxn ang="T12">
                    <a:pos x="T4" y="T5"/>
                  </a:cxn>
                  <a:cxn ang="T13">
                    <a:pos x="T6" y="T7"/>
                  </a:cxn>
                  <a:cxn ang="T14">
                    <a:pos x="T8" y="T9"/>
                  </a:cxn>
                </a:cxnLst>
                <a:rect l="T15" t="T16" r="T17" b="T18"/>
                <a:pathLst>
                  <a:path w="112" h="64">
                    <a:moveTo>
                      <a:pt x="112" y="32"/>
                    </a:moveTo>
                    <a:lnTo>
                      <a:pt x="0" y="64"/>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6229" name="Group 682"/>
              <p:cNvGrpSpPr>
                <a:grpSpLocks/>
              </p:cNvGrpSpPr>
              <p:nvPr/>
            </p:nvGrpSpPr>
            <p:grpSpPr bwMode="auto">
              <a:xfrm>
                <a:off x="3333" y="2371"/>
                <a:ext cx="295" cy="1"/>
                <a:chOff x="3333" y="2371"/>
                <a:chExt cx="295" cy="1"/>
              </a:xfrm>
            </p:grpSpPr>
            <p:sp>
              <p:nvSpPr>
                <p:cNvPr id="106230" name="Line 683"/>
                <p:cNvSpPr>
                  <a:spLocks noChangeShapeType="1"/>
                </p:cNvSpPr>
                <p:nvPr/>
              </p:nvSpPr>
              <p:spPr bwMode="auto">
                <a:xfrm>
                  <a:off x="333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31" name="Line 684"/>
                <p:cNvSpPr>
                  <a:spLocks noChangeShapeType="1"/>
                </p:cNvSpPr>
                <p:nvPr/>
              </p:nvSpPr>
              <p:spPr bwMode="auto">
                <a:xfrm>
                  <a:off x="338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32" name="Line 685"/>
                <p:cNvSpPr>
                  <a:spLocks noChangeShapeType="1"/>
                </p:cNvSpPr>
                <p:nvPr/>
              </p:nvSpPr>
              <p:spPr bwMode="auto">
                <a:xfrm>
                  <a:off x="3445"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33" name="Line 686"/>
                <p:cNvSpPr>
                  <a:spLocks noChangeShapeType="1"/>
                </p:cNvSpPr>
                <p:nvPr/>
              </p:nvSpPr>
              <p:spPr bwMode="auto">
                <a:xfrm>
                  <a:off x="3501"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34" name="Line 687"/>
                <p:cNvSpPr>
                  <a:spLocks noChangeShapeType="1"/>
                </p:cNvSpPr>
                <p:nvPr/>
              </p:nvSpPr>
              <p:spPr bwMode="auto">
                <a:xfrm>
                  <a:off x="355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35" name="Line 688"/>
                <p:cNvSpPr>
                  <a:spLocks noChangeShapeType="1"/>
                </p:cNvSpPr>
                <p:nvPr/>
              </p:nvSpPr>
              <p:spPr bwMode="auto">
                <a:xfrm>
                  <a:off x="3612"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692" name="Group 689"/>
            <p:cNvGrpSpPr>
              <a:grpSpLocks/>
            </p:cNvGrpSpPr>
            <p:nvPr/>
          </p:nvGrpSpPr>
          <p:grpSpPr bwMode="auto">
            <a:xfrm>
              <a:off x="3325" y="2650"/>
              <a:ext cx="415" cy="56"/>
              <a:chOff x="3325" y="2650"/>
              <a:chExt cx="415" cy="56"/>
            </a:xfrm>
          </p:grpSpPr>
          <p:sp>
            <p:nvSpPr>
              <p:cNvPr id="106220" name="Freeform 690"/>
              <p:cNvSpPr>
                <a:spLocks/>
              </p:cNvSpPr>
              <p:nvPr/>
            </p:nvSpPr>
            <p:spPr bwMode="auto">
              <a:xfrm>
                <a:off x="3628"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6221" name="Group 691"/>
              <p:cNvGrpSpPr>
                <a:grpSpLocks/>
              </p:cNvGrpSpPr>
              <p:nvPr/>
            </p:nvGrpSpPr>
            <p:grpSpPr bwMode="auto">
              <a:xfrm>
                <a:off x="3325" y="2674"/>
                <a:ext cx="295" cy="1"/>
                <a:chOff x="3325" y="2674"/>
                <a:chExt cx="295" cy="1"/>
              </a:xfrm>
            </p:grpSpPr>
            <p:sp>
              <p:nvSpPr>
                <p:cNvPr id="106222" name="Line 692"/>
                <p:cNvSpPr>
                  <a:spLocks noChangeShapeType="1"/>
                </p:cNvSpPr>
                <p:nvPr/>
              </p:nvSpPr>
              <p:spPr bwMode="auto">
                <a:xfrm>
                  <a:off x="332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23" name="Line 693"/>
                <p:cNvSpPr>
                  <a:spLocks noChangeShapeType="1"/>
                </p:cNvSpPr>
                <p:nvPr/>
              </p:nvSpPr>
              <p:spPr bwMode="auto">
                <a:xfrm>
                  <a:off x="338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24" name="Line 694"/>
                <p:cNvSpPr>
                  <a:spLocks noChangeShapeType="1"/>
                </p:cNvSpPr>
                <p:nvPr/>
              </p:nvSpPr>
              <p:spPr bwMode="auto">
                <a:xfrm>
                  <a:off x="3437"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25" name="Line 695"/>
                <p:cNvSpPr>
                  <a:spLocks noChangeShapeType="1"/>
                </p:cNvSpPr>
                <p:nvPr/>
              </p:nvSpPr>
              <p:spPr bwMode="auto">
                <a:xfrm>
                  <a:off x="3493" y="2674"/>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26" name="Line 696"/>
                <p:cNvSpPr>
                  <a:spLocks noChangeShapeType="1"/>
                </p:cNvSpPr>
                <p:nvPr/>
              </p:nvSpPr>
              <p:spPr bwMode="auto">
                <a:xfrm>
                  <a:off x="354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27" name="Line 697"/>
                <p:cNvSpPr>
                  <a:spLocks noChangeShapeType="1"/>
                </p:cNvSpPr>
                <p:nvPr/>
              </p:nvSpPr>
              <p:spPr bwMode="auto">
                <a:xfrm>
                  <a:off x="3604"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693" name="Group 698"/>
            <p:cNvGrpSpPr>
              <a:grpSpLocks/>
            </p:cNvGrpSpPr>
            <p:nvPr/>
          </p:nvGrpSpPr>
          <p:grpSpPr bwMode="auto">
            <a:xfrm>
              <a:off x="3788" y="2650"/>
              <a:ext cx="415" cy="56"/>
              <a:chOff x="3788" y="2650"/>
              <a:chExt cx="415" cy="56"/>
            </a:xfrm>
          </p:grpSpPr>
          <p:sp>
            <p:nvSpPr>
              <p:cNvPr id="106212" name="Freeform 699"/>
              <p:cNvSpPr>
                <a:spLocks/>
              </p:cNvSpPr>
              <p:nvPr/>
            </p:nvSpPr>
            <p:spPr bwMode="auto">
              <a:xfrm>
                <a:off x="4091"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6213" name="Group 700"/>
              <p:cNvGrpSpPr>
                <a:grpSpLocks/>
              </p:cNvGrpSpPr>
              <p:nvPr/>
            </p:nvGrpSpPr>
            <p:grpSpPr bwMode="auto">
              <a:xfrm>
                <a:off x="3788" y="2674"/>
                <a:ext cx="295" cy="1"/>
                <a:chOff x="3788" y="2674"/>
                <a:chExt cx="295" cy="1"/>
              </a:xfrm>
            </p:grpSpPr>
            <p:sp>
              <p:nvSpPr>
                <p:cNvPr id="106214" name="Line 701"/>
                <p:cNvSpPr>
                  <a:spLocks noChangeShapeType="1"/>
                </p:cNvSpPr>
                <p:nvPr/>
              </p:nvSpPr>
              <p:spPr bwMode="auto">
                <a:xfrm>
                  <a:off x="378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15" name="Line 702"/>
                <p:cNvSpPr>
                  <a:spLocks noChangeShapeType="1"/>
                </p:cNvSpPr>
                <p:nvPr/>
              </p:nvSpPr>
              <p:spPr bwMode="auto">
                <a:xfrm>
                  <a:off x="3844"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16" name="Line 703"/>
                <p:cNvSpPr>
                  <a:spLocks noChangeShapeType="1"/>
                </p:cNvSpPr>
                <p:nvPr/>
              </p:nvSpPr>
              <p:spPr bwMode="auto">
                <a:xfrm>
                  <a:off x="3900"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17" name="Line 704"/>
                <p:cNvSpPr>
                  <a:spLocks noChangeShapeType="1"/>
                </p:cNvSpPr>
                <p:nvPr/>
              </p:nvSpPr>
              <p:spPr bwMode="auto">
                <a:xfrm>
                  <a:off x="395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18" name="Line 705"/>
                <p:cNvSpPr>
                  <a:spLocks noChangeShapeType="1"/>
                </p:cNvSpPr>
                <p:nvPr/>
              </p:nvSpPr>
              <p:spPr bwMode="auto">
                <a:xfrm>
                  <a:off x="401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19" name="Line 706"/>
                <p:cNvSpPr>
                  <a:spLocks noChangeShapeType="1"/>
                </p:cNvSpPr>
                <p:nvPr/>
              </p:nvSpPr>
              <p:spPr bwMode="auto">
                <a:xfrm>
                  <a:off x="4067"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694" name="Group 707"/>
            <p:cNvGrpSpPr>
              <a:grpSpLocks/>
            </p:cNvGrpSpPr>
            <p:nvPr/>
          </p:nvGrpSpPr>
          <p:grpSpPr bwMode="auto">
            <a:xfrm>
              <a:off x="3325" y="2953"/>
              <a:ext cx="415" cy="56"/>
              <a:chOff x="3325" y="2953"/>
              <a:chExt cx="415" cy="56"/>
            </a:xfrm>
          </p:grpSpPr>
          <p:sp>
            <p:nvSpPr>
              <p:cNvPr id="106204" name="Freeform 708"/>
              <p:cNvSpPr>
                <a:spLocks/>
              </p:cNvSpPr>
              <p:nvPr/>
            </p:nvSpPr>
            <p:spPr bwMode="auto">
              <a:xfrm>
                <a:off x="3628"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6205" name="Group 709"/>
              <p:cNvGrpSpPr>
                <a:grpSpLocks/>
              </p:cNvGrpSpPr>
              <p:nvPr/>
            </p:nvGrpSpPr>
            <p:grpSpPr bwMode="auto">
              <a:xfrm>
                <a:off x="3325" y="2985"/>
                <a:ext cx="295" cy="1"/>
                <a:chOff x="3325" y="2985"/>
                <a:chExt cx="295" cy="1"/>
              </a:xfrm>
            </p:grpSpPr>
            <p:sp>
              <p:nvSpPr>
                <p:cNvPr id="106206" name="Line 710"/>
                <p:cNvSpPr>
                  <a:spLocks noChangeShapeType="1"/>
                </p:cNvSpPr>
                <p:nvPr/>
              </p:nvSpPr>
              <p:spPr bwMode="auto">
                <a:xfrm>
                  <a:off x="332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07" name="Line 711"/>
                <p:cNvSpPr>
                  <a:spLocks noChangeShapeType="1"/>
                </p:cNvSpPr>
                <p:nvPr/>
              </p:nvSpPr>
              <p:spPr bwMode="auto">
                <a:xfrm>
                  <a:off x="338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08" name="Line 712"/>
                <p:cNvSpPr>
                  <a:spLocks noChangeShapeType="1"/>
                </p:cNvSpPr>
                <p:nvPr/>
              </p:nvSpPr>
              <p:spPr bwMode="auto">
                <a:xfrm>
                  <a:off x="3437"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09" name="Line 713"/>
                <p:cNvSpPr>
                  <a:spLocks noChangeShapeType="1"/>
                </p:cNvSpPr>
                <p:nvPr/>
              </p:nvSpPr>
              <p:spPr bwMode="auto">
                <a:xfrm>
                  <a:off x="3493" y="2985"/>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10" name="Line 714"/>
                <p:cNvSpPr>
                  <a:spLocks noChangeShapeType="1"/>
                </p:cNvSpPr>
                <p:nvPr/>
              </p:nvSpPr>
              <p:spPr bwMode="auto">
                <a:xfrm>
                  <a:off x="354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11" name="Line 715"/>
                <p:cNvSpPr>
                  <a:spLocks noChangeShapeType="1"/>
                </p:cNvSpPr>
                <p:nvPr/>
              </p:nvSpPr>
              <p:spPr bwMode="auto">
                <a:xfrm>
                  <a:off x="3604"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695" name="Group 716"/>
            <p:cNvGrpSpPr>
              <a:grpSpLocks/>
            </p:cNvGrpSpPr>
            <p:nvPr/>
          </p:nvGrpSpPr>
          <p:grpSpPr bwMode="auto">
            <a:xfrm>
              <a:off x="3788" y="2953"/>
              <a:ext cx="415" cy="56"/>
              <a:chOff x="3788" y="2953"/>
              <a:chExt cx="415" cy="56"/>
            </a:xfrm>
          </p:grpSpPr>
          <p:sp>
            <p:nvSpPr>
              <p:cNvPr id="106196" name="Freeform 717"/>
              <p:cNvSpPr>
                <a:spLocks/>
              </p:cNvSpPr>
              <p:nvPr/>
            </p:nvSpPr>
            <p:spPr bwMode="auto">
              <a:xfrm>
                <a:off x="4091"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6197" name="Group 718"/>
              <p:cNvGrpSpPr>
                <a:grpSpLocks/>
              </p:cNvGrpSpPr>
              <p:nvPr/>
            </p:nvGrpSpPr>
            <p:grpSpPr bwMode="auto">
              <a:xfrm>
                <a:off x="3788" y="2985"/>
                <a:ext cx="295" cy="1"/>
                <a:chOff x="3788" y="2985"/>
                <a:chExt cx="295" cy="1"/>
              </a:xfrm>
            </p:grpSpPr>
            <p:sp>
              <p:nvSpPr>
                <p:cNvPr id="106198" name="Line 719"/>
                <p:cNvSpPr>
                  <a:spLocks noChangeShapeType="1"/>
                </p:cNvSpPr>
                <p:nvPr/>
              </p:nvSpPr>
              <p:spPr bwMode="auto">
                <a:xfrm>
                  <a:off x="378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199" name="Line 720"/>
                <p:cNvSpPr>
                  <a:spLocks noChangeShapeType="1"/>
                </p:cNvSpPr>
                <p:nvPr/>
              </p:nvSpPr>
              <p:spPr bwMode="auto">
                <a:xfrm>
                  <a:off x="3844"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00" name="Line 721"/>
                <p:cNvSpPr>
                  <a:spLocks noChangeShapeType="1"/>
                </p:cNvSpPr>
                <p:nvPr/>
              </p:nvSpPr>
              <p:spPr bwMode="auto">
                <a:xfrm>
                  <a:off x="3900"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01" name="Line 722"/>
                <p:cNvSpPr>
                  <a:spLocks noChangeShapeType="1"/>
                </p:cNvSpPr>
                <p:nvPr/>
              </p:nvSpPr>
              <p:spPr bwMode="auto">
                <a:xfrm>
                  <a:off x="395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02" name="Line 723"/>
                <p:cNvSpPr>
                  <a:spLocks noChangeShapeType="1"/>
                </p:cNvSpPr>
                <p:nvPr/>
              </p:nvSpPr>
              <p:spPr bwMode="auto">
                <a:xfrm>
                  <a:off x="401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03" name="Line 724"/>
                <p:cNvSpPr>
                  <a:spLocks noChangeShapeType="1"/>
                </p:cNvSpPr>
                <p:nvPr/>
              </p:nvSpPr>
              <p:spPr bwMode="auto">
                <a:xfrm>
                  <a:off x="4067"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696" name="Group 725"/>
            <p:cNvGrpSpPr>
              <a:grpSpLocks/>
            </p:cNvGrpSpPr>
            <p:nvPr/>
          </p:nvGrpSpPr>
          <p:grpSpPr bwMode="auto">
            <a:xfrm>
              <a:off x="4251" y="2953"/>
              <a:ext cx="415" cy="56"/>
              <a:chOff x="4251" y="2953"/>
              <a:chExt cx="415" cy="56"/>
            </a:xfrm>
          </p:grpSpPr>
          <p:sp>
            <p:nvSpPr>
              <p:cNvPr id="106188" name="Freeform 726"/>
              <p:cNvSpPr>
                <a:spLocks/>
              </p:cNvSpPr>
              <p:nvPr/>
            </p:nvSpPr>
            <p:spPr bwMode="auto">
              <a:xfrm>
                <a:off x="4554"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6189" name="Group 727"/>
              <p:cNvGrpSpPr>
                <a:grpSpLocks/>
              </p:cNvGrpSpPr>
              <p:nvPr/>
            </p:nvGrpSpPr>
            <p:grpSpPr bwMode="auto">
              <a:xfrm>
                <a:off x="4251" y="2985"/>
                <a:ext cx="295" cy="1"/>
                <a:chOff x="4251" y="2985"/>
                <a:chExt cx="295" cy="1"/>
              </a:xfrm>
            </p:grpSpPr>
            <p:sp>
              <p:nvSpPr>
                <p:cNvPr id="106190" name="Line 728"/>
                <p:cNvSpPr>
                  <a:spLocks noChangeShapeType="1"/>
                </p:cNvSpPr>
                <p:nvPr/>
              </p:nvSpPr>
              <p:spPr bwMode="auto">
                <a:xfrm>
                  <a:off x="425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191" name="Line 729"/>
                <p:cNvSpPr>
                  <a:spLocks noChangeShapeType="1"/>
                </p:cNvSpPr>
                <p:nvPr/>
              </p:nvSpPr>
              <p:spPr bwMode="auto">
                <a:xfrm>
                  <a:off x="4307"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192" name="Line 730"/>
                <p:cNvSpPr>
                  <a:spLocks noChangeShapeType="1"/>
                </p:cNvSpPr>
                <p:nvPr/>
              </p:nvSpPr>
              <p:spPr bwMode="auto">
                <a:xfrm>
                  <a:off x="4363"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193" name="Line 731"/>
                <p:cNvSpPr>
                  <a:spLocks noChangeShapeType="1"/>
                </p:cNvSpPr>
                <p:nvPr/>
              </p:nvSpPr>
              <p:spPr bwMode="auto">
                <a:xfrm>
                  <a:off x="441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194" name="Line 732"/>
                <p:cNvSpPr>
                  <a:spLocks noChangeShapeType="1"/>
                </p:cNvSpPr>
                <p:nvPr/>
              </p:nvSpPr>
              <p:spPr bwMode="auto">
                <a:xfrm>
                  <a:off x="447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195" name="Line 733"/>
                <p:cNvSpPr>
                  <a:spLocks noChangeShapeType="1"/>
                </p:cNvSpPr>
                <p:nvPr/>
              </p:nvSpPr>
              <p:spPr bwMode="auto">
                <a:xfrm>
                  <a:off x="4530"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697" name="Group 734"/>
            <p:cNvGrpSpPr>
              <a:grpSpLocks/>
            </p:cNvGrpSpPr>
            <p:nvPr/>
          </p:nvGrpSpPr>
          <p:grpSpPr bwMode="auto">
            <a:xfrm>
              <a:off x="4674" y="1741"/>
              <a:ext cx="40" cy="1260"/>
              <a:chOff x="4674" y="1741"/>
              <a:chExt cx="40" cy="1260"/>
            </a:xfrm>
          </p:grpSpPr>
          <p:sp>
            <p:nvSpPr>
              <p:cNvPr id="106178" name="Oval 735"/>
              <p:cNvSpPr>
                <a:spLocks noChangeArrowheads="1"/>
              </p:cNvSpPr>
              <p:nvPr/>
            </p:nvSpPr>
            <p:spPr bwMode="auto">
              <a:xfrm>
                <a:off x="4674" y="1741"/>
                <a:ext cx="32" cy="40"/>
              </a:xfrm>
              <a:prstGeom prst="ellipse">
                <a:avLst/>
              </a:prstGeom>
              <a:solidFill>
                <a:schemeClr val="bg2"/>
              </a:solidFill>
              <a:ln w="9525">
                <a:solidFill>
                  <a:schemeClr val="bg2"/>
                </a:solidFill>
                <a:round/>
                <a:headEnd/>
                <a:tailEnd/>
              </a:ln>
            </p:spPr>
            <p:txBody>
              <a:bodyPr/>
              <a:lstStyle/>
              <a:p>
                <a:endParaRPr lang="en-US"/>
              </a:p>
            </p:txBody>
          </p:sp>
          <p:sp>
            <p:nvSpPr>
              <p:cNvPr id="106179" name="Oval 736"/>
              <p:cNvSpPr>
                <a:spLocks noChangeArrowheads="1"/>
              </p:cNvSpPr>
              <p:nvPr/>
            </p:nvSpPr>
            <p:spPr bwMode="auto">
              <a:xfrm>
                <a:off x="4674" y="1741"/>
                <a:ext cx="32" cy="40"/>
              </a:xfrm>
              <a:prstGeom prst="ellipse">
                <a:avLst/>
              </a:prstGeom>
              <a:solidFill>
                <a:schemeClr val="bg2"/>
              </a:solidFill>
              <a:ln w="25400">
                <a:solidFill>
                  <a:schemeClr val="bg2"/>
                </a:solidFill>
                <a:round/>
                <a:headEnd/>
                <a:tailEnd/>
              </a:ln>
            </p:spPr>
            <p:txBody>
              <a:bodyPr/>
              <a:lstStyle/>
              <a:p>
                <a:endParaRPr lang="en-US"/>
              </a:p>
            </p:txBody>
          </p:sp>
          <p:sp>
            <p:nvSpPr>
              <p:cNvPr id="106180" name="Oval 737"/>
              <p:cNvSpPr>
                <a:spLocks noChangeArrowheads="1"/>
              </p:cNvSpPr>
              <p:nvPr/>
            </p:nvSpPr>
            <p:spPr bwMode="auto">
              <a:xfrm>
                <a:off x="4682" y="2044"/>
                <a:ext cx="32" cy="40"/>
              </a:xfrm>
              <a:prstGeom prst="ellipse">
                <a:avLst/>
              </a:prstGeom>
              <a:solidFill>
                <a:schemeClr val="bg2"/>
              </a:solidFill>
              <a:ln w="9525">
                <a:solidFill>
                  <a:schemeClr val="bg2"/>
                </a:solidFill>
                <a:round/>
                <a:headEnd/>
                <a:tailEnd/>
              </a:ln>
            </p:spPr>
            <p:txBody>
              <a:bodyPr/>
              <a:lstStyle/>
              <a:p>
                <a:endParaRPr lang="en-US"/>
              </a:p>
            </p:txBody>
          </p:sp>
          <p:sp>
            <p:nvSpPr>
              <p:cNvPr id="106181" name="Oval 738"/>
              <p:cNvSpPr>
                <a:spLocks noChangeArrowheads="1"/>
              </p:cNvSpPr>
              <p:nvPr/>
            </p:nvSpPr>
            <p:spPr bwMode="auto">
              <a:xfrm>
                <a:off x="4682" y="2044"/>
                <a:ext cx="32" cy="40"/>
              </a:xfrm>
              <a:prstGeom prst="ellipse">
                <a:avLst/>
              </a:prstGeom>
              <a:solidFill>
                <a:schemeClr val="bg2"/>
              </a:solidFill>
              <a:ln w="25400">
                <a:solidFill>
                  <a:schemeClr val="bg2"/>
                </a:solidFill>
                <a:round/>
                <a:headEnd/>
                <a:tailEnd/>
              </a:ln>
            </p:spPr>
            <p:txBody>
              <a:bodyPr/>
              <a:lstStyle/>
              <a:p>
                <a:endParaRPr lang="en-US"/>
              </a:p>
            </p:txBody>
          </p:sp>
          <p:sp>
            <p:nvSpPr>
              <p:cNvPr id="106182" name="Oval 739"/>
              <p:cNvSpPr>
                <a:spLocks noChangeArrowheads="1"/>
              </p:cNvSpPr>
              <p:nvPr/>
            </p:nvSpPr>
            <p:spPr bwMode="auto">
              <a:xfrm>
                <a:off x="4682" y="2355"/>
                <a:ext cx="32" cy="32"/>
              </a:xfrm>
              <a:prstGeom prst="ellipse">
                <a:avLst/>
              </a:prstGeom>
              <a:solidFill>
                <a:schemeClr val="bg2"/>
              </a:solidFill>
              <a:ln w="9525">
                <a:solidFill>
                  <a:schemeClr val="bg2"/>
                </a:solidFill>
                <a:round/>
                <a:headEnd/>
                <a:tailEnd/>
              </a:ln>
            </p:spPr>
            <p:txBody>
              <a:bodyPr/>
              <a:lstStyle/>
              <a:p>
                <a:endParaRPr lang="en-US"/>
              </a:p>
            </p:txBody>
          </p:sp>
          <p:sp>
            <p:nvSpPr>
              <p:cNvPr id="106183" name="Oval 740"/>
              <p:cNvSpPr>
                <a:spLocks noChangeArrowheads="1"/>
              </p:cNvSpPr>
              <p:nvPr/>
            </p:nvSpPr>
            <p:spPr bwMode="auto">
              <a:xfrm>
                <a:off x="4682"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06184" name="Oval 741"/>
              <p:cNvSpPr>
                <a:spLocks noChangeArrowheads="1"/>
              </p:cNvSpPr>
              <p:nvPr/>
            </p:nvSpPr>
            <p:spPr bwMode="auto">
              <a:xfrm>
                <a:off x="4674" y="2658"/>
                <a:ext cx="32" cy="40"/>
              </a:xfrm>
              <a:prstGeom prst="ellipse">
                <a:avLst/>
              </a:prstGeom>
              <a:solidFill>
                <a:schemeClr val="bg2"/>
              </a:solidFill>
              <a:ln w="9525">
                <a:solidFill>
                  <a:schemeClr val="bg2"/>
                </a:solidFill>
                <a:round/>
                <a:headEnd/>
                <a:tailEnd/>
              </a:ln>
            </p:spPr>
            <p:txBody>
              <a:bodyPr/>
              <a:lstStyle/>
              <a:p>
                <a:endParaRPr lang="en-US"/>
              </a:p>
            </p:txBody>
          </p:sp>
          <p:sp>
            <p:nvSpPr>
              <p:cNvPr id="106185" name="Oval 742"/>
              <p:cNvSpPr>
                <a:spLocks noChangeArrowheads="1"/>
              </p:cNvSpPr>
              <p:nvPr/>
            </p:nvSpPr>
            <p:spPr bwMode="auto">
              <a:xfrm>
                <a:off x="4674" y="2658"/>
                <a:ext cx="32" cy="40"/>
              </a:xfrm>
              <a:prstGeom prst="ellipse">
                <a:avLst/>
              </a:prstGeom>
              <a:solidFill>
                <a:schemeClr val="bg2"/>
              </a:solidFill>
              <a:ln w="25400">
                <a:solidFill>
                  <a:schemeClr val="bg2"/>
                </a:solidFill>
                <a:round/>
                <a:headEnd/>
                <a:tailEnd/>
              </a:ln>
            </p:spPr>
            <p:txBody>
              <a:bodyPr/>
              <a:lstStyle/>
              <a:p>
                <a:endParaRPr lang="en-US"/>
              </a:p>
            </p:txBody>
          </p:sp>
          <p:sp>
            <p:nvSpPr>
              <p:cNvPr id="106186" name="Oval 743"/>
              <p:cNvSpPr>
                <a:spLocks noChangeArrowheads="1"/>
              </p:cNvSpPr>
              <p:nvPr/>
            </p:nvSpPr>
            <p:spPr bwMode="auto">
              <a:xfrm>
                <a:off x="4674" y="2969"/>
                <a:ext cx="32" cy="32"/>
              </a:xfrm>
              <a:prstGeom prst="ellipse">
                <a:avLst/>
              </a:prstGeom>
              <a:solidFill>
                <a:schemeClr val="bg2"/>
              </a:solidFill>
              <a:ln w="9525">
                <a:solidFill>
                  <a:schemeClr val="bg2"/>
                </a:solidFill>
                <a:round/>
                <a:headEnd/>
                <a:tailEnd/>
              </a:ln>
            </p:spPr>
            <p:txBody>
              <a:bodyPr/>
              <a:lstStyle/>
              <a:p>
                <a:endParaRPr lang="en-US"/>
              </a:p>
            </p:txBody>
          </p:sp>
          <p:sp>
            <p:nvSpPr>
              <p:cNvPr id="106187" name="Oval 744"/>
              <p:cNvSpPr>
                <a:spLocks noChangeArrowheads="1"/>
              </p:cNvSpPr>
              <p:nvPr/>
            </p:nvSpPr>
            <p:spPr bwMode="auto">
              <a:xfrm>
                <a:off x="4674"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05698" name="Group 745"/>
            <p:cNvGrpSpPr>
              <a:grpSpLocks/>
            </p:cNvGrpSpPr>
            <p:nvPr/>
          </p:nvGrpSpPr>
          <p:grpSpPr bwMode="auto">
            <a:xfrm>
              <a:off x="3740" y="3272"/>
              <a:ext cx="40" cy="343"/>
              <a:chOff x="3740" y="3272"/>
              <a:chExt cx="40" cy="343"/>
            </a:xfrm>
          </p:grpSpPr>
          <p:sp>
            <p:nvSpPr>
              <p:cNvPr id="106174" name="Oval 746"/>
              <p:cNvSpPr>
                <a:spLocks noChangeArrowheads="1"/>
              </p:cNvSpPr>
              <p:nvPr/>
            </p:nvSpPr>
            <p:spPr bwMode="auto">
              <a:xfrm>
                <a:off x="3740" y="3272"/>
                <a:ext cx="40" cy="32"/>
              </a:xfrm>
              <a:prstGeom prst="ellipse">
                <a:avLst/>
              </a:prstGeom>
              <a:solidFill>
                <a:schemeClr val="bg2"/>
              </a:solidFill>
              <a:ln w="9525">
                <a:solidFill>
                  <a:schemeClr val="bg2"/>
                </a:solidFill>
                <a:round/>
                <a:headEnd/>
                <a:tailEnd/>
              </a:ln>
            </p:spPr>
            <p:txBody>
              <a:bodyPr/>
              <a:lstStyle/>
              <a:p>
                <a:endParaRPr lang="en-US"/>
              </a:p>
            </p:txBody>
          </p:sp>
          <p:sp>
            <p:nvSpPr>
              <p:cNvPr id="106175" name="Oval 747"/>
              <p:cNvSpPr>
                <a:spLocks noChangeArrowheads="1"/>
              </p:cNvSpPr>
              <p:nvPr/>
            </p:nvSpPr>
            <p:spPr bwMode="auto">
              <a:xfrm>
                <a:off x="3740"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06176" name="Oval 748"/>
              <p:cNvSpPr>
                <a:spLocks noChangeArrowheads="1"/>
              </p:cNvSpPr>
              <p:nvPr/>
            </p:nvSpPr>
            <p:spPr bwMode="auto">
              <a:xfrm>
                <a:off x="3740" y="3575"/>
                <a:ext cx="40" cy="40"/>
              </a:xfrm>
              <a:prstGeom prst="ellipse">
                <a:avLst/>
              </a:prstGeom>
              <a:solidFill>
                <a:schemeClr val="bg2"/>
              </a:solidFill>
              <a:ln w="9525">
                <a:solidFill>
                  <a:schemeClr val="bg2"/>
                </a:solidFill>
                <a:round/>
                <a:headEnd/>
                <a:tailEnd/>
              </a:ln>
            </p:spPr>
            <p:txBody>
              <a:bodyPr/>
              <a:lstStyle/>
              <a:p>
                <a:endParaRPr lang="en-US"/>
              </a:p>
            </p:txBody>
          </p:sp>
          <p:sp>
            <p:nvSpPr>
              <p:cNvPr id="106177" name="Oval 749"/>
              <p:cNvSpPr>
                <a:spLocks noChangeArrowheads="1"/>
              </p:cNvSpPr>
              <p:nvPr/>
            </p:nvSpPr>
            <p:spPr bwMode="auto">
              <a:xfrm>
                <a:off x="3740" y="3575"/>
                <a:ext cx="40" cy="40"/>
              </a:xfrm>
              <a:prstGeom prst="ellipse">
                <a:avLst/>
              </a:prstGeom>
              <a:solidFill>
                <a:schemeClr val="bg2"/>
              </a:solidFill>
              <a:ln w="25400">
                <a:solidFill>
                  <a:schemeClr val="bg2"/>
                </a:solidFill>
                <a:round/>
                <a:headEnd/>
                <a:tailEnd/>
              </a:ln>
            </p:spPr>
            <p:txBody>
              <a:bodyPr/>
              <a:lstStyle/>
              <a:p>
                <a:endParaRPr lang="en-US"/>
              </a:p>
            </p:txBody>
          </p:sp>
        </p:grpSp>
        <p:grpSp>
          <p:nvGrpSpPr>
            <p:cNvPr id="105699" name="Group 750"/>
            <p:cNvGrpSpPr>
              <a:grpSpLocks/>
            </p:cNvGrpSpPr>
            <p:nvPr/>
          </p:nvGrpSpPr>
          <p:grpSpPr bwMode="auto">
            <a:xfrm>
              <a:off x="3285" y="3272"/>
              <a:ext cx="32" cy="343"/>
              <a:chOff x="3285" y="3272"/>
              <a:chExt cx="32" cy="343"/>
            </a:xfrm>
          </p:grpSpPr>
          <p:sp>
            <p:nvSpPr>
              <p:cNvPr id="106170" name="Oval 751"/>
              <p:cNvSpPr>
                <a:spLocks noChangeArrowheads="1"/>
              </p:cNvSpPr>
              <p:nvPr/>
            </p:nvSpPr>
            <p:spPr bwMode="auto">
              <a:xfrm>
                <a:off x="3285" y="3272"/>
                <a:ext cx="32" cy="32"/>
              </a:xfrm>
              <a:prstGeom prst="ellipse">
                <a:avLst/>
              </a:prstGeom>
              <a:solidFill>
                <a:schemeClr val="bg2"/>
              </a:solidFill>
              <a:ln w="9525">
                <a:solidFill>
                  <a:schemeClr val="bg2"/>
                </a:solidFill>
                <a:round/>
                <a:headEnd/>
                <a:tailEnd/>
              </a:ln>
            </p:spPr>
            <p:txBody>
              <a:bodyPr/>
              <a:lstStyle/>
              <a:p>
                <a:endParaRPr lang="en-US"/>
              </a:p>
            </p:txBody>
          </p:sp>
          <p:sp>
            <p:nvSpPr>
              <p:cNvPr id="106171" name="Oval 752"/>
              <p:cNvSpPr>
                <a:spLocks noChangeArrowheads="1"/>
              </p:cNvSpPr>
              <p:nvPr/>
            </p:nvSpPr>
            <p:spPr bwMode="auto">
              <a:xfrm>
                <a:off x="3285"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06172" name="Oval 753"/>
              <p:cNvSpPr>
                <a:spLocks noChangeArrowheads="1"/>
              </p:cNvSpPr>
              <p:nvPr/>
            </p:nvSpPr>
            <p:spPr bwMode="auto">
              <a:xfrm>
                <a:off x="3285" y="3575"/>
                <a:ext cx="32" cy="40"/>
              </a:xfrm>
              <a:prstGeom prst="ellipse">
                <a:avLst/>
              </a:prstGeom>
              <a:solidFill>
                <a:schemeClr val="bg2"/>
              </a:solidFill>
              <a:ln w="9525">
                <a:solidFill>
                  <a:schemeClr val="bg2"/>
                </a:solidFill>
                <a:round/>
                <a:headEnd/>
                <a:tailEnd/>
              </a:ln>
            </p:spPr>
            <p:txBody>
              <a:bodyPr/>
              <a:lstStyle/>
              <a:p>
                <a:endParaRPr lang="en-US"/>
              </a:p>
            </p:txBody>
          </p:sp>
          <p:sp>
            <p:nvSpPr>
              <p:cNvPr id="106173" name="Oval 754"/>
              <p:cNvSpPr>
                <a:spLocks noChangeArrowheads="1"/>
              </p:cNvSpPr>
              <p:nvPr/>
            </p:nvSpPr>
            <p:spPr bwMode="auto">
              <a:xfrm>
                <a:off x="3285" y="3575"/>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05700" name="Group 755"/>
            <p:cNvGrpSpPr>
              <a:grpSpLocks/>
            </p:cNvGrpSpPr>
            <p:nvPr/>
          </p:nvGrpSpPr>
          <p:grpSpPr bwMode="auto">
            <a:xfrm>
              <a:off x="4203" y="3272"/>
              <a:ext cx="32" cy="343"/>
              <a:chOff x="4203" y="3272"/>
              <a:chExt cx="32" cy="343"/>
            </a:xfrm>
          </p:grpSpPr>
          <p:sp>
            <p:nvSpPr>
              <p:cNvPr id="106166" name="Oval 756"/>
              <p:cNvSpPr>
                <a:spLocks noChangeArrowheads="1"/>
              </p:cNvSpPr>
              <p:nvPr/>
            </p:nvSpPr>
            <p:spPr bwMode="auto">
              <a:xfrm>
                <a:off x="4203" y="3272"/>
                <a:ext cx="32" cy="32"/>
              </a:xfrm>
              <a:prstGeom prst="ellipse">
                <a:avLst/>
              </a:prstGeom>
              <a:solidFill>
                <a:schemeClr val="bg2"/>
              </a:solidFill>
              <a:ln w="9525">
                <a:solidFill>
                  <a:schemeClr val="bg2"/>
                </a:solidFill>
                <a:round/>
                <a:headEnd/>
                <a:tailEnd/>
              </a:ln>
            </p:spPr>
            <p:txBody>
              <a:bodyPr/>
              <a:lstStyle/>
              <a:p>
                <a:endParaRPr lang="en-US"/>
              </a:p>
            </p:txBody>
          </p:sp>
          <p:sp>
            <p:nvSpPr>
              <p:cNvPr id="106167" name="Oval 757"/>
              <p:cNvSpPr>
                <a:spLocks noChangeArrowheads="1"/>
              </p:cNvSpPr>
              <p:nvPr/>
            </p:nvSpPr>
            <p:spPr bwMode="auto">
              <a:xfrm>
                <a:off x="4203"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06168" name="Oval 758"/>
              <p:cNvSpPr>
                <a:spLocks noChangeArrowheads="1"/>
              </p:cNvSpPr>
              <p:nvPr/>
            </p:nvSpPr>
            <p:spPr bwMode="auto">
              <a:xfrm>
                <a:off x="4203" y="3575"/>
                <a:ext cx="32" cy="40"/>
              </a:xfrm>
              <a:prstGeom prst="ellipse">
                <a:avLst/>
              </a:prstGeom>
              <a:solidFill>
                <a:schemeClr val="bg2"/>
              </a:solidFill>
              <a:ln w="9525">
                <a:solidFill>
                  <a:schemeClr val="bg2"/>
                </a:solidFill>
                <a:round/>
                <a:headEnd/>
                <a:tailEnd/>
              </a:ln>
            </p:spPr>
            <p:txBody>
              <a:bodyPr/>
              <a:lstStyle/>
              <a:p>
                <a:endParaRPr lang="en-US"/>
              </a:p>
            </p:txBody>
          </p:sp>
          <p:sp>
            <p:nvSpPr>
              <p:cNvPr id="106169" name="Oval 759"/>
              <p:cNvSpPr>
                <a:spLocks noChangeArrowheads="1"/>
              </p:cNvSpPr>
              <p:nvPr/>
            </p:nvSpPr>
            <p:spPr bwMode="auto">
              <a:xfrm>
                <a:off x="4203" y="3575"/>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05701" name="Group 760"/>
            <p:cNvGrpSpPr>
              <a:grpSpLocks/>
            </p:cNvGrpSpPr>
            <p:nvPr/>
          </p:nvGrpSpPr>
          <p:grpSpPr bwMode="auto">
            <a:xfrm>
              <a:off x="4658" y="3272"/>
              <a:ext cx="32" cy="343"/>
              <a:chOff x="4658" y="3272"/>
              <a:chExt cx="32" cy="343"/>
            </a:xfrm>
          </p:grpSpPr>
          <p:sp>
            <p:nvSpPr>
              <p:cNvPr id="106162" name="Oval 761"/>
              <p:cNvSpPr>
                <a:spLocks noChangeArrowheads="1"/>
              </p:cNvSpPr>
              <p:nvPr/>
            </p:nvSpPr>
            <p:spPr bwMode="auto">
              <a:xfrm>
                <a:off x="4658" y="3272"/>
                <a:ext cx="32" cy="32"/>
              </a:xfrm>
              <a:prstGeom prst="ellipse">
                <a:avLst/>
              </a:prstGeom>
              <a:solidFill>
                <a:schemeClr val="bg2"/>
              </a:solidFill>
              <a:ln w="9525">
                <a:solidFill>
                  <a:schemeClr val="bg2"/>
                </a:solidFill>
                <a:round/>
                <a:headEnd/>
                <a:tailEnd/>
              </a:ln>
            </p:spPr>
            <p:txBody>
              <a:bodyPr/>
              <a:lstStyle/>
              <a:p>
                <a:endParaRPr lang="en-US"/>
              </a:p>
            </p:txBody>
          </p:sp>
          <p:sp>
            <p:nvSpPr>
              <p:cNvPr id="106163" name="Oval 762"/>
              <p:cNvSpPr>
                <a:spLocks noChangeArrowheads="1"/>
              </p:cNvSpPr>
              <p:nvPr/>
            </p:nvSpPr>
            <p:spPr bwMode="auto">
              <a:xfrm>
                <a:off x="4658"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06164" name="Oval 763"/>
              <p:cNvSpPr>
                <a:spLocks noChangeArrowheads="1"/>
              </p:cNvSpPr>
              <p:nvPr/>
            </p:nvSpPr>
            <p:spPr bwMode="auto">
              <a:xfrm>
                <a:off x="4658" y="3575"/>
                <a:ext cx="32" cy="40"/>
              </a:xfrm>
              <a:prstGeom prst="ellipse">
                <a:avLst/>
              </a:prstGeom>
              <a:solidFill>
                <a:schemeClr val="bg2"/>
              </a:solidFill>
              <a:ln w="9525">
                <a:solidFill>
                  <a:schemeClr val="bg2"/>
                </a:solidFill>
                <a:round/>
                <a:headEnd/>
                <a:tailEnd/>
              </a:ln>
            </p:spPr>
            <p:txBody>
              <a:bodyPr/>
              <a:lstStyle/>
              <a:p>
                <a:endParaRPr lang="en-US"/>
              </a:p>
            </p:txBody>
          </p:sp>
          <p:sp>
            <p:nvSpPr>
              <p:cNvPr id="106165" name="Oval 764"/>
              <p:cNvSpPr>
                <a:spLocks noChangeArrowheads="1"/>
              </p:cNvSpPr>
              <p:nvPr/>
            </p:nvSpPr>
            <p:spPr bwMode="auto">
              <a:xfrm>
                <a:off x="4658" y="3575"/>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05702" name="Group 765"/>
            <p:cNvGrpSpPr>
              <a:grpSpLocks/>
            </p:cNvGrpSpPr>
            <p:nvPr/>
          </p:nvGrpSpPr>
          <p:grpSpPr bwMode="auto">
            <a:xfrm>
              <a:off x="4251" y="2650"/>
              <a:ext cx="415" cy="56"/>
              <a:chOff x="4251" y="2650"/>
              <a:chExt cx="415" cy="56"/>
            </a:xfrm>
          </p:grpSpPr>
          <p:sp>
            <p:nvSpPr>
              <p:cNvPr id="106154" name="Freeform 766"/>
              <p:cNvSpPr>
                <a:spLocks/>
              </p:cNvSpPr>
              <p:nvPr/>
            </p:nvSpPr>
            <p:spPr bwMode="auto">
              <a:xfrm>
                <a:off x="4554"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6155" name="Group 767"/>
              <p:cNvGrpSpPr>
                <a:grpSpLocks/>
              </p:cNvGrpSpPr>
              <p:nvPr/>
            </p:nvGrpSpPr>
            <p:grpSpPr bwMode="auto">
              <a:xfrm>
                <a:off x="4251" y="2674"/>
                <a:ext cx="295" cy="1"/>
                <a:chOff x="4251" y="2674"/>
                <a:chExt cx="295" cy="1"/>
              </a:xfrm>
            </p:grpSpPr>
            <p:sp>
              <p:nvSpPr>
                <p:cNvPr id="106156" name="Line 768"/>
                <p:cNvSpPr>
                  <a:spLocks noChangeShapeType="1"/>
                </p:cNvSpPr>
                <p:nvPr/>
              </p:nvSpPr>
              <p:spPr bwMode="auto">
                <a:xfrm>
                  <a:off x="425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157" name="Line 769"/>
                <p:cNvSpPr>
                  <a:spLocks noChangeShapeType="1"/>
                </p:cNvSpPr>
                <p:nvPr/>
              </p:nvSpPr>
              <p:spPr bwMode="auto">
                <a:xfrm>
                  <a:off x="4307"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158" name="Line 770"/>
                <p:cNvSpPr>
                  <a:spLocks noChangeShapeType="1"/>
                </p:cNvSpPr>
                <p:nvPr/>
              </p:nvSpPr>
              <p:spPr bwMode="auto">
                <a:xfrm>
                  <a:off x="4363"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159" name="Line 771"/>
                <p:cNvSpPr>
                  <a:spLocks noChangeShapeType="1"/>
                </p:cNvSpPr>
                <p:nvPr/>
              </p:nvSpPr>
              <p:spPr bwMode="auto">
                <a:xfrm>
                  <a:off x="441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160" name="Line 772"/>
                <p:cNvSpPr>
                  <a:spLocks noChangeShapeType="1"/>
                </p:cNvSpPr>
                <p:nvPr/>
              </p:nvSpPr>
              <p:spPr bwMode="auto">
                <a:xfrm>
                  <a:off x="447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161" name="Line 773"/>
                <p:cNvSpPr>
                  <a:spLocks noChangeShapeType="1"/>
                </p:cNvSpPr>
                <p:nvPr/>
              </p:nvSpPr>
              <p:spPr bwMode="auto">
                <a:xfrm>
                  <a:off x="4530"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703" name="Group 774"/>
            <p:cNvGrpSpPr>
              <a:grpSpLocks/>
            </p:cNvGrpSpPr>
            <p:nvPr/>
          </p:nvGrpSpPr>
          <p:grpSpPr bwMode="auto">
            <a:xfrm>
              <a:off x="4251" y="1733"/>
              <a:ext cx="415" cy="56"/>
              <a:chOff x="4251" y="1733"/>
              <a:chExt cx="415" cy="56"/>
            </a:xfrm>
          </p:grpSpPr>
          <p:sp>
            <p:nvSpPr>
              <p:cNvPr id="106146" name="Freeform 775"/>
              <p:cNvSpPr>
                <a:spLocks/>
              </p:cNvSpPr>
              <p:nvPr/>
            </p:nvSpPr>
            <p:spPr bwMode="auto">
              <a:xfrm>
                <a:off x="4554"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6147" name="Group 776"/>
              <p:cNvGrpSpPr>
                <a:grpSpLocks/>
              </p:cNvGrpSpPr>
              <p:nvPr/>
            </p:nvGrpSpPr>
            <p:grpSpPr bwMode="auto">
              <a:xfrm>
                <a:off x="4251" y="1757"/>
                <a:ext cx="295" cy="1"/>
                <a:chOff x="4251" y="1757"/>
                <a:chExt cx="295" cy="1"/>
              </a:xfrm>
            </p:grpSpPr>
            <p:sp>
              <p:nvSpPr>
                <p:cNvPr id="106148" name="Line 777"/>
                <p:cNvSpPr>
                  <a:spLocks noChangeShapeType="1"/>
                </p:cNvSpPr>
                <p:nvPr/>
              </p:nvSpPr>
              <p:spPr bwMode="auto">
                <a:xfrm>
                  <a:off x="425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149" name="Line 778"/>
                <p:cNvSpPr>
                  <a:spLocks noChangeShapeType="1"/>
                </p:cNvSpPr>
                <p:nvPr/>
              </p:nvSpPr>
              <p:spPr bwMode="auto">
                <a:xfrm>
                  <a:off x="4307"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150" name="Line 779"/>
                <p:cNvSpPr>
                  <a:spLocks noChangeShapeType="1"/>
                </p:cNvSpPr>
                <p:nvPr/>
              </p:nvSpPr>
              <p:spPr bwMode="auto">
                <a:xfrm>
                  <a:off x="4363"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151" name="Line 780"/>
                <p:cNvSpPr>
                  <a:spLocks noChangeShapeType="1"/>
                </p:cNvSpPr>
                <p:nvPr/>
              </p:nvSpPr>
              <p:spPr bwMode="auto">
                <a:xfrm>
                  <a:off x="441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152" name="Line 781"/>
                <p:cNvSpPr>
                  <a:spLocks noChangeShapeType="1"/>
                </p:cNvSpPr>
                <p:nvPr/>
              </p:nvSpPr>
              <p:spPr bwMode="auto">
                <a:xfrm>
                  <a:off x="447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153" name="Line 782"/>
                <p:cNvSpPr>
                  <a:spLocks noChangeShapeType="1"/>
                </p:cNvSpPr>
                <p:nvPr/>
              </p:nvSpPr>
              <p:spPr bwMode="auto">
                <a:xfrm>
                  <a:off x="4530"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704" name="Group 783"/>
            <p:cNvGrpSpPr>
              <a:grpSpLocks/>
            </p:cNvGrpSpPr>
            <p:nvPr/>
          </p:nvGrpSpPr>
          <p:grpSpPr bwMode="auto">
            <a:xfrm>
              <a:off x="3325" y="3264"/>
              <a:ext cx="415" cy="56"/>
              <a:chOff x="3325" y="3264"/>
              <a:chExt cx="415" cy="56"/>
            </a:xfrm>
          </p:grpSpPr>
          <p:sp>
            <p:nvSpPr>
              <p:cNvPr id="106138" name="Freeform 784"/>
              <p:cNvSpPr>
                <a:spLocks/>
              </p:cNvSpPr>
              <p:nvPr/>
            </p:nvSpPr>
            <p:spPr bwMode="auto">
              <a:xfrm>
                <a:off x="3628" y="3264"/>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6139" name="Group 785"/>
              <p:cNvGrpSpPr>
                <a:grpSpLocks/>
              </p:cNvGrpSpPr>
              <p:nvPr/>
            </p:nvGrpSpPr>
            <p:grpSpPr bwMode="auto">
              <a:xfrm>
                <a:off x="3325" y="3288"/>
                <a:ext cx="295" cy="1"/>
                <a:chOff x="3325" y="3288"/>
                <a:chExt cx="295" cy="1"/>
              </a:xfrm>
            </p:grpSpPr>
            <p:sp>
              <p:nvSpPr>
                <p:cNvPr id="106140" name="Line 786"/>
                <p:cNvSpPr>
                  <a:spLocks noChangeShapeType="1"/>
                </p:cNvSpPr>
                <p:nvPr/>
              </p:nvSpPr>
              <p:spPr bwMode="auto">
                <a:xfrm>
                  <a:off x="332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141" name="Line 787"/>
                <p:cNvSpPr>
                  <a:spLocks noChangeShapeType="1"/>
                </p:cNvSpPr>
                <p:nvPr/>
              </p:nvSpPr>
              <p:spPr bwMode="auto">
                <a:xfrm>
                  <a:off x="338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142" name="Line 788"/>
                <p:cNvSpPr>
                  <a:spLocks noChangeShapeType="1"/>
                </p:cNvSpPr>
                <p:nvPr/>
              </p:nvSpPr>
              <p:spPr bwMode="auto">
                <a:xfrm>
                  <a:off x="3437"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143" name="Line 789"/>
                <p:cNvSpPr>
                  <a:spLocks noChangeShapeType="1"/>
                </p:cNvSpPr>
                <p:nvPr/>
              </p:nvSpPr>
              <p:spPr bwMode="auto">
                <a:xfrm>
                  <a:off x="3493" y="328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144" name="Line 790"/>
                <p:cNvSpPr>
                  <a:spLocks noChangeShapeType="1"/>
                </p:cNvSpPr>
                <p:nvPr/>
              </p:nvSpPr>
              <p:spPr bwMode="auto">
                <a:xfrm>
                  <a:off x="3548"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145" name="Line 791"/>
                <p:cNvSpPr>
                  <a:spLocks noChangeShapeType="1"/>
                </p:cNvSpPr>
                <p:nvPr/>
              </p:nvSpPr>
              <p:spPr bwMode="auto">
                <a:xfrm>
                  <a:off x="3604"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705" name="Group 792"/>
            <p:cNvGrpSpPr>
              <a:grpSpLocks/>
            </p:cNvGrpSpPr>
            <p:nvPr/>
          </p:nvGrpSpPr>
          <p:grpSpPr bwMode="auto">
            <a:xfrm>
              <a:off x="3780" y="3256"/>
              <a:ext cx="415" cy="56"/>
              <a:chOff x="3780" y="3256"/>
              <a:chExt cx="415" cy="56"/>
            </a:xfrm>
          </p:grpSpPr>
          <p:sp>
            <p:nvSpPr>
              <p:cNvPr id="106130" name="Freeform 793"/>
              <p:cNvSpPr>
                <a:spLocks/>
              </p:cNvSpPr>
              <p:nvPr/>
            </p:nvSpPr>
            <p:spPr bwMode="auto">
              <a:xfrm>
                <a:off x="4083"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6131" name="Group 794"/>
              <p:cNvGrpSpPr>
                <a:grpSpLocks/>
              </p:cNvGrpSpPr>
              <p:nvPr/>
            </p:nvGrpSpPr>
            <p:grpSpPr bwMode="auto">
              <a:xfrm>
                <a:off x="3780" y="3288"/>
                <a:ext cx="295" cy="1"/>
                <a:chOff x="3780" y="3288"/>
                <a:chExt cx="295" cy="1"/>
              </a:xfrm>
            </p:grpSpPr>
            <p:sp>
              <p:nvSpPr>
                <p:cNvPr id="106132" name="Line 795"/>
                <p:cNvSpPr>
                  <a:spLocks noChangeShapeType="1"/>
                </p:cNvSpPr>
                <p:nvPr/>
              </p:nvSpPr>
              <p:spPr bwMode="auto">
                <a:xfrm>
                  <a:off x="3780"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133" name="Line 796"/>
                <p:cNvSpPr>
                  <a:spLocks noChangeShapeType="1"/>
                </p:cNvSpPr>
                <p:nvPr/>
              </p:nvSpPr>
              <p:spPr bwMode="auto">
                <a:xfrm>
                  <a:off x="383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134" name="Line 797"/>
                <p:cNvSpPr>
                  <a:spLocks noChangeShapeType="1"/>
                </p:cNvSpPr>
                <p:nvPr/>
              </p:nvSpPr>
              <p:spPr bwMode="auto">
                <a:xfrm>
                  <a:off x="389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135" name="Line 798"/>
                <p:cNvSpPr>
                  <a:spLocks noChangeShapeType="1"/>
                </p:cNvSpPr>
                <p:nvPr/>
              </p:nvSpPr>
              <p:spPr bwMode="auto">
                <a:xfrm>
                  <a:off x="3948"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136" name="Line 799"/>
                <p:cNvSpPr>
                  <a:spLocks noChangeShapeType="1"/>
                </p:cNvSpPr>
                <p:nvPr/>
              </p:nvSpPr>
              <p:spPr bwMode="auto">
                <a:xfrm>
                  <a:off x="4004" y="328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137" name="Line 800"/>
                <p:cNvSpPr>
                  <a:spLocks noChangeShapeType="1"/>
                </p:cNvSpPr>
                <p:nvPr/>
              </p:nvSpPr>
              <p:spPr bwMode="auto">
                <a:xfrm>
                  <a:off x="4059"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706" name="Group 801"/>
            <p:cNvGrpSpPr>
              <a:grpSpLocks/>
            </p:cNvGrpSpPr>
            <p:nvPr/>
          </p:nvGrpSpPr>
          <p:grpSpPr bwMode="auto">
            <a:xfrm>
              <a:off x="4251" y="3256"/>
              <a:ext cx="415" cy="56"/>
              <a:chOff x="4251" y="3256"/>
              <a:chExt cx="415" cy="56"/>
            </a:xfrm>
          </p:grpSpPr>
          <p:sp>
            <p:nvSpPr>
              <p:cNvPr id="106122" name="Freeform 802"/>
              <p:cNvSpPr>
                <a:spLocks/>
              </p:cNvSpPr>
              <p:nvPr/>
            </p:nvSpPr>
            <p:spPr bwMode="auto">
              <a:xfrm>
                <a:off x="4554"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6123" name="Group 803"/>
              <p:cNvGrpSpPr>
                <a:grpSpLocks/>
              </p:cNvGrpSpPr>
              <p:nvPr/>
            </p:nvGrpSpPr>
            <p:grpSpPr bwMode="auto">
              <a:xfrm>
                <a:off x="4251" y="3288"/>
                <a:ext cx="295" cy="1"/>
                <a:chOff x="4251" y="3288"/>
                <a:chExt cx="295" cy="1"/>
              </a:xfrm>
            </p:grpSpPr>
            <p:sp>
              <p:nvSpPr>
                <p:cNvPr id="106124" name="Line 804"/>
                <p:cNvSpPr>
                  <a:spLocks noChangeShapeType="1"/>
                </p:cNvSpPr>
                <p:nvPr/>
              </p:nvSpPr>
              <p:spPr bwMode="auto">
                <a:xfrm>
                  <a:off x="425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125" name="Line 805"/>
                <p:cNvSpPr>
                  <a:spLocks noChangeShapeType="1"/>
                </p:cNvSpPr>
                <p:nvPr/>
              </p:nvSpPr>
              <p:spPr bwMode="auto">
                <a:xfrm>
                  <a:off x="4307"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126" name="Line 806"/>
                <p:cNvSpPr>
                  <a:spLocks noChangeShapeType="1"/>
                </p:cNvSpPr>
                <p:nvPr/>
              </p:nvSpPr>
              <p:spPr bwMode="auto">
                <a:xfrm>
                  <a:off x="4363"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127" name="Line 807"/>
                <p:cNvSpPr>
                  <a:spLocks noChangeShapeType="1"/>
                </p:cNvSpPr>
                <p:nvPr/>
              </p:nvSpPr>
              <p:spPr bwMode="auto">
                <a:xfrm>
                  <a:off x="4419"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128" name="Line 808"/>
                <p:cNvSpPr>
                  <a:spLocks noChangeShapeType="1"/>
                </p:cNvSpPr>
                <p:nvPr/>
              </p:nvSpPr>
              <p:spPr bwMode="auto">
                <a:xfrm>
                  <a:off x="447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129" name="Line 809"/>
                <p:cNvSpPr>
                  <a:spLocks noChangeShapeType="1"/>
                </p:cNvSpPr>
                <p:nvPr/>
              </p:nvSpPr>
              <p:spPr bwMode="auto">
                <a:xfrm>
                  <a:off x="4530"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707" name="Group 810"/>
            <p:cNvGrpSpPr>
              <a:grpSpLocks/>
            </p:cNvGrpSpPr>
            <p:nvPr/>
          </p:nvGrpSpPr>
          <p:grpSpPr bwMode="auto">
            <a:xfrm>
              <a:off x="3325" y="3567"/>
              <a:ext cx="415" cy="56"/>
              <a:chOff x="3325" y="3567"/>
              <a:chExt cx="415" cy="56"/>
            </a:xfrm>
          </p:grpSpPr>
          <p:sp>
            <p:nvSpPr>
              <p:cNvPr id="106114" name="Freeform 811"/>
              <p:cNvSpPr>
                <a:spLocks/>
              </p:cNvSpPr>
              <p:nvPr/>
            </p:nvSpPr>
            <p:spPr bwMode="auto">
              <a:xfrm>
                <a:off x="3628" y="3567"/>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6115" name="Group 812"/>
              <p:cNvGrpSpPr>
                <a:grpSpLocks/>
              </p:cNvGrpSpPr>
              <p:nvPr/>
            </p:nvGrpSpPr>
            <p:grpSpPr bwMode="auto">
              <a:xfrm>
                <a:off x="3325" y="3599"/>
                <a:ext cx="295" cy="1"/>
                <a:chOff x="3325" y="3599"/>
                <a:chExt cx="295" cy="1"/>
              </a:xfrm>
            </p:grpSpPr>
            <p:sp>
              <p:nvSpPr>
                <p:cNvPr id="106116" name="Line 813"/>
                <p:cNvSpPr>
                  <a:spLocks noChangeShapeType="1"/>
                </p:cNvSpPr>
                <p:nvPr/>
              </p:nvSpPr>
              <p:spPr bwMode="auto">
                <a:xfrm>
                  <a:off x="3325"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117" name="Line 814"/>
                <p:cNvSpPr>
                  <a:spLocks noChangeShapeType="1"/>
                </p:cNvSpPr>
                <p:nvPr/>
              </p:nvSpPr>
              <p:spPr bwMode="auto">
                <a:xfrm>
                  <a:off x="3381"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118" name="Line 815"/>
                <p:cNvSpPr>
                  <a:spLocks noChangeShapeType="1"/>
                </p:cNvSpPr>
                <p:nvPr/>
              </p:nvSpPr>
              <p:spPr bwMode="auto">
                <a:xfrm>
                  <a:off x="3437"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119" name="Line 816"/>
                <p:cNvSpPr>
                  <a:spLocks noChangeShapeType="1"/>
                </p:cNvSpPr>
                <p:nvPr/>
              </p:nvSpPr>
              <p:spPr bwMode="auto">
                <a:xfrm>
                  <a:off x="3493" y="3599"/>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120" name="Line 817"/>
                <p:cNvSpPr>
                  <a:spLocks noChangeShapeType="1"/>
                </p:cNvSpPr>
                <p:nvPr/>
              </p:nvSpPr>
              <p:spPr bwMode="auto">
                <a:xfrm>
                  <a:off x="3548"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121" name="Line 818"/>
                <p:cNvSpPr>
                  <a:spLocks noChangeShapeType="1"/>
                </p:cNvSpPr>
                <p:nvPr/>
              </p:nvSpPr>
              <p:spPr bwMode="auto">
                <a:xfrm>
                  <a:off x="3604" y="3599"/>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708" name="Group 819"/>
            <p:cNvGrpSpPr>
              <a:grpSpLocks/>
            </p:cNvGrpSpPr>
            <p:nvPr/>
          </p:nvGrpSpPr>
          <p:grpSpPr bwMode="auto">
            <a:xfrm>
              <a:off x="3788" y="3567"/>
              <a:ext cx="415" cy="56"/>
              <a:chOff x="3788" y="3567"/>
              <a:chExt cx="415" cy="56"/>
            </a:xfrm>
          </p:grpSpPr>
          <p:sp>
            <p:nvSpPr>
              <p:cNvPr id="106106" name="Freeform 820"/>
              <p:cNvSpPr>
                <a:spLocks/>
              </p:cNvSpPr>
              <p:nvPr/>
            </p:nvSpPr>
            <p:spPr bwMode="auto">
              <a:xfrm>
                <a:off x="4091"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6107" name="Group 821"/>
              <p:cNvGrpSpPr>
                <a:grpSpLocks/>
              </p:cNvGrpSpPr>
              <p:nvPr/>
            </p:nvGrpSpPr>
            <p:grpSpPr bwMode="auto">
              <a:xfrm>
                <a:off x="3788" y="3591"/>
                <a:ext cx="295" cy="1"/>
                <a:chOff x="3788" y="3591"/>
                <a:chExt cx="295" cy="1"/>
              </a:xfrm>
            </p:grpSpPr>
            <p:sp>
              <p:nvSpPr>
                <p:cNvPr id="106108" name="Line 822"/>
                <p:cNvSpPr>
                  <a:spLocks noChangeShapeType="1"/>
                </p:cNvSpPr>
                <p:nvPr/>
              </p:nvSpPr>
              <p:spPr bwMode="auto">
                <a:xfrm>
                  <a:off x="378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109" name="Line 823"/>
                <p:cNvSpPr>
                  <a:spLocks noChangeShapeType="1"/>
                </p:cNvSpPr>
                <p:nvPr/>
              </p:nvSpPr>
              <p:spPr bwMode="auto">
                <a:xfrm>
                  <a:off x="384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110" name="Line 824"/>
                <p:cNvSpPr>
                  <a:spLocks noChangeShapeType="1"/>
                </p:cNvSpPr>
                <p:nvPr/>
              </p:nvSpPr>
              <p:spPr bwMode="auto">
                <a:xfrm>
                  <a:off x="390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111" name="Line 825"/>
                <p:cNvSpPr>
                  <a:spLocks noChangeShapeType="1"/>
                </p:cNvSpPr>
                <p:nvPr/>
              </p:nvSpPr>
              <p:spPr bwMode="auto">
                <a:xfrm>
                  <a:off x="3956"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112" name="Line 826"/>
                <p:cNvSpPr>
                  <a:spLocks noChangeShapeType="1"/>
                </p:cNvSpPr>
                <p:nvPr/>
              </p:nvSpPr>
              <p:spPr bwMode="auto">
                <a:xfrm>
                  <a:off x="4011"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113" name="Line 827"/>
                <p:cNvSpPr>
                  <a:spLocks noChangeShapeType="1"/>
                </p:cNvSpPr>
                <p:nvPr/>
              </p:nvSpPr>
              <p:spPr bwMode="auto">
                <a:xfrm>
                  <a:off x="4067"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709" name="Group 828"/>
            <p:cNvGrpSpPr>
              <a:grpSpLocks/>
            </p:cNvGrpSpPr>
            <p:nvPr/>
          </p:nvGrpSpPr>
          <p:grpSpPr bwMode="auto">
            <a:xfrm>
              <a:off x="4243" y="3567"/>
              <a:ext cx="415" cy="56"/>
              <a:chOff x="4243" y="3567"/>
              <a:chExt cx="415" cy="56"/>
            </a:xfrm>
          </p:grpSpPr>
          <p:sp>
            <p:nvSpPr>
              <p:cNvPr id="106098" name="Freeform 829"/>
              <p:cNvSpPr>
                <a:spLocks/>
              </p:cNvSpPr>
              <p:nvPr/>
            </p:nvSpPr>
            <p:spPr bwMode="auto">
              <a:xfrm>
                <a:off x="4546" y="3567"/>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6099" name="Group 830"/>
              <p:cNvGrpSpPr>
                <a:grpSpLocks/>
              </p:cNvGrpSpPr>
              <p:nvPr/>
            </p:nvGrpSpPr>
            <p:grpSpPr bwMode="auto">
              <a:xfrm>
                <a:off x="4243" y="3599"/>
                <a:ext cx="295" cy="1"/>
                <a:chOff x="4243" y="3599"/>
                <a:chExt cx="295" cy="1"/>
              </a:xfrm>
            </p:grpSpPr>
            <p:sp>
              <p:nvSpPr>
                <p:cNvPr id="106100" name="Line 831"/>
                <p:cNvSpPr>
                  <a:spLocks noChangeShapeType="1"/>
                </p:cNvSpPr>
                <p:nvPr/>
              </p:nvSpPr>
              <p:spPr bwMode="auto">
                <a:xfrm>
                  <a:off x="4243"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101" name="Line 832"/>
                <p:cNvSpPr>
                  <a:spLocks noChangeShapeType="1"/>
                </p:cNvSpPr>
                <p:nvPr/>
              </p:nvSpPr>
              <p:spPr bwMode="auto">
                <a:xfrm>
                  <a:off x="4299"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102" name="Line 833"/>
                <p:cNvSpPr>
                  <a:spLocks noChangeShapeType="1"/>
                </p:cNvSpPr>
                <p:nvPr/>
              </p:nvSpPr>
              <p:spPr bwMode="auto">
                <a:xfrm>
                  <a:off x="4355"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103" name="Line 834"/>
                <p:cNvSpPr>
                  <a:spLocks noChangeShapeType="1"/>
                </p:cNvSpPr>
                <p:nvPr/>
              </p:nvSpPr>
              <p:spPr bwMode="auto">
                <a:xfrm>
                  <a:off x="4411"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104" name="Line 835"/>
                <p:cNvSpPr>
                  <a:spLocks noChangeShapeType="1"/>
                </p:cNvSpPr>
                <p:nvPr/>
              </p:nvSpPr>
              <p:spPr bwMode="auto">
                <a:xfrm>
                  <a:off x="4467"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105" name="Line 836"/>
                <p:cNvSpPr>
                  <a:spLocks noChangeShapeType="1"/>
                </p:cNvSpPr>
                <p:nvPr/>
              </p:nvSpPr>
              <p:spPr bwMode="auto">
                <a:xfrm>
                  <a:off x="4522" y="3599"/>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710" name="Group 837"/>
            <p:cNvGrpSpPr>
              <a:grpSpLocks/>
            </p:cNvGrpSpPr>
            <p:nvPr/>
          </p:nvGrpSpPr>
          <p:grpSpPr bwMode="auto">
            <a:xfrm>
              <a:off x="3788" y="2376"/>
              <a:ext cx="886" cy="290"/>
              <a:chOff x="3788" y="2376"/>
              <a:chExt cx="886" cy="290"/>
            </a:xfrm>
          </p:grpSpPr>
          <p:sp>
            <p:nvSpPr>
              <p:cNvPr id="106096" name="Freeform 838"/>
              <p:cNvSpPr>
                <a:spLocks/>
              </p:cNvSpPr>
              <p:nvPr/>
            </p:nvSpPr>
            <p:spPr bwMode="auto">
              <a:xfrm>
                <a:off x="4530" y="2594"/>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72"/>
                    </a:moveTo>
                    <a:lnTo>
                      <a:pt x="0" y="64"/>
                    </a:lnTo>
                    <a:lnTo>
                      <a:pt x="16" y="32"/>
                    </a:lnTo>
                    <a:lnTo>
                      <a:pt x="24" y="0"/>
                    </a:lnTo>
                    <a:lnTo>
                      <a:pt x="144" y="72"/>
                    </a:lnTo>
                    <a:close/>
                  </a:path>
                </a:pathLst>
              </a:custGeom>
              <a:solidFill>
                <a:schemeClr val="bg2"/>
              </a:solidFill>
              <a:ln w="9525">
                <a:solidFill>
                  <a:schemeClr val="bg2"/>
                </a:solidFill>
                <a:round/>
                <a:headEnd/>
                <a:tailEnd/>
              </a:ln>
            </p:spPr>
            <p:txBody>
              <a:bodyPr/>
              <a:lstStyle/>
              <a:p>
                <a:endParaRPr lang="en-US"/>
              </a:p>
            </p:txBody>
          </p:sp>
          <p:sp>
            <p:nvSpPr>
              <p:cNvPr id="106097" name="Line 839"/>
              <p:cNvSpPr>
                <a:spLocks noChangeShapeType="1"/>
              </p:cNvSpPr>
              <p:nvPr/>
            </p:nvSpPr>
            <p:spPr bwMode="auto">
              <a:xfrm>
                <a:off x="3788" y="2376"/>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11" name="Group 840"/>
            <p:cNvGrpSpPr>
              <a:grpSpLocks/>
            </p:cNvGrpSpPr>
            <p:nvPr/>
          </p:nvGrpSpPr>
          <p:grpSpPr bwMode="auto">
            <a:xfrm>
              <a:off x="3309" y="2084"/>
              <a:ext cx="1381" cy="1507"/>
              <a:chOff x="3309" y="2084"/>
              <a:chExt cx="1381" cy="1507"/>
            </a:xfrm>
          </p:grpSpPr>
          <p:sp>
            <p:nvSpPr>
              <p:cNvPr id="106094" name="Freeform 841"/>
              <p:cNvSpPr>
                <a:spLocks/>
              </p:cNvSpPr>
              <p:nvPr/>
            </p:nvSpPr>
            <p:spPr bwMode="auto">
              <a:xfrm>
                <a:off x="4570" y="2084"/>
                <a:ext cx="120" cy="119"/>
              </a:xfrm>
              <a:custGeom>
                <a:avLst/>
                <a:gdLst>
                  <a:gd name="T0" fmla="*/ 120 w 120"/>
                  <a:gd name="T1" fmla="*/ 0 h 119"/>
                  <a:gd name="T2" fmla="*/ 56 w 120"/>
                  <a:gd name="T3" fmla="*/ 119 h 119"/>
                  <a:gd name="T4" fmla="*/ 24 w 120"/>
                  <a:gd name="T5" fmla="*/ 96 h 119"/>
                  <a:gd name="T6" fmla="*/ 0 w 120"/>
                  <a:gd name="T7" fmla="*/ 72 h 119"/>
                  <a:gd name="T8" fmla="*/ 120 w 120"/>
                  <a:gd name="T9" fmla="*/ 0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0"/>
                    </a:moveTo>
                    <a:lnTo>
                      <a:pt x="56" y="119"/>
                    </a:lnTo>
                    <a:lnTo>
                      <a:pt x="24" y="96"/>
                    </a:lnTo>
                    <a:lnTo>
                      <a:pt x="0" y="72"/>
                    </a:lnTo>
                    <a:lnTo>
                      <a:pt x="120" y="0"/>
                    </a:lnTo>
                    <a:close/>
                  </a:path>
                </a:pathLst>
              </a:custGeom>
              <a:solidFill>
                <a:schemeClr val="bg2"/>
              </a:solidFill>
              <a:ln w="9525">
                <a:solidFill>
                  <a:schemeClr val="bg2"/>
                </a:solidFill>
                <a:round/>
                <a:headEnd/>
                <a:tailEnd/>
              </a:ln>
            </p:spPr>
            <p:txBody>
              <a:bodyPr/>
              <a:lstStyle/>
              <a:p>
                <a:endParaRPr lang="en-US"/>
              </a:p>
            </p:txBody>
          </p:sp>
          <p:sp>
            <p:nvSpPr>
              <p:cNvPr id="106095" name="Line 842"/>
              <p:cNvSpPr>
                <a:spLocks noChangeShapeType="1"/>
              </p:cNvSpPr>
              <p:nvPr/>
            </p:nvSpPr>
            <p:spPr bwMode="auto">
              <a:xfrm flipV="1">
                <a:off x="3309" y="2172"/>
                <a:ext cx="1291" cy="141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12" name="Group 843"/>
            <p:cNvGrpSpPr>
              <a:grpSpLocks/>
            </p:cNvGrpSpPr>
            <p:nvPr/>
          </p:nvGrpSpPr>
          <p:grpSpPr bwMode="auto">
            <a:xfrm>
              <a:off x="3773" y="2076"/>
              <a:ext cx="909" cy="893"/>
              <a:chOff x="3773" y="2076"/>
              <a:chExt cx="909" cy="893"/>
            </a:xfrm>
          </p:grpSpPr>
          <p:sp>
            <p:nvSpPr>
              <p:cNvPr id="106092" name="Freeform 844"/>
              <p:cNvSpPr>
                <a:spLocks/>
              </p:cNvSpPr>
              <p:nvPr/>
            </p:nvSpPr>
            <p:spPr bwMode="auto">
              <a:xfrm>
                <a:off x="4562" y="2850"/>
                <a:ext cx="120" cy="119"/>
              </a:xfrm>
              <a:custGeom>
                <a:avLst/>
                <a:gdLst>
                  <a:gd name="T0" fmla="*/ 120 w 120"/>
                  <a:gd name="T1" fmla="*/ 119 h 119"/>
                  <a:gd name="T2" fmla="*/ 0 w 120"/>
                  <a:gd name="T3" fmla="*/ 47 h 119"/>
                  <a:gd name="T4" fmla="*/ 24 w 120"/>
                  <a:gd name="T5" fmla="*/ 23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47"/>
                    </a:lnTo>
                    <a:lnTo>
                      <a:pt x="24" y="23"/>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06093" name="Line 845"/>
              <p:cNvSpPr>
                <a:spLocks noChangeShapeType="1"/>
              </p:cNvSpPr>
              <p:nvPr/>
            </p:nvSpPr>
            <p:spPr bwMode="auto">
              <a:xfrm>
                <a:off x="3773" y="2076"/>
                <a:ext cx="821" cy="80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13" name="Group 846"/>
            <p:cNvGrpSpPr>
              <a:grpSpLocks/>
            </p:cNvGrpSpPr>
            <p:nvPr/>
          </p:nvGrpSpPr>
          <p:grpSpPr bwMode="auto">
            <a:xfrm>
              <a:off x="3317" y="2379"/>
              <a:ext cx="910" cy="893"/>
              <a:chOff x="3317" y="2379"/>
              <a:chExt cx="910" cy="893"/>
            </a:xfrm>
          </p:grpSpPr>
          <p:sp>
            <p:nvSpPr>
              <p:cNvPr id="106090" name="Freeform 847"/>
              <p:cNvSpPr>
                <a:spLocks/>
              </p:cNvSpPr>
              <p:nvPr/>
            </p:nvSpPr>
            <p:spPr bwMode="auto">
              <a:xfrm>
                <a:off x="4107" y="3153"/>
                <a:ext cx="120" cy="119"/>
              </a:xfrm>
              <a:custGeom>
                <a:avLst/>
                <a:gdLst>
                  <a:gd name="T0" fmla="*/ 120 w 120"/>
                  <a:gd name="T1" fmla="*/ 119 h 119"/>
                  <a:gd name="T2" fmla="*/ 0 w 120"/>
                  <a:gd name="T3" fmla="*/ 48 h 119"/>
                  <a:gd name="T4" fmla="*/ 24 w 120"/>
                  <a:gd name="T5" fmla="*/ 24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48"/>
                    </a:lnTo>
                    <a:lnTo>
                      <a:pt x="24" y="24"/>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06091" name="Line 848"/>
              <p:cNvSpPr>
                <a:spLocks noChangeShapeType="1"/>
              </p:cNvSpPr>
              <p:nvPr/>
            </p:nvSpPr>
            <p:spPr bwMode="auto">
              <a:xfrm>
                <a:off x="3317" y="2379"/>
                <a:ext cx="822" cy="80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14" name="Group 849"/>
            <p:cNvGrpSpPr>
              <a:grpSpLocks/>
            </p:cNvGrpSpPr>
            <p:nvPr/>
          </p:nvGrpSpPr>
          <p:grpSpPr bwMode="auto">
            <a:xfrm>
              <a:off x="2878" y="1725"/>
              <a:ext cx="415" cy="56"/>
              <a:chOff x="2878" y="1725"/>
              <a:chExt cx="415" cy="56"/>
            </a:xfrm>
          </p:grpSpPr>
          <p:sp>
            <p:nvSpPr>
              <p:cNvPr id="106082" name="Freeform 850"/>
              <p:cNvSpPr>
                <a:spLocks/>
              </p:cNvSpPr>
              <p:nvPr/>
            </p:nvSpPr>
            <p:spPr bwMode="auto">
              <a:xfrm>
                <a:off x="3181" y="1725"/>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6083" name="Group 851"/>
              <p:cNvGrpSpPr>
                <a:grpSpLocks/>
              </p:cNvGrpSpPr>
              <p:nvPr/>
            </p:nvGrpSpPr>
            <p:grpSpPr bwMode="auto">
              <a:xfrm>
                <a:off x="2878" y="1757"/>
                <a:ext cx="295" cy="1"/>
                <a:chOff x="2878" y="1757"/>
                <a:chExt cx="295" cy="1"/>
              </a:xfrm>
            </p:grpSpPr>
            <p:sp>
              <p:nvSpPr>
                <p:cNvPr id="106084" name="Line 852"/>
                <p:cNvSpPr>
                  <a:spLocks noChangeShapeType="1"/>
                </p:cNvSpPr>
                <p:nvPr/>
              </p:nvSpPr>
              <p:spPr bwMode="auto">
                <a:xfrm>
                  <a:off x="287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085" name="Line 853"/>
                <p:cNvSpPr>
                  <a:spLocks noChangeShapeType="1"/>
                </p:cNvSpPr>
                <p:nvPr/>
              </p:nvSpPr>
              <p:spPr bwMode="auto">
                <a:xfrm>
                  <a:off x="2934"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086" name="Line 854"/>
                <p:cNvSpPr>
                  <a:spLocks noChangeShapeType="1"/>
                </p:cNvSpPr>
                <p:nvPr/>
              </p:nvSpPr>
              <p:spPr bwMode="auto">
                <a:xfrm>
                  <a:off x="2990" y="1757"/>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087" name="Line 855"/>
                <p:cNvSpPr>
                  <a:spLocks noChangeShapeType="1"/>
                </p:cNvSpPr>
                <p:nvPr/>
              </p:nvSpPr>
              <p:spPr bwMode="auto">
                <a:xfrm>
                  <a:off x="304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088" name="Line 856"/>
                <p:cNvSpPr>
                  <a:spLocks noChangeShapeType="1"/>
                </p:cNvSpPr>
                <p:nvPr/>
              </p:nvSpPr>
              <p:spPr bwMode="auto">
                <a:xfrm>
                  <a:off x="310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089" name="Line 857"/>
                <p:cNvSpPr>
                  <a:spLocks noChangeShapeType="1"/>
                </p:cNvSpPr>
                <p:nvPr/>
              </p:nvSpPr>
              <p:spPr bwMode="auto">
                <a:xfrm>
                  <a:off x="3157"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715" name="Group 858"/>
            <p:cNvGrpSpPr>
              <a:grpSpLocks/>
            </p:cNvGrpSpPr>
            <p:nvPr/>
          </p:nvGrpSpPr>
          <p:grpSpPr bwMode="auto">
            <a:xfrm>
              <a:off x="2878" y="2036"/>
              <a:ext cx="415" cy="56"/>
              <a:chOff x="2878" y="2036"/>
              <a:chExt cx="415" cy="56"/>
            </a:xfrm>
          </p:grpSpPr>
          <p:sp>
            <p:nvSpPr>
              <p:cNvPr id="106074" name="Freeform 859"/>
              <p:cNvSpPr>
                <a:spLocks/>
              </p:cNvSpPr>
              <p:nvPr/>
            </p:nvSpPr>
            <p:spPr bwMode="auto">
              <a:xfrm>
                <a:off x="3181" y="2036"/>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6075" name="Group 860"/>
              <p:cNvGrpSpPr>
                <a:grpSpLocks/>
              </p:cNvGrpSpPr>
              <p:nvPr/>
            </p:nvGrpSpPr>
            <p:grpSpPr bwMode="auto">
              <a:xfrm>
                <a:off x="2878" y="2060"/>
                <a:ext cx="295" cy="1"/>
                <a:chOff x="2878" y="2060"/>
                <a:chExt cx="295" cy="1"/>
              </a:xfrm>
            </p:grpSpPr>
            <p:sp>
              <p:nvSpPr>
                <p:cNvPr id="106076" name="Line 861"/>
                <p:cNvSpPr>
                  <a:spLocks noChangeShapeType="1"/>
                </p:cNvSpPr>
                <p:nvPr/>
              </p:nvSpPr>
              <p:spPr bwMode="auto">
                <a:xfrm>
                  <a:off x="2878" y="206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077" name="Line 862"/>
                <p:cNvSpPr>
                  <a:spLocks noChangeShapeType="1"/>
                </p:cNvSpPr>
                <p:nvPr/>
              </p:nvSpPr>
              <p:spPr bwMode="auto">
                <a:xfrm>
                  <a:off x="2934" y="206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078" name="Line 863"/>
                <p:cNvSpPr>
                  <a:spLocks noChangeShapeType="1"/>
                </p:cNvSpPr>
                <p:nvPr/>
              </p:nvSpPr>
              <p:spPr bwMode="auto">
                <a:xfrm>
                  <a:off x="2990" y="2060"/>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079" name="Line 864"/>
                <p:cNvSpPr>
                  <a:spLocks noChangeShapeType="1"/>
                </p:cNvSpPr>
                <p:nvPr/>
              </p:nvSpPr>
              <p:spPr bwMode="auto">
                <a:xfrm>
                  <a:off x="3045" y="206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080" name="Line 865"/>
                <p:cNvSpPr>
                  <a:spLocks noChangeShapeType="1"/>
                </p:cNvSpPr>
                <p:nvPr/>
              </p:nvSpPr>
              <p:spPr bwMode="auto">
                <a:xfrm>
                  <a:off x="3101" y="206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081" name="Line 866"/>
                <p:cNvSpPr>
                  <a:spLocks noChangeShapeType="1"/>
                </p:cNvSpPr>
                <p:nvPr/>
              </p:nvSpPr>
              <p:spPr bwMode="auto">
                <a:xfrm>
                  <a:off x="3157" y="2060"/>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716" name="Group 867"/>
            <p:cNvGrpSpPr>
              <a:grpSpLocks/>
            </p:cNvGrpSpPr>
            <p:nvPr/>
          </p:nvGrpSpPr>
          <p:grpSpPr bwMode="auto">
            <a:xfrm>
              <a:off x="2886" y="2339"/>
              <a:ext cx="415" cy="56"/>
              <a:chOff x="2886" y="2339"/>
              <a:chExt cx="415" cy="56"/>
            </a:xfrm>
          </p:grpSpPr>
          <p:sp>
            <p:nvSpPr>
              <p:cNvPr id="106066" name="Freeform 868"/>
              <p:cNvSpPr>
                <a:spLocks/>
              </p:cNvSpPr>
              <p:nvPr/>
            </p:nvSpPr>
            <p:spPr bwMode="auto">
              <a:xfrm>
                <a:off x="3189" y="2339"/>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6067" name="Group 869"/>
              <p:cNvGrpSpPr>
                <a:grpSpLocks/>
              </p:cNvGrpSpPr>
              <p:nvPr/>
            </p:nvGrpSpPr>
            <p:grpSpPr bwMode="auto">
              <a:xfrm>
                <a:off x="2886" y="2371"/>
                <a:ext cx="295" cy="1"/>
                <a:chOff x="2886" y="2371"/>
                <a:chExt cx="295" cy="1"/>
              </a:xfrm>
            </p:grpSpPr>
            <p:sp>
              <p:nvSpPr>
                <p:cNvPr id="106068" name="Line 870"/>
                <p:cNvSpPr>
                  <a:spLocks noChangeShapeType="1"/>
                </p:cNvSpPr>
                <p:nvPr/>
              </p:nvSpPr>
              <p:spPr bwMode="auto">
                <a:xfrm>
                  <a:off x="288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069" name="Line 871"/>
                <p:cNvSpPr>
                  <a:spLocks noChangeShapeType="1"/>
                </p:cNvSpPr>
                <p:nvPr/>
              </p:nvSpPr>
              <p:spPr bwMode="auto">
                <a:xfrm>
                  <a:off x="2942"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070" name="Line 872"/>
                <p:cNvSpPr>
                  <a:spLocks noChangeShapeType="1"/>
                </p:cNvSpPr>
                <p:nvPr/>
              </p:nvSpPr>
              <p:spPr bwMode="auto">
                <a:xfrm>
                  <a:off x="2998"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071" name="Line 873"/>
                <p:cNvSpPr>
                  <a:spLocks noChangeShapeType="1"/>
                </p:cNvSpPr>
                <p:nvPr/>
              </p:nvSpPr>
              <p:spPr bwMode="auto">
                <a:xfrm>
                  <a:off x="305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072" name="Line 874"/>
                <p:cNvSpPr>
                  <a:spLocks noChangeShapeType="1"/>
                </p:cNvSpPr>
                <p:nvPr/>
              </p:nvSpPr>
              <p:spPr bwMode="auto">
                <a:xfrm>
                  <a:off x="310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073" name="Line 875"/>
                <p:cNvSpPr>
                  <a:spLocks noChangeShapeType="1"/>
                </p:cNvSpPr>
                <p:nvPr/>
              </p:nvSpPr>
              <p:spPr bwMode="auto">
                <a:xfrm>
                  <a:off x="3165"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717" name="Group 876"/>
            <p:cNvGrpSpPr>
              <a:grpSpLocks/>
            </p:cNvGrpSpPr>
            <p:nvPr/>
          </p:nvGrpSpPr>
          <p:grpSpPr bwMode="auto">
            <a:xfrm>
              <a:off x="2878" y="2642"/>
              <a:ext cx="415" cy="56"/>
              <a:chOff x="2878" y="2642"/>
              <a:chExt cx="415" cy="56"/>
            </a:xfrm>
          </p:grpSpPr>
          <p:sp>
            <p:nvSpPr>
              <p:cNvPr id="106058" name="Freeform 877"/>
              <p:cNvSpPr>
                <a:spLocks/>
              </p:cNvSpPr>
              <p:nvPr/>
            </p:nvSpPr>
            <p:spPr bwMode="auto">
              <a:xfrm>
                <a:off x="3181" y="2642"/>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6059" name="Group 878"/>
              <p:cNvGrpSpPr>
                <a:grpSpLocks/>
              </p:cNvGrpSpPr>
              <p:nvPr/>
            </p:nvGrpSpPr>
            <p:grpSpPr bwMode="auto">
              <a:xfrm>
                <a:off x="2878" y="2674"/>
                <a:ext cx="295" cy="1"/>
                <a:chOff x="2878" y="2674"/>
                <a:chExt cx="295" cy="1"/>
              </a:xfrm>
            </p:grpSpPr>
            <p:sp>
              <p:nvSpPr>
                <p:cNvPr id="106060" name="Line 879"/>
                <p:cNvSpPr>
                  <a:spLocks noChangeShapeType="1"/>
                </p:cNvSpPr>
                <p:nvPr/>
              </p:nvSpPr>
              <p:spPr bwMode="auto">
                <a:xfrm>
                  <a:off x="287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061" name="Line 880"/>
                <p:cNvSpPr>
                  <a:spLocks noChangeShapeType="1"/>
                </p:cNvSpPr>
                <p:nvPr/>
              </p:nvSpPr>
              <p:spPr bwMode="auto">
                <a:xfrm>
                  <a:off x="2934"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062" name="Line 881"/>
                <p:cNvSpPr>
                  <a:spLocks noChangeShapeType="1"/>
                </p:cNvSpPr>
                <p:nvPr/>
              </p:nvSpPr>
              <p:spPr bwMode="auto">
                <a:xfrm>
                  <a:off x="2990" y="2674"/>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063" name="Line 882"/>
                <p:cNvSpPr>
                  <a:spLocks noChangeShapeType="1"/>
                </p:cNvSpPr>
                <p:nvPr/>
              </p:nvSpPr>
              <p:spPr bwMode="auto">
                <a:xfrm>
                  <a:off x="304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064" name="Line 883"/>
                <p:cNvSpPr>
                  <a:spLocks noChangeShapeType="1"/>
                </p:cNvSpPr>
                <p:nvPr/>
              </p:nvSpPr>
              <p:spPr bwMode="auto">
                <a:xfrm>
                  <a:off x="310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065" name="Line 884"/>
                <p:cNvSpPr>
                  <a:spLocks noChangeShapeType="1"/>
                </p:cNvSpPr>
                <p:nvPr/>
              </p:nvSpPr>
              <p:spPr bwMode="auto">
                <a:xfrm>
                  <a:off x="3157"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718" name="Group 885"/>
            <p:cNvGrpSpPr>
              <a:grpSpLocks/>
            </p:cNvGrpSpPr>
            <p:nvPr/>
          </p:nvGrpSpPr>
          <p:grpSpPr bwMode="auto">
            <a:xfrm>
              <a:off x="2878" y="2953"/>
              <a:ext cx="415" cy="56"/>
              <a:chOff x="2878" y="2953"/>
              <a:chExt cx="415" cy="56"/>
            </a:xfrm>
          </p:grpSpPr>
          <p:sp>
            <p:nvSpPr>
              <p:cNvPr id="106050" name="Freeform 886"/>
              <p:cNvSpPr>
                <a:spLocks/>
              </p:cNvSpPr>
              <p:nvPr/>
            </p:nvSpPr>
            <p:spPr bwMode="auto">
              <a:xfrm>
                <a:off x="3181"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6051" name="Group 887"/>
              <p:cNvGrpSpPr>
                <a:grpSpLocks/>
              </p:cNvGrpSpPr>
              <p:nvPr/>
            </p:nvGrpSpPr>
            <p:grpSpPr bwMode="auto">
              <a:xfrm>
                <a:off x="2878" y="2985"/>
                <a:ext cx="295" cy="1"/>
                <a:chOff x="2878" y="2985"/>
                <a:chExt cx="295" cy="1"/>
              </a:xfrm>
            </p:grpSpPr>
            <p:sp>
              <p:nvSpPr>
                <p:cNvPr id="106052" name="Line 888"/>
                <p:cNvSpPr>
                  <a:spLocks noChangeShapeType="1"/>
                </p:cNvSpPr>
                <p:nvPr/>
              </p:nvSpPr>
              <p:spPr bwMode="auto">
                <a:xfrm>
                  <a:off x="287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053" name="Line 889"/>
                <p:cNvSpPr>
                  <a:spLocks noChangeShapeType="1"/>
                </p:cNvSpPr>
                <p:nvPr/>
              </p:nvSpPr>
              <p:spPr bwMode="auto">
                <a:xfrm>
                  <a:off x="2934"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054" name="Line 890"/>
                <p:cNvSpPr>
                  <a:spLocks noChangeShapeType="1"/>
                </p:cNvSpPr>
                <p:nvPr/>
              </p:nvSpPr>
              <p:spPr bwMode="auto">
                <a:xfrm>
                  <a:off x="2990" y="2985"/>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055" name="Line 891"/>
                <p:cNvSpPr>
                  <a:spLocks noChangeShapeType="1"/>
                </p:cNvSpPr>
                <p:nvPr/>
              </p:nvSpPr>
              <p:spPr bwMode="auto">
                <a:xfrm>
                  <a:off x="304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056" name="Line 892"/>
                <p:cNvSpPr>
                  <a:spLocks noChangeShapeType="1"/>
                </p:cNvSpPr>
                <p:nvPr/>
              </p:nvSpPr>
              <p:spPr bwMode="auto">
                <a:xfrm>
                  <a:off x="310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057" name="Line 893"/>
                <p:cNvSpPr>
                  <a:spLocks noChangeShapeType="1"/>
                </p:cNvSpPr>
                <p:nvPr/>
              </p:nvSpPr>
              <p:spPr bwMode="auto">
                <a:xfrm>
                  <a:off x="3157"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719" name="Group 894"/>
            <p:cNvGrpSpPr>
              <a:grpSpLocks/>
            </p:cNvGrpSpPr>
            <p:nvPr/>
          </p:nvGrpSpPr>
          <p:grpSpPr bwMode="auto">
            <a:xfrm>
              <a:off x="2870" y="3256"/>
              <a:ext cx="415" cy="56"/>
              <a:chOff x="2870" y="3256"/>
              <a:chExt cx="415" cy="56"/>
            </a:xfrm>
          </p:grpSpPr>
          <p:sp>
            <p:nvSpPr>
              <p:cNvPr id="106042" name="Freeform 895"/>
              <p:cNvSpPr>
                <a:spLocks/>
              </p:cNvSpPr>
              <p:nvPr/>
            </p:nvSpPr>
            <p:spPr bwMode="auto">
              <a:xfrm>
                <a:off x="3173" y="3256"/>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6043" name="Group 896"/>
              <p:cNvGrpSpPr>
                <a:grpSpLocks/>
              </p:cNvGrpSpPr>
              <p:nvPr/>
            </p:nvGrpSpPr>
            <p:grpSpPr bwMode="auto">
              <a:xfrm>
                <a:off x="2870" y="3280"/>
                <a:ext cx="295" cy="1"/>
                <a:chOff x="2870" y="3280"/>
                <a:chExt cx="295" cy="1"/>
              </a:xfrm>
            </p:grpSpPr>
            <p:sp>
              <p:nvSpPr>
                <p:cNvPr id="106044" name="Line 897"/>
                <p:cNvSpPr>
                  <a:spLocks noChangeShapeType="1"/>
                </p:cNvSpPr>
                <p:nvPr/>
              </p:nvSpPr>
              <p:spPr bwMode="auto">
                <a:xfrm>
                  <a:off x="2870"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045" name="Line 898"/>
                <p:cNvSpPr>
                  <a:spLocks noChangeShapeType="1"/>
                </p:cNvSpPr>
                <p:nvPr/>
              </p:nvSpPr>
              <p:spPr bwMode="auto">
                <a:xfrm>
                  <a:off x="2926"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046" name="Line 899"/>
                <p:cNvSpPr>
                  <a:spLocks noChangeShapeType="1"/>
                </p:cNvSpPr>
                <p:nvPr/>
              </p:nvSpPr>
              <p:spPr bwMode="auto">
                <a:xfrm>
                  <a:off x="2982"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047" name="Line 900"/>
                <p:cNvSpPr>
                  <a:spLocks noChangeShapeType="1"/>
                </p:cNvSpPr>
                <p:nvPr/>
              </p:nvSpPr>
              <p:spPr bwMode="auto">
                <a:xfrm>
                  <a:off x="3037"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048" name="Line 901"/>
                <p:cNvSpPr>
                  <a:spLocks noChangeShapeType="1"/>
                </p:cNvSpPr>
                <p:nvPr/>
              </p:nvSpPr>
              <p:spPr bwMode="auto">
                <a:xfrm>
                  <a:off x="3093"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049" name="Line 902"/>
                <p:cNvSpPr>
                  <a:spLocks noChangeShapeType="1"/>
                </p:cNvSpPr>
                <p:nvPr/>
              </p:nvSpPr>
              <p:spPr bwMode="auto">
                <a:xfrm>
                  <a:off x="3149" y="3280"/>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720" name="Group 903"/>
            <p:cNvGrpSpPr>
              <a:grpSpLocks/>
            </p:cNvGrpSpPr>
            <p:nvPr/>
          </p:nvGrpSpPr>
          <p:grpSpPr bwMode="auto">
            <a:xfrm>
              <a:off x="2870" y="3567"/>
              <a:ext cx="415" cy="56"/>
              <a:chOff x="2870" y="3567"/>
              <a:chExt cx="415" cy="56"/>
            </a:xfrm>
          </p:grpSpPr>
          <p:sp>
            <p:nvSpPr>
              <p:cNvPr id="106034" name="Freeform 904"/>
              <p:cNvSpPr>
                <a:spLocks/>
              </p:cNvSpPr>
              <p:nvPr/>
            </p:nvSpPr>
            <p:spPr bwMode="auto">
              <a:xfrm>
                <a:off x="3173"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6035" name="Group 905"/>
              <p:cNvGrpSpPr>
                <a:grpSpLocks/>
              </p:cNvGrpSpPr>
              <p:nvPr/>
            </p:nvGrpSpPr>
            <p:grpSpPr bwMode="auto">
              <a:xfrm>
                <a:off x="2870" y="3591"/>
                <a:ext cx="295" cy="1"/>
                <a:chOff x="2870" y="3591"/>
                <a:chExt cx="295" cy="1"/>
              </a:xfrm>
            </p:grpSpPr>
            <p:sp>
              <p:nvSpPr>
                <p:cNvPr id="106036" name="Line 906"/>
                <p:cNvSpPr>
                  <a:spLocks noChangeShapeType="1"/>
                </p:cNvSpPr>
                <p:nvPr/>
              </p:nvSpPr>
              <p:spPr bwMode="auto">
                <a:xfrm>
                  <a:off x="287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037" name="Line 907"/>
                <p:cNvSpPr>
                  <a:spLocks noChangeShapeType="1"/>
                </p:cNvSpPr>
                <p:nvPr/>
              </p:nvSpPr>
              <p:spPr bwMode="auto">
                <a:xfrm>
                  <a:off x="2926"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038" name="Line 908"/>
                <p:cNvSpPr>
                  <a:spLocks noChangeShapeType="1"/>
                </p:cNvSpPr>
                <p:nvPr/>
              </p:nvSpPr>
              <p:spPr bwMode="auto">
                <a:xfrm>
                  <a:off x="298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039" name="Line 909"/>
                <p:cNvSpPr>
                  <a:spLocks noChangeShapeType="1"/>
                </p:cNvSpPr>
                <p:nvPr/>
              </p:nvSpPr>
              <p:spPr bwMode="auto">
                <a:xfrm>
                  <a:off x="3037"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040" name="Line 910"/>
                <p:cNvSpPr>
                  <a:spLocks noChangeShapeType="1"/>
                </p:cNvSpPr>
                <p:nvPr/>
              </p:nvSpPr>
              <p:spPr bwMode="auto">
                <a:xfrm>
                  <a:off x="309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041" name="Line 911"/>
                <p:cNvSpPr>
                  <a:spLocks noChangeShapeType="1"/>
                </p:cNvSpPr>
                <p:nvPr/>
              </p:nvSpPr>
              <p:spPr bwMode="auto">
                <a:xfrm>
                  <a:off x="3149"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5721" name="Group 912"/>
            <p:cNvGrpSpPr>
              <a:grpSpLocks/>
            </p:cNvGrpSpPr>
            <p:nvPr/>
          </p:nvGrpSpPr>
          <p:grpSpPr bwMode="auto">
            <a:xfrm>
              <a:off x="2399" y="1765"/>
              <a:ext cx="1357" cy="1196"/>
              <a:chOff x="2399" y="1765"/>
              <a:chExt cx="1357" cy="1196"/>
            </a:xfrm>
          </p:grpSpPr>
          <p:sp>
            <p:nvSpPr>
              <p:cNvPr id="106032" name="Freeform 913"/>
              <p:cNvSpPr>
                <a:spLocks/>
              </p:cNvSpPr>
              <p:nvPr/>
            </p:nvSpPr>
            <p:spPr bwMode="auto">
              <a:xfrm>
                <a:off x="3636" y="2850"/>
                <a:ext cx="120" cy="111"/>
              </a:xfrm>
              <a:custGeom>
                <a:avLst/>
                <a:gdLst>
                  <a:gd name="T0" fmla="*/ 120 w 120"/>
                  <a:gd name="T1" fmla="*/ 111 h 111"/>
                  <a:gd name="T2" fmla="*/ 0 w 120"/>
                  <a:gd name="T3" fmla="*/ 47 h 111"/>
                  <a:gd name="T4" fmla="*/ 16 w 120"/>
                  <a:gd name="T5" fmla="*/ 23 h 111"/>
                  <a:gd name="T6" fmla="*/ 40 w 120"/>
                  <a:gd name="T7" fmla="*/ 0 h 111"/>
                  <a:gd name="T8" fmla="*/ 120 w 120"/>
                  <a:gd name="T9" fmla="*/ 111 h 111"/>
                  <a:gd name="T10" fmla="*/ 0 60000 65536"/>
                  <a:gd name="T11" fmla="*/ 0 60000 65536"/>
                  <a:gd name="T12" fmla="*/ 0 60000 65536"/>
                  <a:gd name="T13" fmla="*/ 0 60000 65536"/>
                  <a:gd name="T14" fmla="*/ 0 60000 65536"/>
                  <a:gd name="T15" fmla="*/ 0 w 120"/>
                  <a:gd name="T16" fmla="*/ 0 h 111"/>
                  <a:gd name="T17" fmla="*/ 120 w 120"/>
                  <a:gd name="T18" fmla="*/ 111 h 111"/>
                </a:gdLst>
                <a:ahLst/>
                <a:cxnLst>
                  <a:cxn ang="T10">
                    <a:pos x="T0" y="T1"/>
                  </a:cxn>
                  <a:cxn ang="T11">
                    <a:pos x="T2" y="T3"/>
                  </a:cxn>
                  <a:cxn ang="T12">
                    <a:pos x="T4" y="T5"/>
                  </a:cxn>
                  <a:cxn ang="T13">
                    <a:pos x="T6" y="T7"/>
                  </a:cxn>
                  <a:cxn ang="T14">
                    <a:pos x="T8" y="T9"/>
                  </a:cxn>
                </a:cxnLst>
                <a:rect l="T15" t="T16" r="T17" b="T18"/>
                <a:pathLst>
                  <a:path w="120" h="111">
                    <a:moveTo>
                      <a:pt x="120" y="111"/>
                    </a:moveTo>
                    <a:lnTo>
                      <a:pt x="0" y="47"/>
                    </a:lnTo>
                    <a:lnTo>
                      <a:pt x="16" y="23"/>
                    </a:lnTo>
                    <a:lnTo>
                      <a:pt x="40" y="0"/>
                    </a:lnTo>
                    <a:lnTo>
                      <a:pt x="120" y="111"/>
                    </a:lnTo>
                    <a:close/>
                  </a:path>
                </a:pathLst>
              </a:custGeom>
              <a:solidFill>
                <a:schemeClr val="bg2"/>
              </a:solidFill>
              <a:ln w="9525">
                <a:solidFill>
                  <a:schemeClr val="bg2"/>
                </a:solidFill>
                <a:round/>
                <a:headEnd/>
                <a:tailEnd/>
              </a:ln>
            </p:spPr>
            <p:txBody>
              <a:bodyPr/>
              <a:lstStyle/>
              <a:p>
                <a:endParaRPr lang="en-US"/>
              </a:p>
            </p:txBody>
          </p:sp>
          <p:sp>
            <p:nvSpPr>
              <p:cNvPr id="106033" name="Line 914"/>
              <p:cNvSpPr>
                <a:spLocks noChangeShapeType="1"/>
              </p:cNvSpPr>
              <p:nvPr/>
            </p:nvSpPr>
            <p:spPr bwMode="auto">
              <a:xfrm>
                <a:off x="2399" y="1765"/>
                <a:ext cx="1261" cy="111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22" name="Group 915"/>
            <p:cNvGrpSpPr>
              <a:grpSpLocks/>
            </p:cNvGrpSpPr>
            <p:nvPr/>
          </p:nvGrpSpPr>
          <p:grpSpPr bwMode="auto">
            <a:xfrm>
              <a:off x="2862" y="1765"/>
              <a:ext cx="1349" cy="1204"/>
              <a:chOff x="2862" y="1765"/>
              <a:chExt cx="1349" cy="1204"/>
            </a:xfrm>
          </p:grpSpPr>
          <p:sp>
            <p:nvSpPr>
              <p:cNvPr id="106030" name="Freeform 916"/>
              <p:cNvSpPr>
                <a:spLocks/>
              </p:cNvSpPr>
              <p:nvPr/>
            </p:nvSpPr>
            <p:spPr bwMode="auto">
              <a:xfrm>
                <a:off x="4091" y="2850"/>
                <a:ext cx="120" cy="119"/>
              </a:xfrm>
              <a:custGeom>
                <a:avLst/>
                <a:gdLst>
                  <a:gd name="T0" fmla="*/ 120 w 120"/>
                  <a:gd name="T1" fmla="*/ 119 h 119"/>
                  <a:gd name="T2" fmla="*/ 0 w 120"/>
                  <a:gd name="T3" fmla="*/ 55 h 119"/>
                  <a:gd name="T4" fmla="*/ 24 w 120"/>
                  <a:gd name="T5" fmla="*/ 23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55"/>
                    </a:lnTo>
                    <a:lnTo>
                      <a:pt x="24" y="23"/>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06031" name="Line 917"/>
              <p:cNvSpPr>
                <a:spLocks noChangeShapeType="1"/>
              </p:cNvSpPr>
              <p:nvPr/>
            </p:nvSpPr>
            <p:spPr bwMode="auto">
              <a:xfrm>
                <a:off x="2862" y="1765"/>
                <a:ext cx="1261" cy="111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23" name="Group 918"/>
            <p:cNvGrpSpPr>
              <a:grpSpLocks/>
            </p:cNvGrpSpPr>
            <p:nvPr/>
          </p:nvGrpSpPr>
          <p:grpSpPr bwMode="auto">
            <a:xfrm>
              <a:off x="2870" y="2990"/>
              <a:ext cx="886" cy="290"/>
              <a:chOff x="2870" y="2990"/>
              <a:chExt cx="886" cy="290"/>
            </a:xfrm>
          </p:grpSpPr>
          <p:sp>
            <p:nvSpPr>
              <p:cNvPr id="106028" name="Freeform 919"/>
              <p:cNvSpPr>
                <a:spLocks/>
              </p:cNvSpPr>
              <p:nvPr/>
            </p:nvSpPr>
            <p:spPr bwMode="auto">
              <a:xfrm>
                <a:off x="3612" y="3208"/>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72"/>
                    </a:moveTo>
                    <a:lnTo>
                      <a:pt x="0" y="64"/>
                    </a:lnTo>
                    <a:lnTo>
                      <a:pt x="16" y="32"/>
                    </a:lnTo>
                    <a:lnTo>
                      <a:pt x="24" y="0"/>
                    </a:lnTo>
                    <a:lnTo>
                      <a:pt x="144" y="72"/>
                    </a:lnTo>
                    <a:close/>
                  </a:path>
                </a:pathLst>
              </a:custGeom>
              <a:solidFill>
                <a:schemeClr val="bg2"/>
              </a:solidFill>
              <a:ln w="9525">
                <a:solidFill>
                  <a:schemeClr val="bg2"/>
                </a:solidFill>
                <a:round/>
                <a:headEnd/>
                <a:tailEnd/>
              </a:ln>
            </p:spPr>
            <p:txBody>
              <a:bodyPr/>
              <a:lstStyle/>
              <a:p>
                <a:endParaRPr lang="en-US"/>
              </a:p>
            </p:txBody>
          </p:sp>
          <p:sp>
            <p:nvSpPr>
              <p:cNvPr id="106029" name="Line 920"/>
              <p:cNvSpPr>
                <a:spLocks noChangeShapeType="1"/>
              </p:cNvSpPr>
              <p:nvPr/>
            </p:nvSpPr>
            <p:spPr bwMode="auto">
              <a:xfrm>
                <a:off x="2870" y="2990"/>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24" name="Group 921"/>
            <p:cNvGrpSpPr>
              <a:grpSpLocks/>
            </p:cNvGrpSpPr>
            <p:nvPr/>
          </p:nvGrpSpPr>
          <p:grpSpPr bwMode="auto">
            <a:xfrm>
              <a:off x="2393" y="2993"/>
              <a:ext cx="437" cy="598"/>
              <a:chOff x="2393" y="2993"/>
              <a:chExt cx="437" cy="598"/>
            </a:xfrm>
          </p:grpSpPr>
          <p:sp>
            <p:nvSpPr>
              <p:cNvPr id="106026" name="Freeform 922"/>
              <p:cNvSpPr>
                <a:spLocks/>
              </p:cNvSpPr>
              <p:nvPr/>
            </p:nvSpPr>
            <p:spPr bwMode="auto">
              <a:xfrm>
                <a:off x="2726" y="2993"/>
                <a:ext cx="104" cy="128"/>
              </a:xfrm>
              <a:custGeom>
                <a:avLst/>
                <a:gdLst>
                  <a:gd name="T0" fmla="*/ 104 w 104"/>
                  <a:gd name="T1" fmla="*/ 0 h 128"/>
                  <a:gd name="T2" fmla="*/ 56 w 104"/>
                  <a:gd name="T3" fmla="*/ 128 h 128"/>
                  <a:gd name="T4" fmla="*/ 24 w 104"/>
                  <a:gd name="T5" fmla="*/ 112 h 128"/>
                  <a:gd name="T6" fmla="*/ 0 w 104"/>
                  <a:gd name="T7" fmla="*/ 88 h 128"/>
                  <a:gd name="T8" fmla="*/ 104 w 104"/>
                  <a:gd name="T9" fmla="*/ 0 h 128"/>
                  <a:gd name="T10" fmla="*/ 0 60000 65536"/>
                  <a:gd name="T11" fmla="*/ 0 60000 65536"/>
                  <a:gd name="T12" fmla="*/ 0 60000 65536"/>
                  <a:gd name="T13" fmla="*/ 0 60000 65536"/>
                  <a:gd name="T14" fmla="*/ 0 60000 65536"/>
                  <a:gd name="T15" fmla="*/ 0 w 104"/>
                  <a:gd name="T16" fmla="*/ 0 h 128"/>
                  <a:gd name="T17" fmla="*/ 104 w 104"/>
                  <a:gd name="T18" fmla="*/ 128 h 128"/>
                </a:gdLst>
                <a:ahLst/>
                <a:cxnLst>
                  <a:cxn ang="T10">
                    <a:pos x="T0" y="T1"/>
                  </a:cxn>
                  <a:cxn ang="T11">
                    <a:pos x="T2" y="T3"/>
                  </a:cxn>
                  <a:cxn ang="T12">
                    <a:pos x="T4" y="T5"/>
                  </a:cxn>
                  <a:cxn ang="T13">
                    <a:pos x="T6" y="T7"/>
                  </a:cxn>
                  <a:cxn ang="T14">
                    <a:pos x="T8" y="T9"/>
                  </a:cxn>
                </a:cxnLst>
                <a:rect l="T15" t="T16" r="T17" b="T18"/>
                <a:pathLst>
                  <a:path w="104" h="128">
                    <a:moveTo>
                      <a:pt x="104" y="0"/>
                    </a:moveTo>
                    <a:lnTo>
                      <a:pt x="56" y="128"/>
                    </a:lnTo>
                    <a:lnTo>
                      <a:pt x="24" y="112"/>
                    </a:lnTo>
                    <a:lnTo>
                      <a:pt x="0" y="88"/>
                    </a:lnTo>
                    <a:lnTo>
                      <a:pt x="104" y="0"/>
                    </a:lnTo>
                    <a:close/>
                  </a:path>
                </a:pathLst>
              </a:custGeom>
              <a:solidFill>
                <a:schemeClr val="bg2"/>
              </a:solidFill>
              <a:ln w="9525">
                <a:solidFill>
                  <a:schemeClr val="bg2"/>
                </a:solidFill>
                <a:round/>
                <a:headEnd/>
                <a:tailEnd/>
              </a:ln>
            </p:spPr>
            <p:txBody>
              <a:bodyPr/>
              <a:lstStyle/>
              <a:p>
                <a:endParaRPr lang="en-US"/>
              </a:p>
            </p:txBody>
          </p:sp>
          <p:sp>
            <p:nvSpPr>
              <p:cNvPr id="106027" name="Line 923"/>
              <p:cNvSpPr>
                <a:spLocks noChangeShapeType="1"/>
              </p:cNvSpPr>
              <p:nvPr/>
            </p:nvSpPr>
            <p:spPr bwMode="auto">
              <a:xfrm flipV="1">
                <a:off x="2393" y="3097"/>
                <a:ext cx="362" cy="49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25" name="Group 924"/>
            <p:cNvGrpSpPr>
              <a:grpSpLocks/>
            </p:cNvGrpSpPr>
            <p:nvPr/>
          </p:nvGrpSpPr>
          <p:grpSpPr bwMode="auto">
            <a:xfrm>
              <a:off x="2854" y="2690"/>
              <a:ext cx="902" cy="596"/>
              <a:chOff x="2854" y="2690"/>
              <a:chExt cx="902" cy="596"/>
            </a:xfrm>
          </p:grpSpPr>
          <p:sp>
            <p:nvSpPr>
              <p:cNvPr id="106024" name="Freeform 925"/>
              <p:cNvSpPr>
                <a:spLocks/>
              </p:cNvSpPr>
              <p:nvPr/>
            </p:nvSpPr>
            <p:spPr bwMode="auto">
              <a:xfrm>
                <a:off x="3620" y="2690"/>
                <a:ext cx="136" cy="104"/>
              </a:xfrm>
              <a:custGeom>
                <a:avLst/>
                <a:gdLst>
                  <a:gd name="T0" fmla="*/ 136 w 136"/>
                  <a:gd name="T1" fmla="*/ 0 h 104"/>
                  <a:gd name="T2" fmla="*/ 40 w 136"/>
                  <a:gd name="T3" fmla="*/ 104 h 104"/>
                  <a:gd name="T4" fmla="*/ 24 w 136"/>
                  <a:gd name="T5" fmla="*/ 80 h 104"/>
                  <a:gd name="T6" fmla="*/ 0 w 136"/>
                  <a:gd name="T7" fmla="*/ 48 h 104"/>
                  <a:gd name="T8" fmla="*/ 136 w 136"/>
                  <a:gd name="T9" fmla="*/ 0 h 104"/>
                  <a:gd name="T10" fmla="*/ 0 60000 65536"/>
                  <a:gd name="T11" fmla="*/ 0 60000 65536"/>
                  <a:gd name="T12" fmla="*/ 0 60000 65536"/>
                  <a:gd name="T13" fmla="*/ 0 60000 65536"/>
                  <a:gd name="T14" fmla="*/ 0 60000 65536"/>
                  <a:gd name="T15" fmla="*/ 0 w 136"/>
                  <a:gd name="T16" fmla="*/ 0 h 104"/>
                  <a:gd name="T17" fmla="*/ 136 w 136"/>
                  <a:gd name="T18" fmla="*/ 104 h 104"/>
                </a:gdLst>
                <a:ahLst/>
                <a:cxnLst>
                  <a:cxn ang="T10">
                    <a:pos x="T0" y="T1"/>
                  </a:cxn>
                  <a:cxn ang="T11">
                    <a:pos x="T2" y="T3"/>
                  </a:cxn>
                  <a:cxn ang="T12">
                    <a:pos x="T4" y="T5"/>
                  </a:cxn>
                  <a:cxn ang="T13">
                    <a:pos x="T6" y="T7"/>
                  </a:cxn>
                  <a:cxn ang="T14">
                    <a:pos x="T8" y="T9"/>
                  </a:cxn>
                </a:cxnLst>
                <a:rect l="T15" t="T16" r="T17" b="T18"/>
                <a:pathLst>
                  <a:path w="136" h="104">
                    <a:moveTo>
                      <a:pt x="136" y="0"/>
                    </a:moveTo>
                    <a:lnTo>
                      <a:pt x="40" y="104"/>
                    </a:lnTo>
                    <a:lnTo>
                      <a:pt x="24" y="80"/>
                    </a:lnTo>
                    <a:lnTo>
                      <a:pt x="0" y="48"/>
                    </a:lnTo>
                    <a:lnTo>
                      <a:pt x="136" y="0"/>
                    </a:lnTo>
                    <a:close/>
                  </a:path>
                </a:pathLst>
              </a:custGeom>
              <a:solidFill>
                <a:schemeClr val="bg2"/>
              </a:solidFill>
              <a:ln w="9525">
                <a:solidFill>
                  <a:schemeClr val="bg2"/>
                </a:solidFill>
                <a:round/>
                <a:headEnd/>
                <a:tailEnd/>
              </a:ln>
            </p:spPr>
            <p:txBody>
              <a:bodyPr/>
              <a:lstStyle/>
              <a:p>
                <a:endParaRPr lang="en-US"/>
              </a:p>
            </p:txBody>
          </p:sp>
          <p:sp>
            <p:nvSpPr>
              <p:cNvPr id="106025" name="Line 926"/>
              <p:cNvSpPr>
                <a:spLocks noChangeShapeType="1"/>
              </p:cNvSpPr>
              <p:nvPr/>
            </p:nvSpPr>
            <p:spPr bwMode="auto">
              <a:xfrm flipV="1">
                <a:off x="2854" y="2766"/>
                <a:ext cx="798" cy="52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26" name="Group 927"/>
            <p:cNvGrpSpPr>
              <a:grpSpLocks/>
            </p:cNvGrpSpPr>
            <p:nvPr/>
          </p:nvGrpSpPr>
          <p:grpSpPr bwMode="auto">
            <a:xfrm>
              <a:off x="2862" y="1781"/>
              <a:ext cx="1349" cy="1188"/>
              <a:chOff x="2862" y="1781"/>
              <a:chExt cx="1349" cy="1188"/>
            </a:xfrm>
          </p:grpSpPr>
          <p:sp>
            <p:nvSpPr>
              <p:cNvPr id="106022" name="Freeform 928"/>
              <p:cNvSpPr>
                <a:spLocks/>
              </p:cNvSpPr>
              <p:nvPr/>
            </p:nvSpPr>
            <p:spPr bwMode="auto">
              <a:xfrm>
                <a:off x="4091" y="1781"/>
                <a:ext cx="120" cy="111"/>
              </a:xfrm>
              <a:custGeom>
                <a:avLst/>
                <a:gdLst>
                  <a:gd name="T0" fmla="*/ 120 w 120"/>
                  <a:gd name="T1" fmla="*/ 0 h 111"/>
                  <a:gd name="T2" fmla="*/ 40 w 120"/>
                  <a:gd name="T3" fmla="*/ 111 h 111"/>
                  <a:gd name="T4" fmla="*/ 16 w 120"/>
                  <a:gd name="T5" fmla="*/ 87 h 111"/>
                  <a:gd name="T6" fmla="*/ 0 w 120"/>
                  <a:gd name="T7" fmla="*/ 64 h 111"/>
                  <a:gd name="T8" fmla="*/ 120 w 120"/>
                  <a:gd name="T9" fmla="*/ 0 h 111"/>
                  <a:gd name="T10" fmla="*/ 0 60000 65536"/>
                  <a:gd name="T11" fmla="*/ 0 60000 65536"/>
                  <a:gd name="T12" fmla="*/ 0 60000 65536"/>
                  <a:gd name="T13" fmla="*/ 0 60000 65536"/>
                  <a:gd name="T14" fmla="*/ 0 60000 65536"/>
                  <a:gd name="T15" fmla="*/ 0 w 120"/>
                  <a:gd name="T16" fmla="*/ 0 h 111"/>
                  <a:gd name="T17" fmla="*/ 120 w 120"/>
                  <a:gd name="T18" fmla="*/ 111 h 111"/>
                </a:gdLst>
                <a:ahLst/>
                <a:cxnLst>
                  <a:cxn ang="T10">
                    <a:pos x="T0" y="T1"/>
                  </a:cxn>
                  <a:cxn ang="T11">
                    <a:pos x="T2" y="T3"/>
                  </a:cxn>
                  <a:cxn ang="T12">
                    <a:pos x="T4" y="T5"/>
                  </a:cxn>
                  <a:cxn ang="T13">
                    <a:pos x="T6" y="T7"/>
                  </a:cxn>
                  <a:cxn ang="T14">
                    <a:pos x="T8" y="T9"/>
                  </a:cxn>
                </a:cxnLst>
                <a:rect l="T15" t="T16" r="T17" b="T18"/>
                <a:pathLst>
                  <a:path w="120" h="111">
                    <a:moveTo>
                      <a:pt x="120" y="0"/>
                    </a:moveTo>
                    <a:lnTo>
                      <a:pt x="40" y="111"/>
                    </a:lnTo>
                    <a:lnTo>
                      <a:pt x="16" y="87"/>
                    </a:lnTo>
                    <a:lnTo>
                      <a:pt x="0" y="64"/>
                    </a:lnTo>
                    <a:lnTo>
                      <a:pt x="120" y="0"/>
                    </a:lnTo>
                    <a:close/>
                  </a:path>
                </a:pathLst>
              </a:custGeom>
              <a:solidFill>
                <a:schemeClr val="bg2"/>
              </a:solidFill>
              <a:ln w="9525">
                <a:solidFill>
                  <a:schemeClr val="bg2"/>
                </a:solidFill>
                <a:round/>
                <a:headEnd/>
                <a:tailEnd/>
              </a:ln>
            </p:spPr>
            <p:txBody>
              <a:bodyPr/>
              <a:lstStyle/>
              <a:p>
                <a:endParaRPr lang="en-US"/>
              </a:p>
            </p:txBody>
          </p:sp>
          <p:sp>
            <p:nvSpPr>
              <p:cNvPr id="106023" name="Line 929"/>
              <p:cNvSpPr>
                <a:spLocks noChangeShapeType="1"/>
              </p:cNvSpPr>
              <p:nvPr/>
            </p:nvSpPr>
            <p:spPr bwMode="auto">
              <a:xfrm flipV="1">
                <a:off x="2862" y="1863"/>
                <a:ext cx="1253" cy="1106"/>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27" name="Group 930"/>
            <p:cNvGrpSpPr>
              <a:grpSpLocks/>
            </p:cNvGrpSpPr>
            <p:nvPr/>
          </p:nvGrpSpPr>
          <p:grpSpPr bwMode="auto">
            <a:xfrm>
              <a:off x="1944" y="2687"/>
              <a:ext cx="886" cy="282"/>
              <a:chOff x="1944" y="2687"/>
              <a:chExt cx="886" cy="282"/>
            </a:xfrm>
          </p:grpSpPr>
          <p:sp>
            <p:nvSpPr>
              <p:cNvPr id="106020" name="Freeform 931"/>
              <p:cNvSpPr>
                <a:spLocks/>
              </p:cNvSpPr>
              <p:nvPr/>
            </p:nvSpPr>
            <p:spPr bwMode="auto">
              <a:xfrm>
                <a:off x="2694" y="2897"/>
                <a:ext cx="136" cy="72"/>
              </a:xfrm>
              <a:custGeom>
                <a:avLst/>
                <a:gdLst>
                  <a:gd name="T0" fmla="*/ 136 w 136"/>
                  <a:gd name="T1" fmla="*/ 72 h 72"/>
                  <a:gd name="T2" fmla="*/ 0 w 136"/>
                  <a:gd name="T3" fmla="*/ 64 h 72"/>
                  <a:gd name="T4" fmla="*/ 8 w 136"/>
                  <a:gd name="T5" fmla="*/ 32 h 72"/>
                  <a:gd name="T6" fmla="*/ 24 w 136"/>
                  <a:gd name="T7" fmla="*/ 0 h 72"/>
                  <a:gd name="T8" fmla="*/ 136 w 136"/>
                  <a:gd name="T9" fmla="*/ 72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72"/>
                    </a:moveTo>
                    <a:lnTo>
                      <a:pt x="0" y="64"/>
                    </a:lnTo>
                    <a:lnTo>
                      <a:pt x="8" y="32"/>
                    </a:lnTo>
                    <a:lnTo>
                      <a:pt x="24" y="0"/>
                    </a:lnTo>
                    <a:lnTo>
                      <a:pt x="136" y="72"/>
                    </a:lnTo>
                    <a:close/>
                  </a:path>
                </a:pathLst>
              </a:custGeom>
              <a:solidFill>
                <a:schemeClr val="bg2"/>
              </a:solidFill>
              <a:ln w="9525">
                <a:solidFill>
                  <a:schemeClr val="bg2"/>
                </a:solidFill>
                <a:round/>
                <a:headEnd/>
                <a:tailEnd/>
              </a:ln>
            </p:spPr>
            <p:txBody>
              <a:bodyPr/>
              <a:lstStyle/>
              <a:p>
                <a:endParaRPr lang="en-US"/>
              </a:p>
            </p:txBody>
          </p:sp>
          <p:sp>
            <p:nvSpPr>
              <p:cNvPr id="106021" name="Line 932"/>
              <p:cNvSpPr>
                <a:spLocks noChangeShapeType="1"/>
              </p:cNvSpPr>
              <p:nvPr/>
            </p:nvSpPr>
            <p:spPr bwMode="auto">
              <a:xfrm>
                <a:off x="1944" y="2687"/>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28" name="Group 933"/>
            <p:cNvGrpSpPr>
              <a:grpSpLocks/>
            </p:cNvGrpSpPr>
            <p:nvPr/>
          </p:nvGrpSpPr>
          <p:grpSpPr bwMode="auto">
            <a:xfrm>
              <a:off x="1944" y="2395"/>
              <a:ext cx="1357" cy="1196"/>
              <a:chOff x="1944" y="2395"/>
              <a:chExt cx="1357" cy="1196"/>
            </a:xfrm>
          </p:grpSpPr>
          <p:sp>
            <p:nvSpPr>
              <p:cNvPr id="106018" name="Freeform 934"/>
              <p:cNvSpPr>
                <a:spLocks/>
              </p:cNvSpPr>
              <p:nvPr/>
            </p:nvSpPr>
            <p:spPr bwMode="auto">
              <a:xfrm>
                <a:off x="3173" y="2395"/>
                <a:ext cx="128" cy="112"/>
              </a:xfrm>
              <a:custGeom>
                <a:avLst/>
                <a:gdLst>
                  <a:gd name="T0" fmla="*/ 128 w 128"/>
                  <a:gd name="T1" fmla="*/ 0 h 112"/>
                  <a:gd name="T2" fmla="*/ 48 w 128"/>
                  <a:gd name="T3" fmla="*/ 112 h 112"/>
                  <a:gd name="T4" fmla="*/ 24 w 128"/>
                  <a:gd name="T5" fmla="*/ 88 h 112"/>
                  <a:gd name="T6" fmla="*/ 0 w 128"/>
                  <a:gd name="T7" fmla="*/ 64 h 112"/>
                  <a:gd name="T8" fmla="*/ 128 w 128"/>
                  <a:gd name="T9" fmla="*/ 0 h 112"/>
                  <a:gd name="T10" fmla="*/ 0 60000 65536"/>
                  <a:gd name="T11" fmla="*/ 0 60000 65536"/>
                  <a:gd name="T12" fmla="*/ 0 60000 65536"/>
                  <a:gd name="T13" fmla="*/ 0 60000 65536"/>
                  <a:gd name="T14" fmla="*/ 0 60000 65536"/>
                  <a:gd name="T15" fmla="*/ 0 w 128"/>
                  <a:gd name="T16" fmla="*/ 0 h 112"/>
                  <a:gd name="T17" fmla="*/ 128 w 128"/>
                  <a:gd name="T18" fmla="*/ 112 h 112"/>
                </a:gdLst>
                <a:ahLst/>
                <a:cxnLst>
                  <a:cxn ang="T10">
                    <a:pos x="T0" y="T1"/>
                  </a:cxn>
                  <a:cxn ang="T11">
                    <a:pos x="T2" y="T3"/>
                  </a:cxn>
                  <a:cxn ang="T12">
                    <a:pos x="T4" y="T5"/>
                  </a:cxn>
                  <a:cxn ang="T13">
                    <a:pos x="T6" y="T7"/>
                  </a:cxn>
                  <a:cxn ang="T14">
                    <a:pos x="T8" y="T9"/>
                  </a:cxn>
                </a:cxnLst>
                <a:rect l="T15" t="T16" r="T17" b="T18"/>
                <a:pathLst>
                  <a:path w="128" h="112">
                    <a:moveTo>
                      <a:pt x="128" y="0"/>
                    </a:moveTo>
                    <a:lnTo>
                      <a:pt x="48" y="112"/>
                    </a:lnTo>
                    <a:lnTo>
                      <a:pt x="24" y="88"/>
                    </a:lnTo>
                    <a:lnTo>
                      <a:pt x="0" y="64"/>
                    </a:lnTo>
                    <a:lnTo>
                      <a:pt x="128" y="0"/>
                    </a:lnTo>
                    <a:close/>
                  </a:path>
                </a:pathLst>
              </a:custGeom>
              <a:solidFill>
                <a:schemeClr val="bg2"/>
              </a:solidFill>
              <a:ln w="9525">
                <a:solidFill>
                  <a:schemeClr val="bg2"/>
                </a:solidFill>
                <a:round/>
                <a:headEnd/>
                <a:tailEnd/>
              </a:ln>
            </p:spPr>
            <p:txBody>
              <a:bodyPr/>
              <a:lstStyle/>
              <a:p>
                <a:endParaRPr lang="en-US"/>
              </a:p>
            </p:txBody>
          </p:sp>
          <p:sp>
            <p:nvSpPr>
              <p:cNvPr id="106019" name="Line 935"/>
              <p:cNvSpPr>
                <a:spLocks noChangeShapeType="1"/>
              </p:cNvSpPr>
              <p:nvPr/>
            </p:nvSpPr>
            <p:spPr bwMode="auto">
              <a:xfrm flipV="1">
                <a:off x="1944" y="2477"/>
                <a:ext cx="1261" cy="111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29" name="Group 936"/>
            <p:cNvGrpSpPr>
              <a:grpSpLocks/>
            </p:cNvGrpSpPr>
            <p:nvPr/>
          </p:nvGrpSpPr>
          <p:grpSpPr bwMode="auto">
            <a:xfrm>
              <a:off x="3317" y="3293"/>
              <a:ext cx="886" cy="282"/>
              <a:chOff x="3317" y="3293"/>
              <a:chExt cx="886" cy="282"/>
            </a:xfrm>
          </p:grpSpPr>
          <p:sp>
            <p:nvSpPr>
              <p:cNvPr id="106016" name="Freeform 937"/>
              <p:cNvSpPr>
                <a:spLocks/>
              </p:cNvSpPr>
              <p:nvPr/>
            </p:nvSpPr>
            <p:spPr bwMode="auto">
              <a:xfrm>
                <a:off x="4067" y="3504"/>
                <a:ext cx="136" cy="71"/>
              </a:xfrm>
              <a:custGeom>
                <a:avLst/>
                <a:gdLst>
                  <a:gd name="T0" fmla="*/ 136 w 136"/>
                  <a:gd name="T1" fmla="*/ 71 h 71"/>
                  <a:gd name="T2" fmla="*/ 0 w 136"/>
                  <a:gd name="T3" fmla="*/ 63 h 71"/>
                  <a:gd name="T4" fmla="*/ 8 w 136"/>
                  <a:gd name="T5" fmla="*/ 32 h 71"/>
                  <a:gd name="T6" fmla="*/ 16 w 136"/>
                  <a:gd name="T7" fmla="*/ 0 h 71"/>
                  <a:gd name="T8" fmla="*/ 136 w 136"/>
                  <a:gd name="T9" fmla="*/ 71 h 71"/>
                  <a:gd name="T10" fmla="*/ 0 60000 65536"/>
                  <a:gd name="T11" fmla="*/ 0 60000 65536"/>
                  <a:gd name="T12" fmla="*/ 0 60000 65536"/>
                  <a:gd name="T13" fmla="*/ 0 60000 65536"/>
                  <a:gd name="T14" fmla="*/ 0 60000 65536"/>
                  <a:gd name="T15" fmla="*/ 0 w 136"/>
                  <a:gd name="T16" fmla="*/ 0 h 71"/>
                  <a:gd name="T17" fmla="*/ 136 w 136"/>
                  <a:gd name="T18" fmla="*/ 71 h 71"/>
                </a:gdLst>
                <a:ahLst/>
                <a:cxnLst>
                  <a:cxn ang="T10">
                    <a:pos x="T0" y="T1"/>
                  </a:cxn>
                  <a:cxn ang="T11">
                    <a:pos x="T2" y="T3"/>
                  </a:cxn>
                  <a:cxn ang="T12">
                    <a:pos x="T4" y="T5"/>
                  </a:cxn>
                  <a:cxn ang="T13">
                    <a:pos x="T6" y="T7"/>
                  </a:cxn>
                  <a:cxn ang="T14">
                    <a:pos x="T8" y="T9"/>
                  </a:cxn>
                </a:cxnLst>
                <a:rect l="T15" t="T16" r="T17" b="T18"/>
                <a:pathLst>
                  <a:path w="136" h="71">
                    <a:moveTo>
                      <a:pt x="136" y="71"/>
                    </a:moveTo>
                    <a:lnTo>
                      <a:pt x="0" y="63"/>
                    </a:lnTo>
                    <a:lnTo>
                      <a:pt x="8" y="32"/>
                    </a:lnTo>
                    <a:lnTo>
                      <a:pt x="16" y="0"/>
                    </a:lnTo>
                    <a:lnTo>
                      <a:pt x="136" y="71"/>
                    </a:lnTo>
                    <a:close/>
                  </a:path>
                </a:pathLst>
              </a:custGeom>
              <a:solidFill>
                <a:schemeClr val="bg2"/>
              </a:solidFill>
              <a:ln w="9525">
                <a:solidFill>
                  <a:schemeClr val="bg2"/>
                </a:solidFill>
                <a:round/>
                <a:headEnd/>
                <a:tailEnd/>
              </a:ln>
            </p:spPr>
            <p:txBody>
              <a:bodyPr/>
              <a:lstStyle/>
              <a:p>
                <a:endParaRPr lang="en-US"/>
              </a:p>
            </p:txBody>
          </p:sp>
          <p:sp>
            <p:nvSpPr>
              <p:cNvPr id="106017" name="Line 938"/>
              <p:cNvSpPr>
                <a:spLocks noChangeShapeType="1"/>
              </p:cNvSpPr>
              <p:nvPr/>
            </p:nvSpPr>
            <p:spPr bwMode="auto">
              <a:xfrm>
                <a:off x="3317" y="3293"/>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30" name="Group 939"/>
            <p:cNvGrpSpPr>
              <a:grpSpLocks/>
            </p:cNvGrpSpPr>
            <p:nvPr/>
          </p:nvGrpSpPr>
          <p:grpSpPr bwMode="auto">
            <a:xfrm>
              <a:off x="3317" y="2682"/>
              <a:ext cx="1349" cy="619"/>
              <a:chOff x="3317" y="2682"/>
              <a:chExt cx="1349" cy="619"/>
            </a:xfrm>
          </p:grpSpPr>
          <p:sp>
            <p:nvSpPr>
              <p:cNvPr id="106014" name="Freeform 940"/>
              <p:cNvSpPr>
                <a:spLocks/>
              </p:cNvSpPr>
              <p:nvPr/>
            </p:nvSpPr>
            <p:spPr bwMode="auto">
              <a:xfrm>
                <a:off x="4530" y="2682"/>
                <a:ext cx="136" cy="88"/>
              </a:xfrm>
              <a:custGeom>
                <a:avLst/>
                <a:gdLst>
                  <a:gd name="T0" fmla="*/ 136 w 136"/>
                  <a:gd name="T1" fmla="*/ 0 h 88"/>
                  <a:gd name="T2" fmla="*/ 32 w 136"/>
                  <a:gd name="T3" fmla="*/ 88 h 88"/>
                  <a:gd name="T4" fmla="*/ 16 w 136"/>
                  <a:gd name="T5" fmla="*/ 56 h 88"/>
                  <a:gd name="T6" fmla="*/ 0 w 136"/>
                  <a:gd name="T7" fmla="*/ 32 h 88"/>
                  <a:gd name="T8" fmla="*/ 136 w 136"/>
                  <a:gd name="T9" fmla="*/ 0 h 88"/>
                  <a:gd name="T10" fmla="*/ 0 60000 65536"/>
                  <a:gd name="T11" fmla="*/ 0 60000 65536"/>
                  <a:gd name="T12" fmla="*/ 0 60000 65536"/>
                  <a:gd name="T13" fmla="*/ 0 60000 65536"/>
                  <a:gd name="T14" fmla="*/ 0 60000 65536"/>
                  <a:gd name="T15" fmla="*/ 0 w 136"/>
                  <a:gd name="T16" fmla="*/ 0 h 88"/>
                  <a:gd name="T17" fmla="*/ 136 w 136"/>
                  <a:gd name="T18" fmla="*/ 88 h 88"/>
                </a:gdLst>
                <a:ahLst/>
                <a:cxnLst>
                  <a:cxn ang="T10">
                    <a:pos x="T0" y="T1"/>
                  </a:cxn>
                  <a:cxn ang="T11">
                    <a:pos x="T2" y="T3"/>
                  </a:cxn>
                  <a:cxn ang="T12">
                    <a:pos x="T4" y="T5"/>
                  </a:cxn>
                  <a:cxn ang="T13">
                    <a:pos x="T6" y="T7"/>
                  </a:cxn>
                  <a:cxn ang="T14">
                    <a:pos x="T8" y="T9"/>
                  </a:cxn>
                </a:cxnLst>
                <a:rect l="T15" t="T16" r="T17" b="T18"/>
                <a:pathLst>
                  <a:path w="136" h="88">
                    <a:moveTo>
                      <a:pt x="136" y="0"/>
                    </a:moveTo>
                    <a:lnTo>
                      <a:pt x="32" y="88"/>
                    </a:lnTo>
                    <a:lnTo>
                      <a:pt x="16" y="56"/>
                    </a:lnTo>
                    <a:lnTo>
                      <a:pt x="0" y="32"/>
                    </a:lnTo>
                    <a:lnTo>
                      <a:pt x="136" y="0"/>
                    </a:lnTo>
                    <a:close/>
                  </a:path>
                </a:pathLst>
              </a:custGeom>
              <a:solidFill>
                <a:schemeClr val="bg2"/>
              </a:solidFill>
              <a:ln w="9525">
                <a:solidFill>
                  <a:schemeClr val="bg2"/>
                </a:solidFill>
                <a:round/>
                <a:headEnd/>
                <a:tailEnd/>
              </a:ln>
            </p:spPr>
            <p:txBody>
              <a:bodyPr/>
              <a:lstStyle/>
              <a:p>
                <a:endParaRPr lang="en-US"/>
              </a:p>
            </p:txBody>
          </p:sp>
          <p:sp>
            <p:nvSpPr>
              <p:cNvPr id="106015" name="Line 941"/>
              <p:cNvSpPr>
                <a:spLocks noChangeShapeType="1"/>
              </p:cNvSpPr>
              <p:nvPr/>
            </p:nvSpPr>
            <p:spPr bwMode="auto">
              <a:xfrm flipV="1">
                <a:off x="3317" y="2736"/>
                <a:ext cx="1237" cy="56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31" name="Group 942"/>
            <p:cNvGrpSpPr>
              <a:grpSpLocks/>
            </p:cNvGrpSpPr>
            <p:nvPr/>
          </p:nvGrpSpPr>
          <p:grpSpPr bwMode="auto">
            <a:xfrm>
              <a:off x="3317" y="2387"/>
              <a:ext cx="886" cy="282"/>
              <a:chOff x="3317" y="2387"/>
              <a:chExt cx="886" cy="282"/>
            </a:xfrm>
          </p:grpSpPr>
          <p:sp>
            <p:nvSpPr>
              <p:cNvPr id="106012" name="Freeform 943"/>
              <p:cNvSpPr>
                <a:spLocks/>
              </p:cNvSpPr>
              <p:nvPr/>
            </p:nvSpPr>
            <p:spPr bwMode="auto">
              <a:xfrm>
                <a:off x="4067" y="2387"/>
                <a:ext cx="136" cy="72"/>
              </a:xfrm>
              <a:custGeom>
                <a:avLst/>
                <a:gdLst>
                  <a:gd name="T0" fmla="*/ 136 w 136"/>
                  <a:gd name="T1" fmla="*/ 0 h 72"/>
                  <a:gd name="T2" fmla="*/ 16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16"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06013" name="Line 944"/>
              <p:cNvSpPr>
                <a:spLocks noChangeShapeType="1"/>
              </p:cNvSpPr>
              <p:nvPr/>
            </p:nvSpPr>
            <p:spPr bwMode="auto">
              <a:xfrm flipV="1">
                <a:off x="3317" y="2426"/>
                <a:ext cx="766" cy="243"/>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32" name="Group 945"/>
            <p:cNvGrpSpPr>
              <a:grpSpLocks/>
            </p:cNvGrpSpPr>
            <p:nvPr/>
          </p:nvGrpSpPr>
          <p:grpSpPr bwMode="auto">
            <a:xfrm>
              <a:off x="3780" y="2387"/>
              <a:ext cx="886" cy="282"/>
              <a:chOff x="3780" y="2387"/>
              <a:chExt cx="886" cy="282"/>
            </a:xfrm>
          </p:grpSpPr>
          <p:sp>
            <p:nvSpPr>
              <p:cNvPr id="106010" name="Freeform 946"/>
              <p:cNvSpPr>
                <a:spLocks/>
              </p:cNvSpPr>
              <p:nvPr/>
            </p:nvSpPr>
            <p:spPr bwMode="auto">
              <a:xfrm>
                <a:off x="4522" y="2387"/>
                <a:ext cx="144" cy="72"/>
              </a:xfrm>
              <a:custGeom>
                <a:avLst/>
                <a:gdLst>
                  <a:gd name="T0" fmla="*/ 144 w 144"/>
                  <a:gd name="T1" fmla="*/ 0 h 72"/>
                  <a:gd name="T2" fmla="*/ 24 w 144"/>
                  <a:gd name="T3" fmla="*/ 72 h 72"/>
                  <a:gd name="T4" fmla="*/ 16 w 144"/>
                  <a:gd name="T5" fmla="*/ 40 h 72"/>
                  <a:gd name="T6" fmla="*/ 0 w 144"/>
                  <a:gd name="T7" fmla="*/ 8 h 72"/>
                  <a:gd name="T8" fmla="*/ 144 w 144"/>
                  <a:gd name="T9" fmla="*/ 0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0"/>
                    </a:moveTo>
                    <a:lnTo>
                      <a:pt x="24" y="72"/>
                    </a:lnTo>
                    <a:lnTo>
                      <a:pt x="16" y="40"/>
                    </a:lnTo>
                    <a:lnTo>
                      <a:pt x="0" y="8"/>
                    </a:lnTo>
                    <a:lnTo>
                      <a:pt x="144" y="0"/>
                    </a:lnTo>
                    <a:close/>
                  </a:path>
                </a:pathLst>
              </a:custGeom>
              <a:solidFill>
                <a:schemeClr val="bg2"/>
              </a:solidFill>
              <a:ln w="9525">
                <a:solidFill>
                  <a:schemeClr val="bg2"/>
                </a:solidFill>
                <a:round/>
                <a:headEnd/>
                <a:tailEnd/>
              </a:ln>
            </p:spPr>
            <p:txBody>
              <a:bodyPr/>
              <a:lstStyle/>
              <a:p>
                <a:endParaRPr lang="en-US"/>
              </a:p>
            </p:txBody>
          </p:sp>
          <p:sp>
            <p:nvSpPr>
              <p:cNvPr id="106011" name="Line 947"/>
              <p:cNvSpPr>
                <a:spLocks noChangeShapeType="1"/>
              </p:cNvSpPr>
              <p:nvPr/>
            </p:nvSpPr>
            <p:spPr bwMode="auto">
              <a:xfrm flipV="1">
                <a:off x="3780" y="2426"/>
                <a:ext cx="766" cy="243"/>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33" name="Group 948"/>
            <p:cNvGrpSpPr>
              <a:grpSpLocks/>
            </p:cNvGrpSpPr>
            <p:nvPr/>
          </p:nvGrpSpPr>
          <p:grpSpPr bwMode="auto">
            <a:xfrm>
              <a:off x="1473" y="2993"/>
              <a:ext cx="886" cy="291"/>
              <a:chOff x="1473" y="2993"/>
              <a:chExt cx="886" cy="291"/>
            </a:xfrm>
          </p:grpSpPr>
          <p:sp>
            <p:nvSpPr>
              <p:cNvPr id="106008" name="Freeform 949"/>
              <p:cNvSpPr>
                <a:spLocks/>
              </p:cNvSpPr>
              <p:nvPr/>
            </p:nvSpPr>
            <p:spPr bwMode="auto">
              <a:xfrm>
                <a:off x="2223" y="2993"/>
                <a:ext cx="136" cy="72"/>
              </a:xfrm>
              <a:custGeom>
                <a:avLst/>
                <a:gdLst>
                  <a:gd name="T0" fmla="*/ 136 w 136"/>
                  <a:gd name="T1" fmla="*/ 0 h 72"/>
                  <a:gd name="T2" fmla="*/ 24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24"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06009" name="Line 950"/>
              <p:cNvSpPr>
                <a:spLocks noChangeShapeType="1"/>
              </p:cNvSpPr>
              <p:nvPr/>
            </p:nvSpPr>
            <p:spPr bwMode="auto">
              <a:xfrm flipV="1">
                <a:off x="1473" y="3032"/>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34" name="Group 951"/>
            <p:cNvGrpSpPr>
              <a:grpSpLocks/>
            </p:cNvGrpSpPr>
            <p:nvPr/>
          </p:nvGrpSpPr>
          <p:grpSpPr bwMode="auto">
            <a:xfrm>
              <a:off x="1497" y="1765"/>
              <a:ext cx="878" cy="290"/>
              <a:chOff x="1497" y="1765"/>
              <a:chExt cx="878" cy="290"/>
            </a:xfrm>
          </p:grpSpPr>
          <p:sp>
            <p:nvSpPr>
              <p:cNvPr id="106006" name="Freeform 952"/>
              <p:cNvSpPr>
                <a:spLocks/>
              </p:cNvSpPr>
              <p:nvPr/>
            </p:nvSpPr>
            <p:spPr bwMode="auto">
              <a:xfrm>
                <a:off x="2239" y="1765"/>
                <a:ext cx="136" cy="72"/>
              </a:xfrm>
              <a:custGeom>
                <a:avLst/>
                <a:gdLst>
                  <a:gd name="T0" fmla="*/ 136 w 136"/>
                  <a:gd name="T1" fmla="*/ 0 h 72"/>
                  <a:gd name="T2" fmla="*/ 24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24"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06007" name="Line 953"/>
              <p:cNvSpPr>
                <a:spLocks noChangeShapeType="1"/>
              </p:cNvSpPr>
              <p:nvPr/>
            </p:nvSpPr>
            <p:spPr bwMode="auto">
              <a:xfrm flipV="1">
                <a:off x="1497" y="1803"/>
                <a:ext cx="758"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35" name="Group 954"/>
            <p:cNvGrpSpPr>
              <a:grpSpLocks/>
            </p:cNvGrpSpPr>
            <p:nvPr/>
          </p:nvGrpSpPr>
          <p:grpSpPr bwMode="auto">
            <a:xfrm>
              <a:off x="1938" y="1765"/>
              <a:ext cx="892" cy="1507"/>
              <a:chOff x="1938" y="1765"/>
              <a:chExt cx="892" cy="1507"/>
            </a:xfrm>
          </p:grpSpPr>
          <p:sp>
            <p:nvSpPr>
              <p:cNvPr id="106004" name="Freeform 955"/>
              <p:cNvSpPr>
                <a:spLocks/>
              </p:cNvSpPr>
              <p:nvPr/>
            </p:nvSpPr>
            <p:spPr bwMode="auto">
              <a:xfrm>
                <a:off x="2726" y="3145"/>
                <a:ext cx="104" cy="127"/>
              </a:xfrm>
              <a:custGeom>
                <a:avLst/>
                <a:gdLst>
                  <a:gd name="T0" fmla="*/ 104 w 104"/>
                  <a:gd name="T1" fmla="*/ 127 h 127"/>
                  <a:gd name="T2" fmla="*/ 0 w 104"/>
                  <a:gd name="T3" fmla="*/ 32 h 127"/>
                  <a:gd name="T4" fmla="*/ 32 w 104"/>
                  <a:gd name="T5" fmla="*/ 16 h 127"/>
                  <a:gd name="T6" fmla="*/ 64 w 104"/>
                  <a:gd name="T7" fmla="*/ 0 h 127"/>
                  <a:gd name="T8" fmla="*/ 104 w 104"/>
                  <a:gd name="T9" fmla="*/ 127 h 127"/>
                  <a:gd name="T10" fmla="*/ 0 60000 65536"/>
                  <a:gd name="T11" fmla="*/ 0 60000 65536"/>
                  <a:gd name="T12" fmla="*/ 0 60000 65536"/>
                  <a:gd name="T13" fmla="*/ 0 60000 65536"/>
                  <a:gd name="T14" fmla="*/ 0 60000 65536"/>
                  <a:gd name="T15" fmla="*/ 0 w 104"/>
                  <a:gd name="T16" fmla="*/ 0 h 127"/>
                  <a:gd name="T17" fmla="*/ 104 w 104"/>
                  <a:gd name="T18" fmla="*/ 127 h 127"/>
                </a:gdLst>
                <a:ahLst/>
                <a:cxnLst>
                  <a:cxn ang="T10">
                    <a:pos x="T0" y="T1"/>
                  </a:cxn>
                  <a:cxn ang="T11">
                    <a:pos x="T2" y="T3"/>
                  </a:cxn>
                  <a:cxn ang="T12">
                    <a:pos x="T4" y="T5"/>
                  </a:cxn>
                  <a:cxn ang="T13">
                    <a:pos x="T6" y="T7"/>
                  </a:cxn>
                  <a:cxn ang="T14">
                    <a:pos x="T8" y="T9"/>
                  </a:cxn>
                </a:cxnLst>
                <a:rect l="T15" t="T16" r="T17" b="T18"/>
                <a:pathLst>
                  <a:path w="104" h="127">
                    <a:moveTo>
                      <a:pt x="104" y="127"/>
                    </a:moveTo>
                    <a:lnTo>
                      <a:pt x="0" y="32"/>
                    </a:lnTo>
                    <a:lnTo>
                      <a:pt x="32" y="16"/>
                    </a:lnTo>
                    <a:lnTo>
                      <a:pt x="64" y="0"/>
                    </a:lnTo>
                    <a:lnTo>
                      <a:pt x="104" y="127"/>
                    </a:lnTo>
                    <a:close/>
                  </a:path>
                </a:pathLst>
              </a:custGeom>
              <a:solidFill>
                <a:schemeClr val="bg2"/>
              </a:solidFill>
              <a:ln w="9525">
                <a:solidFill>
                  <a:schemeClr val="bg2"/>
                </a:solidFill>
                <a:round/>
                <a:headEnd/>
                <a:tailEnd/>
              </a:ln>
            </p:spPr>
            <p:txBody>
              <a:bodyPr/>
              <a:lstStyle/>
              <a:p>
                <a:endParaRPr lang="en-US"/>
              </a:p>
            </p:txBody>
          </p:sp>
          <p:sp>
            <p:nvSpPr>
              <p:cNvPr id="106005" name="Line 956"/>
              <p:cNvSpPr>
                <a:spLocks noChangeShapeType="1"/>
              </p:cNvSpPr>
              <p:nvPr/>
            </p:nvSpPr>
            <p:spPr bwMode="auto">
              <a:xfrm>
                <a:off x="1938" y="1765"/>
                <a:ext cx="823" cy="140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36" name="Group 957"/>
            <p:cNvGrpSpPr>
              <a:grpSpLocks/>
            </p:cNvGrpSpPr>
            <p:nvPr/>
          </p:nvGrpSpPr>
          <p:grpSpPr bwMode="auto">
            <a:xfrm>
              <a:off x="1482" y="1781"/>
              <a:ext cx="438" cy="263"/>
              <a:chOff x="1482" y="1781"/>
              <a:chExt cx="438" cy="263"/>
            </a:xfrm>
          </p:grpSpPr>
          <p:sp>
            <p:nvSpPr>
              <p:cNvPr id="105999" name="Freeform 958"/>
              <p:cNvSpPr>
                <a:spLocks/>
              </p:cNvSpPr>
              <p:nvPr/>
            </p:nvSpPr>
            <p:spPr bwMode="auto">
              <a:xfrm>
                <a:off x="1808" y="1964"/>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06000" name="Line 959"/>
              <p:cNvSpPr>
                <a:spLocks noChangeShapeType="1"/>
              </p:cNvSpPr>
              <p:nvPr/>
            </p:nvSpPr>
            <p:spPr bwMode="auto">
              <a:xfrm>
                <a:off x="1482" y="1781"/>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001" name="Line 960"/>
              <p:cNvSpPr>
                <a:spLocks noChangeShapeType="1"/>
              </p:cNvSpPr>
              <p:nvPr/>
            </p:nvSpPr>
            <p:spPr bwMode="auto">
              <a:xfrm>
                <a:off x="1577" y="183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002" name="Line 961"/>
              <p:cNvSpPr>
                <a:spLocks noChangeShapeType="1"/>
              </p:cNvSpPr>
              <p:nvPr/>
            </p:nvSpPr>
            <p:spPr bwMode="auto">
              <a:xfrm>
                <a:off x="1672" y="1892"/>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003" name="Line 962"/>
              <p:cNvSpPr>
                <a:spLocks noChangeShapeType="1"/>
              </p:cNvSpPr>
              <p:nvPr/>
            </p:nvSpPr>
            <p:spPr bwMode="auto">
              <a:xfrm>
                <a:off x="1768" y="1956"/>
                <a:ext cx="56"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37" name="Group 963"/>
            <p:cNvGrpSpPr>
              <a:grpSpLocks/>
            </p:cNvGrpSpPr>
            <p:nvPr/>
          </p:nvGrpSpPr>
          <p:grpSpPr bwMode="auto">
            <a:xfrm>
              <a:off x="1481" y="1789"/>
              <a:ext cx="455" cy="550"/>
              <a:chOff x="1481" y="1789"/>
              <a:chExt cx="455" cy="550"/>
            </a:xfrm>
          </p:grpSpPr>
          <p:sp>
            <p:nvSpPr>
              <p:cNvPr id="105992" name="Freeform 964"/>
              <p:cNvSpPr>
                <a:spLocks/>
              </p:cNvSpPr>
              <p:nvPr/>
            </p:nvSpPr>
            <p:spPr bwMode="auto">
              <a:xfrm>
                <a:off x="1840" y="2235"/>
                <a:ext cx="96" cy="104"/>
              </a:xfrm>
              <a:custGeom>
                <a:avLst/>
                <a:gdLst>
                  <a:gd name="T0" fmla="*/ 96 w 96"/>
                  <a:gd name="T1" fmla="*/ 104 h 104"/>
                  <a:gd name="T2" fmla="*/ 0 w 96"/>
                  <a:gd name="T3" fmla="*/ 32 h 104"/>
                  <a:gd name="T4" fmla="*/ 24 w 96"/>
                  <a:gd name="T5" fmla="*/ 16 h 104"/>
                  <a:gd name="T6" fmla="*/ 48 w 96"/>
                  <a:gd name="T7" fmla="*/ 0 h 104"/>
                  <a:gd name="T8" fmla="*/ 96 w 96"/>
                  <a:gd name="T9" fmla="*/ 104 h 104"/>
                  <a:gd name="T10" fmla="*/ 0 60000 65536"/>
                  <a:gd name="T11" fmla="*/ 0 60000 65536"/>
                  <a:gd name="T12" fmla="*/ 0 60000 65536"/>
                  <a:gd name="T13" fmla="*/ 0 60000 65536"/>
                  <a:gd name="T14" fmla="*/ 0 60000 65536"/>
                  <a:gd name="T15" fmla="*/ 0 w 96"/>
                  <a:gd name="T16" fmla="*/ 0 h 104"/>
                  <a:gd name="T17" fmla="*/ 96 w 96"/>
                  <a:gd name="T18" fmla="*/ 104 h 104"/>
                </a:gdLst>
                <a:ahLst/>
                <a:cxnLst>
                  <a:cxn ang="T10">
                    <a:pos x="T0" y="T1"/>
                  </a:cxn>
                  <a:cxn ang="T11">
                    <a:pos x="T2" y="T3"/>
                  </a:cxn>
                  <a:cxn ang="T12">
                    <a:pos x="T4" y="T5"/>
                  </a:cxn>
                  <a:cxn ang="T13">
                    <a:pos x="T6" y="T7"/>
                  </a:cxn>
                  <a:cxn ang="T14">
                    <a:pos x="T8" y="T9"/>
                  </a:cxn>
                </a:cxnLst>
                <a:rect l="T15" t="T16" r="T17" b="T18"/>
                <a:pathLst>
                  <a:path w="96" h="104">
                    <a:moveTo>
                      <a:pt x="96" y="104"/>
                    </a:moveTo>
                    <a:lnTo>
                      <a:pt x="0" y="32"/>
                    </a:lnTo>
                    <a:lnTo>
                      <a:pt x="24" y="16"/>
                    </a:lnTo>
                    <a:lnTo>
                      <a:pt x="48" y="0"/>
                    </a:lnTo>
                    <a:lnTo>
                      <a:pt x="96" y="104"/>
                    </a:lnTo>
                    <a:close/>
                  </a:path>
                </a:pathLst>
              </a:custGeom>
              <a:solidFill>
                <a:schemeClr val="bg2"/>
              </a:solidFill>
              <a:ln w="9525">
                <a:solidFill>
                  <a:schemeClr val="bg2"/>
                </a:solidFill>
                <a:round/>
                <a:headEnd/>
                <a:tailEnd/>
              </a:ln>
            </p:spPr>
            <p:txBody>
              <a:bodyPr/>
              <a:lstStyle/>
              <a:p>
                <a:endParaRPr lang="en-US"/>
              </a:p>
            </p:txBody>
          </p:sp>
          <p:sp>
            <p:nvSpPr>
              <p:cNvPr id="105993" name="Line 965"/>
              <p:cNvSpPr>
                <a:spLocks noChangeShapeType="1"/>
              </p:cNvSpPr>
              <p:nvPr/>
            </p:nvSpPr>
            <p:spPr bwMode="auto">
              <a:xfrm>
                <a:off x="1481" y="1789"/>
                <a:ext cx="55" cy="6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94" name="Line 966"/>
              <p:cNvSpPr>
                <a:spLocks noChangeShapeType="1"/>
              </p:cNvSpPr>
              <p:nvPr/>
            </p:nvSpPr>
            <p:spPr bwMode="auto">
              <a:xfrm>
                <a:off x="1552" y="1876"/>
                <a:ext cx="56" cy="6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95" name="Line 967"/>
              <p:cNvSpPr>
                <a:spLocks noChangeShapeType="1"/>
              </p:cNvSpPr>
              <p:nvPr/>
            </p:nvSpPr>
            <p:spPr bwMode="auto">
              <a:xfrm>
                <a:off x="1624" y="1964"/>
                <a:ext cx="56" cy="6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96" name="Line 968"/>
              <p:cNvSpPr>
                <a:spLocks noChangeShapeType="1"/>
              </p:cNvSpPr>
              <p:nvPr/>
            </p:nvSpPr>
            <p:spPr bwMode="auto">
              <a:xfrm>
                <a:off x="1696" y="2044"/>
                <a:ext cx="56"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97" name="Line 969"/>
              <p:cNvSpPr>
                <a:spLocks noChangeShapeType="1"/>
              </p:cNvSpPr>
              <p:nvPr/>
            </p:nvSpPr>
            <p:spPr bwMode="auto">
              <a:xfrm>
                <a:off x="1768" y="2132"/>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98" name="Line 970"/>
              <p:cNvSpPr>
                <a:spLocks noChangeShapeType="1"/>
              </p:cNvSpPr>
              <p:nvPr/>
            </p:nvSpPr>
            <p:spPr bwMode="auto">
              <a:xfrm>
                <a:off x="1840" y="2219"/>
                <a:ext cx="24"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38" name="Group 971"/>
            <p:cNvGrpSpPr>
              <a:grpSpLocks/>
            </p:cNvGrpSpPr>
            <p:nvPr/>
          </p:nvGrpSpPr>
          <p:grpSpPr bwMode="auto">
            <a:xfrm>
              <a:off x="1489" y="2084"/>
              <a:ext cx="439" cy="574"/>
              <a:chOff x="1489" y="2084"/>
              <a:chExt cx="439" cy="574"/>
            </a:xfrm>
          </p:grpSpPr>
          <p:sp>
            <p:nvSpPr>
              <p:cNvPr id="105985" name="Freeform 972"/>
              <p:cNvSpPr>
                <a:spLocks/>
              </p:cNvSpPr>
              <p:nvPr/>
            </p:nvSpPr>
            <p:spPr bwMode="auto">
              <a:xfrm>
                <a:off x="1840" y="2554"/>
                <a:ext cx="88" cy="104"/>
              </a:xfrm>
              <a:custGeom>
                <a:avLst/>
                <a:gdLst>
                  <a:gd name="T0" fmla="*/ 88 w 88"/>
                  <a:gd name="T1" fmla="*/ 104 h 104"/>
                  <a:gd name="T2" fmla="*/ 0 w 88"/>
                  <a:gd name="T3" fmla="*/ 32 h 104"/>
                  <a:gd name="T4" fmla="*/ 16 w 88"/>
                  <a:gd name="T5" fmla="*/ 16 h 104"/>
                  <a:gd name="T6" fmla="*/ 40 w 88"/>
                  <a:gd name="T7" fmla="*/ 0 h 104"/>
                  <a:gd name="T8" fmla="*/ 88 w 88"/>
                  <a:gd name="T9" fmla="*/ 104 h 104"/>
                  <a:gd name="T10" fmla="*/ 0 60000 65536"/>
                  <a:gd name="T11" fmla="*/ 0 60000 65536"/>
                  <a:gd name="T12" fmla="*/ 0 60000 65536"/>
                  <a:gd name="T13" fmla="*/ 0 60000 65536"/>
                  <a:gd name="T14" fmla="*/ 0 60000 65536"/>
                  <a:gd name="T15" fmla="*/ 0 w 88"/>
                  <a:gd name="T16" fmla="*/ 0 h 104"/>
                  <a:gd name="T17" fmla="*/ 88 w 88"/>
                  <a:gd name="T18" fmla="*/ 104 h 104"/>
                </a:gdLst>
                <a:ahLst/>
                <a:cxnLst>
                  <a:cxn ang="T10">
                    <a:pos x="T0" y="T1"/>
                  </a:cxn>
                  <a:cxn ang="T11">
                    <a:pos x="T2" y="T3"/>
                  </a:cxn>
                  <a:cxn ang="T12">
                    <a:pos x="T4" y="T5"/>
                  </a:cxn>
                  <a:cxn ang="T13">
                    <a:pos x="T6" y="T7"/>
                  </a:cxn>
                  <a:cxn ang="T14">
                    <a:pos x="T8" y="T9"/>
                  </a:cxn>
                </a:cxnLst>
                <a:rect l="T15" t="T16" r="T17" b="T18"/>
                <a:pathLst>
                  <a:path w="88" h="104">
                    <a:moveTo>
                      <a:pt x="88" y="104"/>
                    </a:moveTo>
                    <a:lnTo>
                      <a:pt x="0" y="32"/>
                    </a:lnTo>
                    <a:lnTo>
                      <a:pt x="16" y="16"/>
                    </a:lnTo>
                    <a:lnTo>
                      <a:pt x="40" y="0"/>
                    </a:lnTo>
                    <a:lnTo>
                      <a:pt x="88" y="104"/>
                    </a:lnTo>
                    <a:close/>
                  </a:path>
                </a:pathLst>
              </a:custGeom>
              <a:solidFill>
                <a:schemeClr val="bg2"/>
              </a:solidFill>
              <a:ln w="9525">
                <a:solidFill>
                  <a:schemeClr val="bg2"/>
                </a:solidFill>
                <a:round/>
                <a:headEnd/>
                <a:tailEnd/>
              </a:ln>
            </p:spPr>
            <p:txBody>
              <a:bodyPr/>
              <a:lstStyle/>
              <a:p>
                <a:endParaRPr lang="en-US"/>
              </a:p>
            </p:txBody>
          </p:sp>
          <p:sp>
            <p:nvSpPr>
              <p:cNvPr id="105986" name="Line 973"/>
              <p:cNvSpPr>
                <a:spLocks noChangeShapeType="1"/>
              </p:cNvSpPr>
              <p:nvPr/>
            </p:nvSpPr>
            <p:spPr bwMode="auto">
              <a:xfrm>
                <a:off x="1489" y="2084"/>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87" name="Line 974"/>
              <p:cNvSpPr>
                <a:spLocks noChangeShapeType="1"/>
              </p:cNvSpPr>
              <p:nvPr/>
            </p:nvSpPr>
            <p:spPr bwMode="auto">
              <a:xfrm>
                <a:off x="1553" y="2172"/>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88" name="Line 975"/>
              <p:cNvSpPr>
                <a:spLocks noChangeShapeType="1"/>
              </p:cNvSpPr>
              <p:nvPr/>
            </p:nvSpPr>
            <p:spPr bwMode="auto">
              <a:xfrm>
                <a:off x="1624" y="2259"/>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89" name="Line 976"/>
              <p:cNvSpPr>
                <a:spLocks noChangeShapeType="1"/>
              </p:cNvSpPr>
              <p:nvPr/>
            </p:nvSpPr>
            <p:spPr bwMode="auto">
              <a:xfrm>
                <a:off x="1688" y="2347"/>
                <a:ext cx="56"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90" name="Line 977"/>
              <p:cNvSpPr>
                <a:spLocks noChangeShapeType="1"/>
              </p:cNvSpPr>
              <p:nvPr/>
            </p:nvSpPr>
            <p:spPr bwMode="auto">
              <a:xfrm>
                <a:off x="1760" y="2443"/>
                <a:ext cx="56" cy="63"/>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91" name="Line 978"/>
              <p:cNvSpPr>
                <a:spLocks noChangeShapeType="1"/>
              </p:cNvSpPr>
              <p:nvPr/>
            </p:nvSpPr>
            <p:spPr bwMode="auto">
              <a:xfrm>
                <a:off x="1824" y="2531"/>
                <a:ext cx="32"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39" name="Group 979"/>
            <p:cNvGrpSpPr>
              <a:grpSpLocks/>
            </p:cNvGrpSpPr>
            <p:nvPr/>
          </p:nvGrpSpPr>
          <p:grpSpPr bwMode="auto">
            <a:xfrm>
              <a:off x="1481" y="2084"/>
              <a:ext cx="447" cy="574"/>
              <a:chOff x="1481" y="2084"/>
              <a:chExt cx="447" cy="574"/>
            </a:xfrm>
          </p:grpSpPr>
          <p:sp>
            <p:nvSpPr>
              <p:cNvPr id="105978" name="Freeform 980"/>
              <p:cNvSpPr>
                <a:spLocks/>
              </p:cNvSpPr>
              <p:nvPr/>
            </p:nvSpPr>
            <p:spPr bwMode="auto">
              <a:xfrm>
                <a:off x="1840" y="2084"/>
                <a:ext cx="88" cy="104"/>
              </a:xfrm>
              <a:custGeom>
                <a:avLst/>
                <a:gdLst>
                  <a:gd name="T0" fmla="*/ 88 w 88"/>
                  <a:gd name="T1" fmla="*/ 0 h 104"/>
                  <a:gd name="T2" fmla="*/ 40 w 88"/>
                  <a:gd name="T3" fmla="*/ 104 h 104"/>
                  <a:gd name="T4" fmla="*/ 16 w 88"/>
                  <a:gd name="T5" fmla="*/ 88 h 104"/>
                  <a:gd name="T6" fmla="*/ 0 w 88"/>
                  <a:gd name="T7" fmla="*/ 72 h 104"/>
                  <a:gd name="T8" fmla="*/ 88 w 88"/>
                  <a:gd name="T9" fmla="*/ 0 h 104"/>
                  <a:gd name="T10" fmla="*/ 0 60000 65536"/>
                  <a:gd name="T11" fmla="*/ 0 60000 65536"/>
                  <a:gd name="T12" fmla="*/ 0 60000 65536"/>
                  <a:gd name="T13" fmla="*/ 0 60000 65536"/>
                  <a:gd name="T14" fmla="*/ 0 60000 65536"/>
                  <a:gd name="T15" fmla="*/ 0 w 88"/>
                  <a:gd name="T16" fmla="*/ 0 h 104"/>
                  <a:gd name="T17" fmla="*/ 88 w 88"/>
                  <a:gd name="T18" fmla="*/ 104 h 104"/>
                </a:gdLst>
                <a:ahLst/>
                <a:cxnLst>
                  <a:cxn ang="T10">
                    <a:pos x="T0" y="T1"/>
                  </a:cxn>
                  <a:cxn ang="T11">
                    <a:pos x="T2" y="T3"/>
                  </a:cxn>
                  <a:cxn ang="T12">
                    <a:pos x="T4" y="T5"/>
                  </a:cxn>
                  <a:cxn ang="T13">
                    <a:pos x="T6" y="T7"/>
                  </a:cxn>
                  <a:cxn ang="T14">
                    <a:pos x="T8" y="T9"/>
                  </a:cxn>
                </a:cxnLst>
                <a:rect l="T15" t="T16" r="T17" b="T18"/>
                <a:pathLst>
                  <a:path w="88" h="104">
                    <a:moveTo>
                      <a:pt x="88" y="0"/>
                    </a:moveTo>
                    <a:lnTo>
                      <a:pt x="40" y="104"/>
                    </a:lnTo>
                    <a:lnTo>
                      <a:pt x="16" y="88"/>
                    </a:lnTo>
                    <a:lnTo>
                      <a:pt x="0" y="72"/>
                    </a:lnTo>
                    <a:lnTo>
                      <a:pt x="88" y="0"/>
                    </a:lnTo>
                    <a:close/>
                  </a:path>
                </a:pathLst>
              </a:custGeom>
              <a:solidFill>
                <a:schemeClr val="bg2"/>
              </a:solidFill>
              <a:ln w="9525">
                <a:solidFill>
                  <a:schemeClr val="bg2"/>
                </a:solidFill>
                <a:round/>
                <a:headEnd/>
                <a:tailEnd/>
              </a:ln>
            </p:spPr>
            <p:txBody>
              <a:bodyPr/>
              <a:lstStyle/>
              <a:p>
                <a:endParaRPr lang="en-US"/>
              </a:p>
            </p:txBody>
          </p:sp>
          <p:sp>
            <p:nvSpPr>
              <p:cNvPr id="105979" name="Line 981"/>
              <p:cNvSpPr>
                <a:spLocks noChangeShapeType="1"/>
              </p:cNvSpPr>
              <p:nvPr/>
            </p:nvSpPr>
            <p:spPr bwMode="auto">
              <a:xfrm flipV="1">
                <a:off x="1481" y="2588"/>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80" name="Line 982"/>
              <p:cNvSpPr>
                <a:spLocks noChangeShapeType="1"/>
              </p:cNvSpPr>
              <p:nvPr/>
            </p:nvSpPr>
            <p:spPr bwMode="auto">
              <a:xfrm flipV="1">
                <a:off x="1553" y="2500"/>
                <a:ext cx="47"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81" name="Line 983"/>
              <p:cNvSpPr>
                <a:spLocks noChangeShapeType="1"/>
              </p:cNvSpPr>
              <p:nvPr/>
            </p:nvSpPr>
            <p:spPr bwMode="auto">
              <a:xfrm flipV="1">
                <a:off x="1616" y="2412"/>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82" name="Line 984"/>
              <p:cNvSpPr>
                <a:spLocks noChangeShapeType="1"/>
              </p:cNvSpPr>
              <p:nvPr/>
            </p:nvSpPr>
            <p:spPr bwMode="auto">
              <a:xfrm flipV="1">
                <a:off x="1688" y="2323"/>
                <a:ext cx="56"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83" name="Line 985"/>
              <p:cNvSpPr>
                <a:spLocks noChangeShapeType="1"/>
              </p:cNvSpPr>
              <p:nvPr/>
            </p:nvSpPr>
            <p:spPr bwMode="auto">
              <a:xfrm flipV="1">
                <a:off x="1752" y="2236"/>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84" name="Line 986"/>
              <p:cNvSpPr>
                <a:spLocks noChangeShapeType="1"/>
              </p:cNvSpPr>
              <p:nvPr/>
            </p:nvSpPr>
            <p:spPr bwMode="auto">
              <a:xfrm flipV="1">
                <a:off x="1824" y="2172"/>
                <a:ext cx="3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40" name="Group 987"/>
            <p:cNvGrpSpPr>
              <a:grpSpLocks/>
            </p:cNvGrpSpPr>
            <p:nvPr/>
          </p:nvGrpSpPr>
          <p:grpSpPr bwMode="auto">
            <a:xfrm>
              <a:off x="1944" y="2076"/>
              <a:ext cx="447" cy="263"/>
              <a:chOff x="1944" y="2076"/>
              <a:chExt cx="447" cy="263"/>
            </a:xfrm>
          </p:grpSpPr>
          <p:sp>
            <p:nvSpPr>
              <p:cNvPr id="105973" name="Freeform 988"/>
              <p:cNvSpPr>
                <a:spLocks/>
              </p:cNvSpPr>
              <p:nvPr/>
            </p:nvSpPr>
            <p:spPr bwMode="auto">
              <a:xfrm>
                <a:off x="2279" y="2076"/>
                <a:ext cx="112" cy="80"/>
              </a:xfrm>
              <a:custGeom>
                <a:avLst/>
                <a:gdLst>
                  <a:gd name="T0" fmla="*/ 112 w 112"/>
                  <a:gd name="T1" fmla="*/ 0 h 80"/>
                  <a:gd name="T2" fmla="*/ 32 w 112"/>
                  <a:gd name="T3" fmla="*/ 80 h 80"/>
                  <a:gd name="T4" fmla="*/ 16 w 112"/>
                  <a:gd name="T5" fmla="*/ 56 h 80"/>
                  <a:gd name="T6" fmla="*/ 0 w 112"/>
                  <a:gd name="T7" fmla="*/ 32 h 80"/>
                  <a:gd name="T8" fmla="*/ 112 w 112"/>
                  <a:gd name="T9" fmla="*/ 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0"/>
                    </a:moveTo>
                    <a:lnTo>
                      <a:pt x="32" y="80"/>
                    </a:lnTo>
                    <a:lnTo>
                      <a:pt x="16" y="56"/>
                    </a:lnTo>
                    <a:lnTo>
                      <a:pt x="0" y="32"/>
                    </a:lnTo>
                    <a:lnTo>
                      <a:pt x="112" y="0"/>
                    </a:lnTo>
                    <a:close/>
                  </a:path>
                </a:pathLst>
              </a:custGeom>
              <a:solidFill>
                <a:schemeClr val="bg2"/>
              </a:solidFill>
              <a:ln w="9525">
                <a:solidFill>
                  <a:schemeClr val="bg2"/>
                </a:solidFill>
                <a:round/>
                <a:headEnd/>
                <a:tailEnd/>
              </a:ln>
            </p:spPr>
            <p:txBody>
              <a:bodyPr/>
              <a:lstStyle/>
              <a:p>
                <a:endParaRPr lang="en-US"/>
              </a:p>
            </p:txBody>
          </p:sp>
          <p:sp>
            <p:nvSpPr>
              <p:cNvPr id="105974" name="Line 989"/>
              <p:cNvSpPr>
                <a:spLocks noChangeShapeType="1"/>
              </p:cNvSpPr>
              <p:nvPr/>
            </p:nvSpPr>
            <p:spPr bwMode="auto">
              <a:xfrm flipV="1">
                <a:off x="1944" y="2292"/>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75" name="Line 990"/>
              <p:cNvSpPr>
                <a:spLocks noChangeShapeType="1"/>
              </p:cNvSpPr>
              <p:nvPr/>
            </p:nvSpPr>
            <p:spPr bwMode="auto">
              <a:xfrm flipV="1">
                <a:off x="2040" y="2236"/>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76" name="Line 991"/>
              <p:cNvSpPr>
                <a:spLocks noChangeShapeType="1"/>
              </p:cNvSpPr>
              <p:nvPr/>
            </p:nvSpPr>
            <p:spPr bwMode="auto">
              <a:xfrm flipV="1">
                <a:off x="2136" y="2180"/>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77" name="Line 992"/>
              <p:cNvSpPr>
                <a:spLocks noChangeShapeType="1"/>
              </p:cNvSpPr>
              <p:nvPr/>
            </p:nvSpPr>
            <p:spPr bwMode="auto">
              <a:xfrm flipV="1">
                <a:off x="2231" y="2133"/>
                <a:ext cx="64"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41" name="Group 993"/>
            <p:cNvGrpSpPr>
              <a:grpSpLocks/>
            </p:cNvGrpSpPr>
            <p:nvPr/>
          </p:nvGrpSpPr>
          <p:grpSpPr bwMode="auto">
            <a:xfrm>
              <a:off x="1944" y="1781"/>
              <a:ext cx="431" cy="263"/>
              <a:chOff x="1944" y="1781"/>
              <a:chExt cx="431" cy="263"/>
            </a:xfrm>
          </p:grpSpPr>
          <p:sp>
            <p:nvSpPr>
              <p:cNvPr id="105968" name="Freeform 994"/>
              <p:cNvSpPr>
                <a:spLocks/>
              </p:cNvSpPr>
              <p:nvPr/>
            </p:nvSpPr>
            <p:spPr bwMode="auto">
              <a:xfrm>
                <a:off x="2263" y="1781"/>
                <a:ext cx="112" cy="80"/>
              </a:xfrm>
              <a:custGeom>
                <a:avLst/>
                <a:gdLst>
                  <a:gd name="T0" fmla="*/ 112 w 112"/>
                  <a:gd name="T1" fmla="*/ 0 h 80"/>
                  <a:gd name="T2" fmla="*/ 32 w 112"/>
                  <a:gd name="T3" fmla="*/ 80 h 80"/>
                  <a:gd name="T4" fmla="*/ 16 w 112"/>
                  <a:gd name="T5" fmla="*/ 56 h 80"/>
                  <a:gd name="T6" fmla="*/ 0 w 112"/>
                  <a:gd name="T7" fmla="*/ 32 h 80"/>
                  <a:gd name="T8" fmla="*/ 112 w 112"/>
                  <a:gd name="T9" fmla="*/ 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0"/>
                    </a:moveTo>
                    <a:lnTo>
                      <a:pt x="32" y="80"/>
                    </a:lnTo>
                    <a:lnTo>
                      <a:pt x="16" y="56"/>
                    </a:lnTo>
                    <a:lnTo>
                      <a:pt x="0" y="32"/>
                    </a:lnTo>
                    <a:lnTo>
                      <a:pt x="112" y="0"/>
                    </a:lnTo>
                    <a:close/>
                  </a:path>
                </a:pathLst>
              </a:custGeom>
              <a:solidFill>
                <a:schemeClr val="bg2"/>
              </a:solidFill>
              <a:ln w="9525">
                <a:solidFill>
                  <a:schemeClr val="bg2"/>
                </a:solidFill>
                <a:round/>
                <a:headEnd/>
                <a:tailEnd/>
              </a:ln>
            </p:spPr>
            <p:txBody>
              <a:bodyPr/>
              <a:lstStyle/>
              <a:p>
                <a:endParaRPr lang="en-US"/>
              </a:p>
            </p:txBody>
          </p:sp>
          <p:sp>
            <p:nvSpPr>
              <p:cNvPr id="105969" name="Line 995"/>
              <p:cNvSpPr>
                <a:spLocks noChangeShapeType="1"/>
              </p:cNvSpPr>
              <p:nvPr/>
            </p:nvSpPr>
            <p:spPr bwMode="auto">
              <a:xfrm flipV="1">
                <a:off x="1944" y="199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70" name="Line 996"/>
              <p:cNvSpPr>
                <a:spLocks noChangeShapeType="1"/>
              </p:cNvSpPr>
              <p:nvPr/>
            </p:nvSpPr>
            <p:spPr bwMode="auto">
              <a:xfrm flipV="1">
                <a:off x="2040" y="194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71" name="Line 997"/>
              <p:cNvSpPr>
                <a:spLocks noChangeShapeType="1"/>
              </p:cNvSpPr>
              <p:nvPr/>
            </p:nvSpPr>
            <p:spPr bwMode="auto">
              <a:xfrm flipV="1">
                <a:off x="2136" y="1885"/>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72" name="Line 998"/>
              <p:cNvSpPr>
                <a:spLocks noChangeShapeType="1"/>
              </p:cNvSpPr>
              <p:nvPr/>
            </p:nvSpPr>
            <p:spPr bwMode="auto">
              <a:xfrm flipV="1">
                <a:off x="2232" y="1837"/>
                <a:ext cx="47"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42" name="Group 999"/>
            <p:cNvGrpSpPr>
              <a:grpSpLocks/>
            </p:cNvGrpSpPr>
            <p:nvPr/>
          </p:nvGrpSpPr>
          <p:grpSpPr bwMode="auto">
            <a:xfrm>
              <a:off x="2415" y="1781"/>
              <a:ext cx="423" cy="271"/>
              <a:chOff x="2415" y="1781"/>
              <a:chExt cx="423" cy="271"/>
            </a:xfrm>
          </p:grpSpPr>
          <p:sp>
            <p:nvSpPr>
              <p:cNvPr id="105963" name="Freeform 1000"/>
              <p:cNvSpPr>
                <a:spLocks/>
              </p:cNvSpPr>
              <p:nvPr/>
            </p:nvSpPr>
            <p:spPr bwMode="auto">
              <a:xfrm>
                <a:off x="2726" y="1781"/>
                <a:ext cx="112" cy="87"/>
              </a:xfrm>
              <a:custGeom>
                <a:avLst/>
                <a:gdLst>
                  <a:gd name="T0" fmla="*/ 112 w 112"/>
                  <a:gd name="T1" fmla="*/ 0 h 87"/>
                  <a:gd name="T2" fmla="*/ 32 w 112"/>
                  <a:gd name="T3" fmla="*/ 87 h 87"/>
                  <a:gd name="T4" fmla="*/ 16 w 112"/>
                  <a:gd name="T5" fmla="*/ 64 h 87"/>
                  <a:gd name="T6" fmla="*/ 0 w 112"/>
                  <a:gd name="T7" fmla="*/ 40 h 87"/>
                  <a:gd name="T8" fmla="*/ 112 w 112"/>
                  <a:gd name="T9" fmla="*/ 0 h 87"/>
                  <a:gd name="T10" fmla="*/ 0 60000 65536"/>
                  <a:gd name="T11" fmla="*/ 0 60000 65536"/>
                  <a:gd name="T12" fmla="*/ 0 60000 65536"/>
                  <a:gd name="T13" fmla="*/ 0 60000 65536"/>
                  <a:gd name="T14" fmla="*/ 0 60000 65536"/>
                  <a:gd name="T15" fmla="*/ 0 w 112"/>
                  <a:gd name="T16" fmla="*/ 0 h 87"/>
                  <a:gd name="T17" fmla="*/ 112 w 112"/>
                  <a:gd name="T18" fmla="*/ 87 h 87"/>
                </a:gdLst>
                <a:ahLst/>
                <a:cxnLst>
                  <a:cxn ang="T10">
                    <a:pos x="T0" y="T1"/>
                  </a:cxn>
                  <a:cxn ang="T11">
                    <a:pos x="T2" y="T3"/>
                  </a:cxn>
                  <a:cxn ang="T12">
                    <a:pos x="T4" y="T5"/>
                  </a:cxn>
                  <a:cxn ang="T13">
                    <a:pos x="T6" y="T7"/>
                  </a:cxn>
                  <a:cxn ang="T14">
                    <a:pos x="T8" y="T9"/>
                  </a:cxn>
                </a:cxnLst>
                <a:rect l="T15" t="T16" r="T17" b="T18"/>
                <a:pathLst>
                  <a:path w="112" h="87">
                    <a:moveTo>
                      <a:pt x="112" y="0"/>
                    </a:moveTo>
                    <a:lnTo>
                      <a:pt x="32" y="87"/>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5964" name="Line 1001"/>
              <p:cNvSpPr>
                <a:spLocks noChangeShapeType="1"/>
              </p:cNvSpPr>
              <p:nvPr/>
            </p:nvSpPr>
            <p:spPr bwMode="auto">
              <a:xfrm flipV="1">
                <a:off x="2415" y="200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65" name="Line 1002"/>
              <p:cNvSpPr>
                <a:spLocks noChangeShapeType="1"/>
              </p:cNvSpPr>
              <p:nvPr/>
            </p:nvSpPr>
            <p:spPr bwMode="auto">
              <a:xfrm flipV="1">
                <a:off x="2511" y="1949"/>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66" name="Line 1003"/>
              <p:cNvSpPr>
                <a:spLocks noChangeShapeType="1"/>
              </p:cNvSpPr>
              <p:nvPr/>
            </p:nvSpPr>
            <p:spPr bwMode="auto">
              <a:xfrm flipV="1">
                <a:off x="2607" y="1885"/>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67" name="Line 1004"/>
              <p:cNvSpPr>
                <a:spLocks noChangeShapeType="1"/>
              </p:cNvSpPr>
              <p:nvPr/>
            </p:nvSpPr>
            <p:spPr bwMode="auto">
              <a:xfrm flipV="1">
                <a:off x="2696" y="1846"/>
                <a:ext cx="46" cy="2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43" name="Group 1005"/>
            <p:cNvGrpSpPr>
              <a:grpSpLocks/>
            </p:cNvGrpSpPr>
            <p:nvPr/>
          </p:nvGrpSpPr>
          <p:grpSpPr bwMode="auto">
            <a:xfrm>
              <a:off x="2886" y="1773"/>
              <a:ext cx="415" cy="271"/>
              <a:chOff x="2886" y="1773"/>
              <a:chExt cx="415" cy="271"/>
            </a:xfrm>
          </p:grpSpPr>
          <p:sp>
            <p:nvSpPr>
              <p:cNvPr id="105958" name="Freeform 1006"/>
              <p:cNvSpPr>
                <a:spLocks/>
              </p:cNvSpPr>
              <p:nvPr/>
            </p:nvSpPr>
            <p:spPr bwMode="auto">
              <a:xfrm>
                <a:off x="3189" y="1773"/>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5959" name="Line 1007"/>
              <p:cNvSpPr>
                <a:spLocks noChangeShapeType="1"/>
              </p:cNvSpPr>
              <p:nvPr/>
            </p:nvSpPr>
            <p:spPr bwMode="auto">
              <a:xfrm flipV="1">
                <a:off x="2886" y="199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60" name="Line 1008"/>
              <p:cNvSpPr>
                <a:spLocks noChangeShapeType="1"/>
              </p:cNvSpPr>
              <p:nvPr/>
            </p:nvSpPr>
            <p:spPr bwMode="auto">
              <a:xfrm flipV="1">
                <a:off x="2982" y="193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61" name="Line 1009"/>
              <p:cNvSpPr>
                <a:spLocks noChangeShapeType="1"/>
              </p:cNvSpPr>
              <p:nvPr/>
            </p:nvSpPr>
            <p:spPr bwMode="auto">
              <a:xfrm flipV="1">
                <a:off x="3070" y="1877"/>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62" name="Line 1010"/>
              <p:cNvSpPr>
                <a:spLocks noChangeShapeType="1"/>
              </p:cNvSpPr>
              <p:nvPr/>
            </p:nvSpPr>
            <p:spPr bwMode="auto">
              <a:xfrm flipV="1">
                <a:off x="3165" y="1838"/>
                <a:ext cx="40" cy="23"/>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44" name="Group 1011"/>
            <p:cNvGrpSpPr>
              <a:grpSpLocks/>
            </p:cNvGrpSpPr>
            <p:nvPr/>
          </p:nvGrpSpPr>
          <p:grpSpPr bwMode="auto">
            <a:xfrm>
              <a:off x="3325" y="1773"/>
              <a:ext cx="423" cy="271"/>
              <a:chOff x="3325" y="1773"/>
              <a:chExt cx="423" cy="271"/>
            </a:xfrm>
          </p:grpSpPr>
          <p:sp>
            <p:nvSpPr>
              <p:cNvPr id="105953" name="Freeform 1012"/>
              <p:cNvSpPr>
                <a:spLocks/>
              </p:cNvSpPr>
              <p:nvPr/>
            </p:nvSpPr>
            <p:spPr bwMode="auto">
              <a:xfrm>
                <a:off x="3636" y="1773"/>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5954" name="Line 1013"/>
              <p:cNvSpPr>
                <a:spLocks noChangeShapeType="1"/>
              </p:cNvSpPr>
              <p:nvPr/>
            </p:nvSpPr>
            <p:spPr bwMode="auto">
              <a:xfrm flipV="1">
                <a:off x="3325" y="199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55" name="Line 1014"/>
              <p:cNvSpPr>
                <a:spLocks noChangeShapeType="1"/>
              </p:cNvSpPr>
              <p:nvPr/>
            </p:nvSpPr>
            <p:spPr bwMode="auto">
              <a:xfrm flipV="1">
                <a:off x="3421" y="1940"/>
                <a:ext cx="72"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56" name="Line 1015"/>
              <p:cNvSpPr>
                <a:spLocks noChangeShapeType="1"/>
              </p:cNvSpPr>
              <p:nvPr/>
            </p:nvSpPr>
            <p:spPr bwMode="auto">
              <a:xfrm flipV="1">
                <a:off x="3517" y="187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57" name="Line 1016"/>
              <p:cNvSpPr>
                <a:spLocks noChangeShapeType="1"/>
              </p:cNvSpPr>
              <p:nvPr/>
            </p:nvSpPr>
            <p:spPr bwMode="auto">
              <a:xfrm flipV="1">
                <a:off x="3604" y="1838"/>
                <a:ext cx="48" cy="23"/>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45" name="Group 1017"/>
            <p:cNvGrpSpPr>
              <a:grpSpLocks/>
            </p:cNvGrpSpPr>
            <p:nvPr/>
          </p:nvGrpSpPr>
          <p:grpSpPr bwMode="auto">
            <a:xfrm>
              <a:off x="2878" y="2379"/>
              <a:ext cx="407" cy="287"/>
              <a:chOff x="2878" y="2379"/>
              <a:chExt cx="407" cy="287"/>
            </a:xfrm>
          </p:grpSpPr>
          <p:sp>
            <p:nvSpPr>
              <p:cNvPr id="105948" name="Freeform 1018"/>
              <p:cNvSpPr>
                <a:spLocks/>
              </p:cNvSpPr>
              <p:nvPr/>
            </p:nvSpPr>
            <p:spPr bwMode="auto">
              <a:xfrm>
                <a:off x="3173" y="2379"/>
                <a:ext cx="112" cy="88"/>
              </a:xfrm>
              <a:custGeom>
                <a:avLst/>
                <a:gdLst>
                  <a:gd name="T0" fmla="*/ 112 w 112"/>
                  <a:gd name="T1" fmla="*/ 0 h 88"/>
                  <a:gd name="T2" fmla="*/ 40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40"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5949" name="Line 1019"/>
              <p:cNvSpPr>
                <a:spLocks noChangeShapeType="1"/>
              </p:cNvSpPr>
              <p:nvPr/>
            </p:nvSpPr>
            <p:spPr bwMode="auto">
              <a:xfrm flipV="1">
                <a:off x="2878" y="261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50" name="Line 1020"/>
              <p:cNvSpPr>
                <a:spLocks noChangeShapeType="1"/>
              </p:cNvSpPr>
              <p:nvPr/>
            </p:nvSpPr>
            <p:spPr bwMode="auto">
              <a:xfrm flipV="1">
                <a:off x="2967" y="2556"/>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51" name="Line 1021"/>
              <p:cNvSpPr>
                <a:spLocks noChangeShapeType="1"/>
              </p:cNvSpPr>
              <p:nvPr/>
            </p:nvSpPr>
            <p:spPr bwMode="auto">
              <a:xfrm flipV="1">
                <a:off x="3062" y="249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52" name="Line 1022"/>
              <p:cNvSpPr>
                <a:spLocks noChangeShapeType="1"/>
              </p:cNvSpPr>
              <p:nvPr/>
            </p:nvSpPr>
            <p:spPr bwMode="auto">
              <a:xfrm flipV="1">
                <a:off x="3149" y="2443"/>
                <a:ext cx="40"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46" name="Group 1023"/>
            <p:cNvGrpSpPr>
              <a:grpSpLocks/>
            </p:cNvGrpSpPr>
            <p:nvPr/>
          </p:nvGrpSpPr>
          <p:grpSpPr bwMode="auto">
            <a:xfrm>
              <a:off x="2878" y="2076"/>
              <a:ext cx="415" cy="279"/>
              <a:chOff x="2878" y="2076"/>
              <a:chExt cx="415" cy="279"/>
            </a:xfrm>
          </p:grpSpPr>
          <p:sp>
            <p:nvSpPr>
              <p:cNvPr id="105943" name="Freeform 1024"/>
              <p:cNvSpPr>
                <a:spLocks/>
              </p:cNvSpPr>
              <p:nvPr/>
            </p:nvSpPr>
            <p:spPr bwMode="auto">
              <a:xfrm>
                <a:off x="3181" y="2076"/>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5944" name="Line 1025"/>
              <p:cNvSpPr>
                <a:spLocks noChangeShapeType="1"/>
              </p:cNvSpPr>
              <p:nvPr/>
            </p:nvSpPr>
            <p:spPr bwMode="auto">
              <a:xfrm flipV="1">
                <a:off x="2878" y="2307"/>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45" name="Line 1026"/>
              <p:cNvSpPr>
                <a:spLocks noChangeShapeType="1"/>
              </p:cNvSpPr>
              <p:nvPr/>
            </p:nvSpPr>
            <p:spPr bwMode="auto">
              <a:xfrm flipV="1">
                <a:off x="2975" y="2245"/>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46" name="Line 1027"/>
              <p:cNvSpPr>
                <a:spLocks noChangeShapeType="1"/>
              </p:cNvSpPr>
              <p:nvPr/>
            </p:nvSpPr>
            <p:spPr bwMode="auto">
              <a:xfrm flipV="1">
                <a:off x="3062" y="218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47" name="Line 1028"/>
              <p:cNvSpPr>
                <a:spLocks noChangeShapeType="1"/>
              </p:cNvSpPr>
              <p:nvPr/>
            </p:nvSpPr>
            <p:spPr bwMode="auto">
              <a:xfrm flipV="1">
                <a:off x="3157" y="2141"/>
                <a:ext cx="40"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47" name="Group 1029"/>
            <p:cNvGrpSpPr>
              <a:grpSpLocks/>
            </p:cNvGrpSpPr>
            <p:nvPr/>
          </p:nvGrpSpPr>
          <p:grpSpPr bwMode="auto">
            <a:xfrm>
              <a:off x="2415" y="2068"/>
              <a:ext cx="431" cy="279"/>
              <a:chOff x="2415" y="2068"/>
              <a:chExt cx="431" cy="279"/>
            </a:xfrm>
          </p:grpSpPr>
          <p:sp>
            <p:nvSpPr>
              <p:cNvPr id="105938" name="Freeform 1030"/>
              <p:cNvSpPr>
                <a:spLocks/>
              </p:cNvSpPr>
              <p:nvPr/>
            </p:nvSpPr>
            <p:spPr bwMode="auto">
              <a:xfrm>
                <a:off x="2734" y="2068"/>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5939" name="Line 1031"/>
              <p:cNvSpPr>
                <a:spLocks noChangeShapeType="1"/>
              </p:cNvSpPr>
              <p:nvPr/>
            </p:nvSpPr>
            <p:spPr bwMode="auto">
              <a:xfrm flipV="1">
                <a:off x="2415" y="2299"/>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40" name="Line 1032"/>
              <p:cNvSpPr>
                <a:spLocks noChangeShapeType="1"/>
              </p:cNvSpPr>
              <p:nvPr/>
            </p:nvSpPr>
            <p:spPr bwMode="auto">
              <a:xfrm flipV="1">
                <a:off x="2512" y="2237"/>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41" name="Line 1033"/>
              <p:cNvSpPr>
                <a:spLocks noChangeShapeType="1"/>
              </p:cNvSpPr>
              <p:nvPr/>
            </p:nvSpPr>
            <p:spPr bwMode="auto">
              <a:xfrm flipV="1">
                <a:off x="2599" y="2180"/>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42" name="Line 1034"/>
              <p:cNvSpPr>
                <a:spLocks noChangeShapeType="1"/>
              </p:cNvSpPr>
              <p:nvPr/>
            </p:nvSpPr>
            <p:spPr bwMode="auto">
              <a:xfrm flipV="1">
                <a:off x="2694" y="2132"/>
                <a:ext cx="56"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48" name="Group 1035"/>
            <p:cNvGrpSpPr>
              <a:grpSpLocks/>
            </p:cNvGrpSpPr>
            <p:nvPr/>
          </p:nvGrpSpPr>
          <p:grpSpPr bwMode="auto">
            <a:xfrm>
              <a:off x="2399" y="2387"/>
              <a:ext cx="439" cy="582"/>
              <a:chOff x="2399" y="2387"/>
              <a:chExt cx="439" cy="582"/>
            </a:xfrm>
          </p:grpSpPr>
          <p:sp>
            <p:nvSpPr>
              <p:cNvPr id="105931" name="Freeform 1036"/>
              <p:cNvSpPr>
                <a:spLocks/>
              </p:cNvSpPr>
              <p:nvPr/>
            </p:nvSpPr>
            <p:spPr bwMode="auto">
              <a:xfrm>
                <a:off x="2750" y="2387"/>
                <a:ext cx="88" cy="104"/>
              </a:xfrm>
              <a:custGeom>
                <a:avLst/>
                <a:gdLst>
                  <a:gd name="T0" fmla="*/ 88 w 88"/>
                  <a:gd name="T1" fmla="*/ 0 h 104"/>
                  <a:gd name="T2" fmla="*/ 40 w 88"/>
                  <a:gd name="T3" fmla="*/ 104 h 104"/>
                  <a:gd name="T4" fmla="*/ 24 w 88"/>
                  <a:gd name="T5" fmla="*/ 88 h 104"/>
                  <a:gd name="T6" fmla="*/ 0 w 88"/>
                  <a:gd name="T7" fmla="*/ 72 h 104"/>
                  <a:gd name="T8" fmla="*/ 88 w 88"/>
                  <a:gd name="T9" fmla="*/ 0 h 104"/>
                  <a:gd name="T10" fmla="*/ 0 60000 65536"/>
                  <a:gd name="T11" fmla="*/ 0 60000 65536"/>
                  <a:gd name="T12" fmla="*/ 0 60000 65536"/>
                  <a:gd name="T13" fmla="*/ 0 60000 65536"/>
                  <a:gd name="T14" fmla="*/ 0 60000 65536"/>
                  <a:gd name="T15" fmla="*/ 0 w 88"/>
                  <a:gd name="T16" fmla="*/ 0 h 104"/>
                  <a:gd name="T17" fmla="*/ 88 w 88"/>
                  <a:gd name="T18" fmla="*/ 104 h 104"/>
                </a:gdLst>
                <a:ahLst/>
                <a:cxnLst>
                  <a:cxn ang="T10">
                    <a:pos x="T0" y="T1"/>
                  </a:cxn>
                  <a:cxn ang="T11">
                    <a:pos x="T2" y="T3"/>
                  </a:cxn>
                  <a:cxn ang="T12">
                    <a:pos x="T4" y="T5"/>
                  </a:cxn>
                  <a:cxn ang="T13">
                    <a:pos x="T6" y="T7"/>
                  </a:cxn>
                  <a:cxn ang="T14">
                    <a:pos x="T8" y="T9"/>
                  </a:cxn>
                </a:cxnLst>
                <a:rect l="T15" t="T16" r="T17" b="T18"/>
                <a:pathLst>
                  <a:path w="88" h="104">
                    <a:moveTo>
                      <a:pt x="88" y="0"/>
                    </a:moveTo>
                    <a:lnTo>
                      <a:pt x="40" y="104"/>
                    </a:lnTo>
                    <a:lnTo>
                      <a:pt x="24" y="88"/>
                    </a:lnTo>
                    <a:lnTo>
                      <a:pt x="0" y="72"/>
                    </a:lnTo>
                    <a:lnTo>
                      <a:pt x="88" y="0"/>
                    </a:lnTo>
                    <a:close/>
                  </a:path>
                </a:pathLst>
              </a:custGeom>
              <a:solidFill>
                <a:schemeClr val="bg2"/>
              </a:solidFill>
              <a:ln w="9525">
                <a:solidFill>
                  <a:schemeClr val="bg2"/>
                </a:solidFill>
                <a:round/>
                <a:headEnd/>
                <a:tailEnd/>
              </a:ln>
            </p:spPr>
            <p:txBody>
              <a:bodyPr/>
              <a:lstStyle/>
              <a:p>
                <a:endParaRPr lang="en-US"/>
              </a:p>
            </p:txBody>
          </p:sp>
          <p:sp>
            <p:nvSpPr>
              <p:cNvPr id="105932" name="Line 1037"/>
              <p:cNvSpPr>
                <a:spLocks noChangeShapeType="1"/>
              </p:cNvSpPr>
              <p:nvPr/>
            </p:nvSpPr>
            <p:spPr bwMode="auto">
              <a:xfrm flipV="1">
                <a:off x="2399" y="2898"/>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33" name="Line 1038"/>
              <p:cNvSpPr>
                <a:spLocks noChangeShapeType="1"/>
              </p:cNvSpPr>
              <p:nvPr/>
            </p:nvSpPr>
            <p:spPr bwMode="auto">
              <a:xfrm flipV="1">
                <a:off x="2463" y="2811"/>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34" name="Line 1039"/>
              <p:cNvSpPr>
                <a:spLocks noChangeShapeType="1"/>
              </p:cNvSpPr>
              <p:nvPr/>
            </p:nvSpPr>
            <p:spPr bwMode="auto">
              <a:xfrm flipV="1">
                <a:off x="2535" y="2724"/>
                <a:ext cx="47"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35" name="Line 1040"/>
              <p:cNvSpPr>
                <a:spLocks noChangeShapeType="1"/>
              </p:cNvSpPr>
              <p:nvPr/>
            </p:nvSpPr>
            <p:spPr bwMode="auto">
              <a:xfrm flipV="1">
                <a:off x="2598" y="2634"/>
                <a:ext cx="56" cy="6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36" name="Line 1041"/>
              <p:cNvSpPr>
                <a:spLocks noChangeShapeType="1"/>
              </p:cNvSpPr>
              <p:nvPr/>
            </p:nvSpPr>
            <p:spPr bwMode="auto">
              <a:xfrm flipV="1">
                <a:off x="2670" y="2539"/>
                <a:ext cx="48"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37" name="Line 1042"/>
              <p:cNvSpPr>
                <a:spLocks noChangeShapeType="1"/>
              </p:cNvSpPr>
              <p:nvPr/>
            </p:nvSpPr>
            <p:spPr bwMode="auto">
              <a:xfrm flipV="1">
                <a:off x="2734" y="2476"/>
                <a:ext cx="40"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49" name="Group 1043"/>
            <p:cNvGrpSpPr>
              <a:grpSpLocks/>
            </p:cNvGrpSpPr>
            <p:nvPr/>
          </p:nvGrpSpPr>
          <p:grpSpPr bwMode="auto">
            <a:xfrm>
              <a:off x="1498" y="3296"/>
              <a:ext cx="406" cy="287"/>
              <a:chOff x="1498" y="3296"/>
              <a:chExt cx="406" cy="287"/>
            </a:xfrm>
          </p:grpSpPr>
          <p:sp>
            <p:nvSpPr>
              <p:cNvPr id="105926" name="Freeform 1044"/>
              <p:cNvSpPr>
                <a:spLocks/>
              </p:cNvSpPr>
              <p:nvPr/>
            </p:nvSpPr>
            <p:spPr bwMode="auto">
              <a:xfrm>
                <a:off x="1792" y="3296"/>
                <a:ext cx="112" cy="88"/>
              </a:xfrm>
              <a:custGeom>
                <a:avLst/>
                <a:gdLst>
                  <a:gd name="T0" fmla="*/ 112 w 112"/>
                  <a:gd name="T1" fmla="*/ 0 h 88"/>
                  <a:gd name="T2" fmla="*/ 40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40"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5927" name="Line 1045"/>
              <p:cNvSpPr>
                <a:spLocks noChangeShapeType="1"/>
              </p:cNvSpPr>
              <p:nvPr/>
            </p:nvSpPr>
            <p:spPr bwMode="auto">
              <a:xfrm flipV="1">
                <a:off x="1498" y="3537"/>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28" name="Line 1046"/>
              <p:cNvSpPr>
                <a:spLocks noChangeShapeType="1"/>
              </p:cNvSpPr>
              <p:nvPr/>
            </p:nvSpPr>
            <p:spPr bwMode="auto">
              <a:xfrm flipV="1">
                <a:off x="1584" y="3473"/>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29" name="Line 1047"/>
              <p:cNvSpPr>
                <a:spLocks noChangeShapeType="1"/>
              </p:cNvSpPr>
              <p:nvPr/>
            </p:nvSpPr>
            <p:spPr bwMode="auto">
              <a:xfrm flipV="1">
                <a:off x="1680" y="340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30" name="Line 1048"/>
              <p:cNvSpPr>
                <a:spLocks noChangeShapeType="1"/>
              </p:cNvSpPr>
              <p:nvPr/>
            </p:nvSpPr>
            <p:spPr bwMode="auto">
              <a:xfrm flipV="1">
                <a:off x="1768" y="3360"/>
                <a:ext cx="40"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50" name="Group 1049"/>
            <p:cNvGrpSpPr>
              <a:grpSpLocks/>
            </p:cNvGrpSpPr>
            <p:nvPr/>
          </p:nvGrpSpPr>
          <p:grpSpPr bwMode="auto">
            <a:xfrm>
              <a:off x="1489" y="2690"/>
              <a:ext cx="423" cy="279"/>
              <a:chOff x="1489" y="2690"/>
              <a:chExt cx="423" cy="279"/>
            </a:xfrm>
          </p:grpSpPr>
          <p:sp>
            <p:nvSpPr>
              <p:cNvPr id="105921" name="Freeform 1050"/>
              <p:cNvSpPr>
                <a:spLocks/>
              </p:cNvSpPr>
              <p:nvPr/>
            </p:nvSpPr>
            <p:spPr bwMode="auto">
              <a:xfrm>
                <a:off x="1800" y="2690"/>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5922" name="Line 1051"/>
              <p:cNvSpPr>
                <a:spLocks noChangeShapeType="1"/>
              </p:cNvSpPr>
              <p:nvPr/>
            </p:nvSpPr>
            <p:spPr bwMode="auto">
              <a:xfrm flipV="1">
                <a:off x="1489" y="2922"/>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23" name="Line 1052"/>
              <p:cNvSpPr>
                <a:spLocks noChangeShapeType="1"/>
              </p:cNvSpPr>
              <p:nvPr/>
            </p:nvSpPr>
            <p:spPr bwMode="auto">
              <a:xfrm flipV="1">
                <a:off x="1585" y="2858"/>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24" name="Line 1053"/>
              <p:cNvSpPr>
                <a:spLocks noChangeShapeType="1"/>
              </p:cNvSpPr>
              <p:nvPr/>
            </p:nvSpPr>
            <p:spPr bwMode="auto">
              <a:xfrm flipV="1">
                <a:off x="1672" y="2803"/>
                <a:ext cx="80"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25" name="Line 1054"/>
              <p:cNvSpPr>
                <a:spLocks noChangeShapeType="1"/>
              </p:cNvSpPr>
              <p:nvPr/>
            </p:nvSpPr>
            <p:spPr bwMode="auto">
              <a:xfrm flipV="1">
                <a:off x="1768" y="2754"/>
                <a:ext cx="48"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51" name="Group 1055"/>
            <p:cNvGrpSpPr>
              <a:grpSpLocks/>
            </p:cNvGrpSpPr>
            <p:nvPr/>
          </p:nvGrpSpPr>
          <p:grpSpPr bwMode="auto">
            <a:xfrm>
              <a:off x="1490" y="2993"/>
              <a:ext cx="414" cy="271"/>
              <a:chOff x="1490" y="2993"/>
              <a:chExt cx="414" cy="271"/>
            </a:xfrm>
          </p:grpSpPr>
          <p:sp>
            <p:nvSpPr>
              <p:cNvPr id="105916" name="Freeform 1056"/>
              <p:cNvSpPr>
                <a:spLocks/>
              </p:cNvSpPr>
              <p:nvPr/>
            </p:nvSpPr>
            <p:spPr bwMode="auto">
              <a:xfrm>
                <a:off x="1792" y="2993"/>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5917" name="Line 1057"/>
              <p:cNvSpPr>
                <a:spLocks noChangeShapeType="1"/>
              </p:cNvSpPr>
              <p:nvPr/>
            </p:nvSpPr>
            <p:spPr bwMode="auto">
              <a:xfrm flipV="1">
                <a:off x="1490" y="3218"/>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18" name="Line 1058"/>
              <p:cNvSpPr>
                <a:spLocks noChangeShapeType="1"/>
              </p:cNvSpPr>
              <p:nvPr/>
            </p:nvSpPr>
            <p:spPr bwMode="auto">
              <a:xfrm flipV="1">
                <a:off x="1584" y="3154"/>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19" name="Line 1059"/>
              <p:cNvSpPr>
                <a:spLocks noChangeShapeType="1"/>
              </p:cNvSpPr>
              <p:nvPr/>
            </p:nvSpPr>
            <p:spPr bwMode="auto">
              <a:xfrm flipV="1">
                <a:off x="1672" y="3097"/>
                <a:ext cx="80"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20" name="Line 1060"/>
              <p:cNvSpPr>
                <a:spLocks noChangeShapeType="1"/>
              </p:cNvSpPr>
              <p:nvPr/>
            </p:nvSpPr>
            <p:spPr bwMode="auto">
              <a:xfrm flipV="1">
                <a:off x="1768" y="3057"/>
                <a:ext cx="40" cy="2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52" name="Group 1061"/>
            <p:cNvGrpSpPr>
              <a:grpSpLocks/>
            </p:cNvGrpSpPr>
            <p:nvPr/>
          </p:nvGrpSpPr>
          <p:grpSpPr bwMode="auto">
            <a:xfrm>
              <a:off x="1936" y="2993"/>
              <a:ext cx="439" cy="582"/>
              <a:chOff x="1936" y="2993"/>
              <a:chExt cx="439" cy="582"/>
            </a:xfrm>
          </p:grpSpPr>
          <p:sp>
            <p:nvSpPr>
              <p:cNvPr id="105909" name="Freeform 1062"/>
              <p:cNvSpPr>
                <a:spLocks/>
              </p:cNvSpPr>
              <p:nvPr/>
            </p:nvSpPr>
            <p:spPr bwMode="auto">
              <a:xfrm>
                <a:off x="2287" y="3472"/>
                <a:ext cx="88" cy="103"/>
              </a:xfrm>
              <a:custGeom>
                <a:avLst/>
                <a:gdLst>
                  <a:gd name="T0" fmla="*/ 88 w 88"/>
                  <a:gd name="T1" fmla="*/ 103 h 103"/>
                  <a:gd name="T2" fmla="*/ 0 w 88"/>
                  <a:gd name="T3" fmla="*/ 32 h 103"/>
                  <a:gd name="T4" fmla="*/ 24 w 88"/>
                  <a:gd name="T5" fmla="*/ 16 h 103"/>
                  <a:gd name="T6" fmla="*/ 40 w 88"/>
                  <a:gd name="T7" fmla="*/ 0 h 103"/>
                  <a:gd name="T8" fmla="*/ 88 w 88"/>
                  <a:gd name="T9" fmla="*/ 103 h 103"/>
                  <a:gd name="T10" fmla="*/ 0 60000 65536"/>
                  <a:gd name="T11" fmla="*/ 0 60000 65536"/>
                  <a:gd name="T12" fmla="*/ 0 60000 65536"/>
                  <a:gd name="T13" fmla="*/ 0 60000 65536"/>
                  <a:gd name="T14" fmla="*/ 0 60000 65536"/>
                  <a:gd name="T15" fmla="*/ 0 w 88"/>
                  <a:gd name="T16" fmla="*/ 0 h 103"/>
                  <a:gd name="T17" fmla="*/ 88 w 88"/>
                  <a:gd name="T18" fmla="*/ 103 h 103"/>
                </a:gdLst>
                <a:ahLst/>
                <a:cxnLst>
                  <a:cxn ang="T10">
                    <a:pos x="T0" y="T1"/>
                  </a:cxn>
                  <a:cxn ang="T11">
                    <a:pos x="T2" y="T3"/>
                  </a:cxn>
                  <a:cxn ang="T12">
                    <a:pos x="T4" y="T5"/>
                  </a:cxn>
                  <a:cxn ang="T13">
                    <a:pos x="T6" y="T7"/>
                  </a:cxn>
                  <a:cxn ang="T14">
                    <a:pos x="T8" y="T9"/>
                  </a:cxn>
                </a:cxnLst>
                <a:rect l="T15" t="T16" r="T17" b="T18"/>
                <a:pathLst>
                  <a:path w="88" h="103">
                    <a:moveTo>
                      <a:pt x="88" y="103"/>
                    </a:moveTo>
                    <a:lnTo>
                      <a:pt x="0" y="32"/>
                    </a:lnTo>
                    <a:lnTo>
                      <a:pt x="24" y="16"/>
                    </a:lnTo>
                    <a:lnTo>
                      <a:pt x="40" y="0"/>
                    </a:lnTo>
                    <a:lnTo>
                      <a:pt x="88" y="103"/>
                    </a:lnTo>
                    <a:close/>
                  </a:path>
                </a:pathLst>
              </a:custGeom>
              <a:solidFill>
                <a:schemeClr val="bg2"/>
              </a:solidFill>
              <a:ln w="9525">
                <a:solidFill>
                  <a:schemeClr val="bg2"/>
                </a:solidFill>
                <a:round/>
                <a:headEnd/>
                <a:tailEnd/>
              </a:ln>
            </p:spPr>
            <p:txBody>
              <a:bodyPr/>
              <a:lstStyle/>
              <a:p>
                <a:endParaRPr lang="en-US"/>
              </a:p>
            </p:txBody>
          </p:sp>
          <p:sp>
            <p:nvSpPr>
              <p:cNvPr id="105910" name="Line 1063"/>
              <p:cNvSpPr>
                <a:spLocks noChangeShapeType="1"/>
              </p:cNvSpPr>
              <p:nvPr/>
            </p:nvSpPr>
            <p:spPr bwMode="auto">
              <a:xfrm>
                <a:off x="1936" y="2993"/>
                <a:ext cx="56"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11" name="Line 1064"/>
              <p:cNvSpPr>
                <a:spLocks noChangeShapeType="1"/>
              </p:cNvSpPr>
              <p:nvPr/>
            </p:nvSpPr>
            <p:spPr bwMode="auto">
              <a:xfrm>
                <a:off x="2000" y="3081"/>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12" name="Line 1065"/>
              <p:cNvSpPr>
                <a:spLocks noChangeShapeType="1"/>
              </p:cNvSpPr>
              <p:nvPr/>
            </p:nvSpPr>
            <p:spPr bwMode="auto">
              <a:xfrm>
                <a:off x="2071" y="3169"/>
                <a:ext cx="48"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13" name="Line 1066"/>
              <p:cNvSpPr>
                <a:spLocks noChangeShapeType="1"/>
              </p:cNvSpPr>
              <p:nvPr/>
            </p:nvSpPr>
            <p:spPr bwMode="auto">
              <a:xfrm>
                <a:off x="2135" y="3264"/>
                <a:ext cx="56" cy="63"/>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14" name="Line 1067"/>
              <p:cNvSpPr>
                <a:spLocks noChangeShapeType="1"/>
              </p:cNvSpPr>
              <p:nvPr/>
            </p:nvSpPr>
            <p:spPr bwMode="auto">
              <a:xfrm>
                <a:off x="2207" y="3352"/>
                <a:ext cx="48"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15" name="Line 1068"/>
              <p:cNvSpPr>
                <a:spLocks noChangeShapeType="1"/>
              </p:cNvSpPr>
              <p:nvPr/>
            </p:nvSpPr>
            <p:spPr bwMode="auto">
              <a:xfrm>
                <a:off x="2271" y="3440"/>
                <a:ext cx="40"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53" name="Group 1069"/>
            <p:cNvGrpSpPr>
              <a:grpSpLocks/>
            </p:cNvGrpSpPr>
            <p:nvPr/>
          </p:nvGrpSpPr>
          <p:grpSpPr bwMode="auto">
            <a:xfrm>
              <a:off x="1944" y="2690"/>
              <a:ext cx="447" cy="279"/>
              <a:chOff x="1944" y="2690"/>
              <a:chExt cx="447" cy="279"/>
            </a:xfrm>
          </p:grpSpPr>
          <p:sp>
            <p:nvSpPr>
              <p:cNvPr id="105904" name="Freeform 1070"/>
              <p:cNvSpPr>
                <a:spLocks/>
              </p:cNvSpPr>
              <p:nvPr/>
            </p:nvSpPr>
            <p:spPr bwMode="auto">
              <a:xfrm>
                <a:off x="2279" y="2889"/>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05905" name="Line 1071"/>
              <p:cNvSpPr>
                <a:spLocks noChangeShapeType="1"/>
              </p:cNvSpPr>
              <p:nvPr/>
            </p:nvSpPr>
            <p:spPr bwMode="auto">
              <a:xfrm>
                <a:off x="1944" y="269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06" name="Line 1072"/>
              <p:cNvSpPr>
                <a:spLocks noChangeShapeType="1"/>
              </p:cNvSpPr>
              <p:nvPr/>
            </p:nvSpPr>
            <p:spPr bwMode="auto">
              <a:xfrm>
                <a:off x="2040" y="274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07" name="Line 1073"/>
              <p:cNvSpPr>
                <a:spLocks noChangeShapeType="1"/>
              </p:cNvSpPr>
              <p:nvPr/>
            </p:nvSpPr>
            <p:spPr bwMode="auto">
              <a:xfrm>
                <a:off x="2136" y="281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08" name="Line 1074"/>
              <p:cNvSpPr>
                <a:spLocks noChangeShapeType="1"/>
              </p:cNvSpPr>
              <p:nvPr/>
            </p:nvSpPr>
            <p:spPr bwMode="auto">
              <a:xfrm>
                <a:off x="2232" y="2866"/>
                <a:ext cx="63"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54" name="Group 1075"/>
            <p:cNvGrpSpPr>
              <a:grpSpLocks/>
            </p:cNvGrpSpPr>
            <p:nvPr/>
          </p:nvGrpSpPr>
          <p:grpSpPr bwMode="auto">
            <a:xfrm>
              <a:off x="2407" y="3001"/>
              <a:ext cx="423" cy="271"/>
              <a:chOff x="2407" y="3001"/>
              <a:chExt cx="423" cy="271"/>
            </a:xfrm>
          </p:grpSpPr>
          <p:sp>
            <p:nvSpPr>
              <p:cNvPr id="105899" name="Freeform 1076"/>
              <p:cNvSpPr>
                <a:spLocks/>
              </p:cNvSpPr>
              <p:nvPr/>
            </p:nvSpPr>
            <p:spPr bwMode="auto">
              <a:xfrm>
                <a:off x="2718" y="3185"/>
                <a:ext cx="112" cy="87"/>
              </a:xfrm>
              <a:custGeom>
                <a:avLst/>
                <a:gdLst>
                  <a:gd name="T0" fmla="*/ 112 w 112"/>
                  <a:gd name="T1" fmla="*/ 87 h 87"/>
                  <a:gd name="T2" fmla="*/ 0 w 112"/>
                  <a:gd name="T3" fmla="*/ 47 h 87"/>
                  <a:gd name="T4" fmla="*/ 16 w 112"/>
                  <a:gd name="T5" fmla="*/ 23 h 87"/>
                  <a:gd name="T6" fmla="*/ 32 w 112"/>
                  <a:gd name="T7" fmla="*/ 0 h 87"/>
                  <a:gd name="T8" fmla="*/ 112 w 112"/>
                  <a:gd name="T9" fmla="*/ 87 h 87"/>
                  <a:gd name="T10" fmla="*/ 0 60000 65536"/>
                  <a:gd name="T11" fmla="*/ 0 60000 65536"/>
                  <a:gd name="T12" fmla="*/ 0 60000 65536"/>
                  <a:gd name="T13" fmla="*/ 0 60000 65536"/>
                  <a:gd name="T14" fmla="*/ 0 60000 65536"/>
                  <a:gd name="T15" fmla="*/ 0 w 112"/>
                  <a:gd name="T16" fmla="*/ 0 h 87"/>
                  <a:gd name="T17" fmla="*/ 112 w 112"/>
                  <a:gd name="T18" fmla="*/ 87 h 87"/>
                </a:gdLst>
                <a:ahLst/>
                <a:cxnLst>
                  <a:cxn ang="T10">
                    <a:pos x="T0" y="T1"/>
                  </a:cxn>
                  <a:cxn ang="T11">
                    <a:pos x="T2" y="T3"/>
                  </a:cxn>
                  <a:cxn ang="T12">
                    <a:pos x="T4" y="T5"/>
                  </a:cxn>
                  <a:cxn ang="T13">
                    <a:pos x="T6" y="T7"/>
                  </a:cxn>
                  <a:cxn ang="T14">
                    <a:pos x="T8" y="T9"/>
                  </a:cxn>
                </a:cxnLst>
                <a:rect l="T15" t="T16" r="T17" b="T18"/>
                <a:pathLst>
                  <a:path w="112" h="87">
                    <a:moveTo>
                      <a:pt x="112" y="87"/>
                    </a:moveTo>
                    <a:lnTo>
                      <a:pt x="0" y="47"/>
                    </a:lnTo>
                    <a:lnTo>
                      <a:pt x="16" y="23"/>
                    </a:lnTo>
                    <a:lnTo>
                      <a:pt x="32" y="0"/>
                    </a:lnTo>
                    <a:lnTo>
                      <a:pt x="112" y="87"/>
                    </a:lnTo>
                    <a:close/>
                  </a:path>
                </a:pathLst>
              </a:custGeom>
              <a:solidFill>
                <a:schemeClr val="bg2"/>
              </a:solidFill>
              <a:ln w="9525">
                <a:solidFill>
                  <a:schemeClr val="bg2"/>
                </a:solidFill>
                <a:round/>
                <a:headEnd/>
                <a:tailEnd/>
              </a:ln>
            </p:spPr>
            <p:txBody>
              <a:bodyPr/>
              <a:lstStyle/>
              <a:p>
                <a:endParaRPr lang="en-US"/>
              </a:p>
            </p:txBody>
          </p:sp>
          <p:sp>
            <p:nvSpPr>
              <p:cNvPr id="105900" name="Line 1077"/>
              <p:cNvSpPr>
                <a:spLocks noChangeShapeType="1"/>
              </p:cNvSpPr>
              <p:nvPr/>
            </p:nvSpPr>
            <p:spPr bwMode="auto">
              <a:xfrm>
                <a:off x="2407" y="3001"/>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01" name="Line 1078"/>
              <p:cNvSpPr>
                <a:spLocks noChangeShapeType="1"/>
              </p:cNvSpPr>
              <p:nvPr/>
            </p:nvSpPr>
            <p:spPr bwMode="auto">
              <a:xfrm>
                <a:off x="2503" y="3065"/>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02" name="Line 1079"/>
              <p:cNvSpPr>
                <a:spLocks noChangeShapeType="1"/>
              </p:cNvSpPr>
              <p:nvPr/>
            </p:nvSpPr>
            <p:spPr bwMode="auto">
              <a:xfrm>
                <a:off x="2599" y="312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03" name="Line 1080"/>
              <p:cNvSpPr>
                <a:spLocks noChangeShapeType="1"/>
              </p:cNvSpPr>
              <p:nvPr/>
            </p:nvSpPr>
            <p:spPr bwMode="auto">
              <a:xfrm>
                <a:off x="2688" y="3185"/>
                <a:ext cx="46" cy="2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55" name="Group 1081"/>
            <p:cNvGrpSpPr>
              <a:grpSpLocks/>
            </p:cNvGrpSpPr>
            <p:nvPr/>
          </p:nvGrpSpPr>
          <p:grpSpPr bwMode="auto">
            <a:xfrm>
              <a:off x="2854" y="3296"/>
              <a:ext cx="439" cy="279"/>
              <a:chOff x="2854" y="3296"/>
              <a:chExt cx="439" cy="279"/>
            </a:xfrm>
          </p:grpSpPr>
          <p:sp>
            <p:nvSpPr>
              <p:cNvPr id="105894" name="Freeform 1082"/>
              <p:cNvSpPr>
                <a:spLocks/>
              </p:cNvSpPr>
              <p:nvPr/>
            </p:nvSpPr>
            <p:spPr bwMode="auto">
              <a:xfrm>
                <a:off x="3181" y="3488"/>
                <a:ext cx="112" cy="87"/>
              </a:xfrm>
              <a:custGeom>
                <a:avLst/>
                <a:gdLst>
                  <a:gd name="T0" fmla="*/ 112 w 112"/>
                  <a:gd name="T1" fmla="*/ 87 h 87"/>
                  <a:gd name="T2" fmla="*/ 0 w 112"/>
                  <a:gd name="T3" fmla="*/ 48 h 87"/>
                  <a:gd name="T4" fmla="*/ 16 w 112"/>
                  <a:gd name="T5" fmla="*/ 24 h 87"/>
                  <a:gd name="T6" fmla="*/ 32 w 112"/>
                  <a:gd name="T7" fmla="*/ 0 h 87"/>
                  <a:gd name="T8" fmla="*/ 112 w 112"/>
                  <a:gd name="T9" fmla="*/ 87 h 87"/>
                  <a:gd name="T10" fmla="*/ 0 60000 65536"/>
                  <a:gd name="T11" fmla="*/ 0 60000 65536"/>
                  <a:gd name="T12" fmla="*/ 0 60000 65536"/>
                  <a:gd name="T13" fmla="*/ 0 60000 65536"/>
                  <a:gd name="T14" fmla="*/ 0 60000 65536"/>
                  <a:gd name="T15" fmla="*/ 0 w 112"/>
                  <a:gd name="T16" fmla="*/ 0 h 87"/>
                  <a:gd name="T17" fmla="*/ 112 w 112"/>
                  <a:gd name="T18" fmla="*/ 87 h 87"/>
                </a:gdLst>
                <a:ahLst/>
                <a:cxnLst>
                  <a:cxn ang="T10">
                    <a:pos x="T0" y="T1"/>
                  </a:cxn>
                  <a:cxn ang="T11">
                    <a:pos x="T2" y="T3"/>
                  </a:cxn>
                  <a:cxn ang="T12">
                    <a:pos x="T4" y="T5"/>
                  </a:cxn>
                  <a:cxn ang="T13">
                    <a:pos x="T6" y="T7"/>
                  </a:cxn>
                  <a:cxn ang="T14">
                    <a:pos x="T8" y="T9"/>
                  </a:cxn>
                </a:cxnLst>
                <a:rect l="T15" t="T16" r="T17" b="T18"/>
                <a:pathLst>
                  <a:path w="112" h="87">
                    <a:moveTo>
                      <a:pt x="112" y="87"/>
                    </a:moveTo>
                    <a:lnTo>
                      <a:pt x="0" y="48"/>
                    </a:lnTo>
                    <a:lnTo>
                      <a:pt x="16" y="24"/>
                    </a:lnTo>
                    <a:lnTo>
                      <a:pt x="32" y="0"/>
                    </a:lnTo>
                    <a:lnTo>
                      <a:pt x="112" y="87"/>
                    </a:lnTo>
                    <a:close/>
                  </a:path>
                </a:pathLst>
              </a:custGeom>
              <a:solidFill>
                <a:schemeClr val="bg2"/>
              </a:solidFill>
              <a:ln w="9525">
                <a:solidFill>
                  <a:schemeClr val="bg2"/>
                </a:solidFill>
                <a:round/>
                <a:headEnd/>
                <a:tailEnd/>
              </a:ln>
            </p:spPr>
            <p:txBody>
              <a:bodyPr/>
              <a:lstStyle/>
              <a:p>
                <a:endParaRPr lang="en-US"/>
              </a:p>
            </p:txBody>
          </p:sp>
          <p:sp>
            <p:nvSpPr>
              <p:cNvPr id="105895" name="Line 1083"/>
              <p:cNvSpPr>
                <a:spLocks noChangeShapeType="1"/>
              </p:cNvSpPr>
              <p:nvPr/>
            </p:nvSpPr>
            <p:spPr bwMode="auto">
              <a:xfrm>
                <a:off x="2854" y="329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96" name="Line 1084"/>
              <p:cNvSpPr>
                <a:spLocks noChangeShapeType="1"/>
              </p:cNvSpPr>
              <p:nvPr/>
            </p:nvSpPr>
            <p:spPr bwMode="auto">
              <a:xfrm>
                <a:off x="2950" y="3360"/>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97" name="Line 1085"/>
              <p:cNvSpPr>
                <a:spLocks noChangeShapeType="1"/>
              </p:cNvSpPr>
              <p:nvPr/>
            </p:nvSpPr>
            <p:spPr bwMode="auto">
              <a:xfrm>
                <a:off x="3046" y="341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98" name="Line 1086"/>
              <p:cNvSpPr>
                <a:spLocks noChangeShapeType="1"/>
              </p:cNvSpPr>
              <p:nvPr/>
            </p:nvSpPr>
            <p:spPr bwMode="auto">
              <a:xfrm>
                <a:off x="3135" y="3480"/>
                <a:ext cx="62" cy="3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56" name="Group 1087"/>
            <p:cNvGrpSpPr>
              <a:grpSpLocks/>
            </p:cNvGrpSpPr>
            <p:nvPr/>
          </p:nvGrpSpPr>
          <p:grpSpPr bwMode="auto">
            <a:xfrm>
              <a:off x="2863" y="3304"/>
              <a:ext cx="422" cy="279"/>
              <a:chOff x="2863" y="3304"/>
              <a:chExt cx="422" cy="279"/>
            </a:xfrm>
          </p:grpSpPr>
          <p:sp>
            <p:nvSpPr>
              <p:cNvPr id="105889" name="Freeform 1088"/>
              <p:cNvSpPr>
                <a:spLocks/>
              </p:cNvSpPr>
              <p:nvPr/>
            </p:nvSpPr>
            <p:spPr bwMode="auto">
              <a:xfrm>
                <a:off x="3173" y="3304"/>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5890" name="Line 1089"/>
              <p:cNvSpPr>
                <a:spLocks noChangeShapeType="1"/>
              </p:cNvSpPr>
              <p:nvPr/>
            </p:nvSpPr>
            <p:spPr bwMode="auto">
              <a:xfrm flipV="1">
                <a:off x="2863" y="353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91" name="Line 1090"/>
              <p:cNvSpPr>
                <a:spLocks noChangeShapeType="1"/>
              </p:cNvSpPr>
              <p:nvPr/>
            </p:nvSpPr>
            <p:spPr bwMode="auto">
              <a:xfrm flipV="1">
                <a:off x="2958" y="347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92" name="Line 1091"/>
              <p:cNvSpPr>
                <a:spLocks noChangeShapeType="1"/>
              </p:cNvSpPr>
              <p:nvPr/>
            </p:nvSpPr>
            <p:spPr bwMode="auto">
              <a:xfrm flipV="1">
                <a:off x="3046" y="3417"/>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93" name="Line 1092"/>
              <p:cNvSpPr>
                <a:spLocks noChangeShapeType="1"/>
              </p:cNvSpPr>
              <p:nvPr/>
            </p:nvSpPr>
            <p:spPr bwMode="auto">
              <a:xfrm flipV="1">
                <a:off x="3141" y="3368"/>
                <a:ext cx="48"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57" name="Group 1093"/>
            <p:cNvGrpSpPr>
              <a:grpSpLocks/>
            </p:cNvGrpSpPr>
            <p:nvPr/>
          </p:nvGrpSpPr>
          <p:grpSpPr bwMode="auto">
            <a:xfrm>
              <a:off x="2870" y="2690"/>
              <a:ext cx="415" cy="287"/>
              <a:chOff x="2870" y="2690"/>
              <a:chExt cx="415" cy="287"/>
            </a:xfrm>
          </p:grpSpPr>
          <p:sp>
            <p:nvSpPr>
              <p:cNvPr id="105884" name="Freeform 1094"/>
              <p:cNvSpPr>
                <a:spLocks/>
              </p:cNvSpPr>
              <p:nvPr/>
            </p:nvSpPr>
            <p:spPr bwMode="auto">
              <a:xfrm>
                <a:off x="3173" y="2690"/>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5885" name="Line 1095"/>
              <p:cNvSpPr>
                <a:spLocks noChangeShapeType="1"/>
              </p:cNvSpPr>
              <p:nvPr/>
            </p:nvSpPr>
            <p:spPr bwMode="auto">
              <a:xfrm flipV="1">
                <a:off x="2870" y="2929"/>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86" name="Line 1096"/>
              <p:cNvSpPr>
                <a:spLocks noChangeShapeType="1"/>
              </p:cNvSpPr>
              <p:nvPr/>
            </p:nvSpPr>
            <p:spPr bwMode="auto">
              <a:xfrm flipV="1">
                <a:off x="2967" y="2867"/>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87" name="Line 1097"/>
              <p:cNvSpPr>
                <a:spLocks noChangeShapeType="1"/>
              </p:cNvSpPr>
              <p:nvPr/>
            </p:nvSpPr>
            <p:spPr bwMode="auto">
              <a:xfrm flipV="1">
                <a:off x="3053" y="2803"/>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88" name="Line 1098"/>
              <p:cNvSpPr>
                <a:spLocks noChangeShapeType="1"/>
              </p:cNvSpPr>
              <p:nvPr/>
            </p:nvSpPr>
            <p:spPr bwMode="auto">
              <a:xfrm flipV="1">
                <a:off x="3149" y="2754"/>
                <a:ext cx="40"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58" name="Group 1099"/>
            <p:cNvGrpSpPr>
              <a:grpSpLocks/>
            </p:cNvGrpSpPr>
            <p:nvPr/>
          </p:nvGrpSpPr>
          <p:grpSpPr bwMode="auto">
            <a:xfrm>
              <a:off x="2878" y="2068"/>
              <a:ext cx="431" cy="287"/>
              <a:chOff x="2878" y="2068"/>
              <a:chExt cx="431" cy="287"/>
            </a:xfrm>
          </p:grpSpPr>
          <p:sp>
            <p:nvSpPr>
              <p:cNvPr id="105879" name="Freeform 1100"/>
              <p:cNvSpPr>
                <a:spLocks/>
              </p:cNvSpPr>
              <p:nvPr/>
            </p:nvSpPr>
            <p:spPr bwMode="auto">
              <a:xfrm>
                <a:off x="3197" y="2267"/>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05880" name="Line 1101"/>
              <p:cNvSpPr>
                <a:spLocks noChangeShapeType="1"/>
              </p:cNvSpPr>
              <p:nvPr/>
            </p:nvSpPr>
            <p:spPr bwMode="auto">
              <a:xfrm>
                <a:off x="2878" y="206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81" name="Line 1102"/>
              <p:cNvSpPr>
                <a:spLocks noChangeShapeType="1"/>
              </p:cNvSpPr>
              <p:nvPr/>
            </p:nvSpPr>
            <p:spPr bwMode="auto">
              <a:xfrm>
                <a:off x="2975" y="2132"/>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82" name="Line 1103"/>
              <p:cNvSpPr>
                <a:spLocks noChangeShapeType="1"/>
              </p:cNvSpPr>
              <p:nvPr/>
            </p:nvSpPr>
            <p:spPr bwMode="auto">
              <a:xfrm>
                <a:off x="3062" y="219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83" name="Line 1104"/>
              <p:cNvSpPr>
                <a:spLocks noChangeShapeType="1"/>
              </p:cNvSpPr>
              <p:nvPr/>
            </p:nvSpPr>
            <p:spPr bwMode="auto">
              <a:xfrm>
                <a:off x="3157" y="2251"/>
                <a:ext cx="56"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59" name="Group 1105"/>
            <p:cNvGrpSpPr>
              <a:grpSpLocks/>
            </p:cNvGrpSpPr>
            <p:nvPr/>
          </p:nvGrpSpPr>
          <p:grpSpPr bwMode="auto">
            <a:xfrm>
              <a:off x="2415" y="2387"/>
              <a:ext cx="439" cy="271"/>
              <a:chOff x="2415" y="2387"/>
              <a:chExt cx="439" cy="271"/>
            </a:xfrm>
          </p:grpSpPr>
          <p:sp>
            <p:nvSpPr>
              <p:cNvPr id="105874" name="Freeform 1106"/>
              <p:cNvSpPr>
                <a:spLocks/>
              </p:cNvSpPr>
              <p:nvPr/>
            </p:nvSpPr>
            <p:spPr bwMode="auto">
              <a:xfrm>
                <a:off x="2742" y="2578"/>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05875" name="Line 1107"/>
              <p:cNvSpPr>
                <a:spLocks noChangeShapeType="1"/>
              </p:cNvSpPr>
              <p:nvPr/>
            </p:nvSpPr>
            <p:spPr bwMode="auto">
              <a:xfrm>
                <a:off x="2415" y="2387"/>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76" name="Line 1108"/>
              <p:cNvSpPr>
                <a:spLocks noChangeShapeType="1"/>
              </p:cNvSpPr>
              <p:nvPr/>
            </p:nvSpPr>
            <p:spPr bwMode="auto">
              <a:xfrm>
                <a:off x="2512" y="2443"/>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77" name="Line 1109"/>
              <p:cNvSpPr>
                <a:spLocks noChangeShapeType="1"/>
              </p:cNvSpPr>
              <p:nvPr/>
            </p:nvSpPr>
            <p:spPr bwMode="auto">
              <a:xfrm>
                <a:off x="2607" y="250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78" name="Line 1110"/>
              <p:cNvSpPr>
                <a:spLocks noChangeShapeType="1"/>
              </p:cNvSpPr>
              <p:nvPr/>
            </p:nvSpPr>
            <p:spPr bwMode="auto">
              <a:xfrm>
                <a:off x="2702" y="2562"/>
                <a:ext cx="56"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60" name="Group 1111"/>
            <p:cNvGrpSpPr>
              <a:grpSpLocks/>
            </p:cNvGrpSpPr>
            <p:nvPr/>
          </p:nvGrpSpPr>
          <p:grpSpPr bwMode="auto">
            <a:xfrm>
              <a:off x="1944" y="2387"/>
              <a:ext cx="439" cy="271"/>
              <a:chOff x="1944" y="2387"/>
              <a:chExt cx="439" cy="271"/>
            </a:xfrm>
          </p:grpSpPr>
          <p:sp>
            <p:nvSpPr>
              <p:cNvPr id="105869" name="Freeform 1112"/>
              <p:cNvSpPr>
                <a:spLocks/>
              </p:cNvSpPr>
              <p:nvPr/>
            </p:nvSpPr>
            <p:spPr bwMode="auto">
              <a:xfrm>
                <a:off x="2271" y="2578"/>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05870" name="Line 1113"/>
              <p:cNvSpPr>
                <a:spLocks noChangeShapeType="1"/>
              </p:cNvSpPr>
              <p:nvPr/>
            </p:nvSpPr>
            <p:spPr bwMode="auto">
              <a:xfrm>
                <a:off x="1944" y="238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71" name="Line 1114"/>
              <p:cNvSpPr>
                <a:spLocks noChangeShapeType="1"/>
              </p:cNvSpPr>
              <p:nvPr/>
            </p:nvSpPr>
            <p:spPr bwMode="auto">
              <a:xfrm>
                <a:off x="2040" y="244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72" name="Line 1115"/>
              <p:cNvSpPr>
                <a:spLocks noChangeShapeType="1"/>
              </p:cNvSpPr>
              <p:nvPr/>
            </p:nvSpPr>
            <p:spPr bwMode="auto">
              <a:xfrm>
                <a:off x="2136" y="250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73" name="Line 1116"/>
              <p:cNvSpPr>
                <a:spLocks noChangeShapeType="1"/>
              </p:cNvSpPr>
              <p:nvPr/>
            </p:nvSpPr>
            <p:spPr bwMode="auto">
              <a:xfrm>
                <a:off x="2231" y="2562"/>
                <a:ext cx="56"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61" name="Group 1117"/>
            <p:cNvGrpSpPr>
              <a:grpSpLocks/>
            </p:cNvGrpSpPr>
            <p:nvPr/>
          </p:nvGrpSpPr>
          <p:grpSpPr bwMode="auto">
            <a:xfrm>
              <a:off x="2399" y="3304"/>
              <a:ext cx="447" cy="279"/>
              <a:chOff x="2399" y="3304"/>
              <a:chExt cx="447" cy="279"/>
            </a:xfrm>
          </p:grpSpPr>
          <p:sp>
            <p:nvSpPr>
              <p:cNvPr id="105864" name="Freeform 1118"/>
              <p:cNvSpPr>
                <a:spLocks/>
              </p:cNvSpPr>
              <p:nvPr/>
            </p:nvSpPr>
            <p:spPr bwMode="auto">
              <a:xfrm>
                <a:off x="2734" y="3504"/>
                <a:ext cx="112" cy="79"/>
              </a:xfrm>
              <a:custGeom>
                <a:avLst/>
                <a:gdLst>
                  <a:gd name="T0" fmla="*/ 112 w 112"/>
                  <a:gd name="T1" fmla="*/ 79 h 79"/>
                  <a:gd name="T2" fmla="*/ 0 w 112"/>
                  <a:gd name="T3" fmla="*/ 47 h 79"/>
                  <a:gd name="T4" fmla="*/ 16 w 112"/>
                  <a:gd name="T5" fmla="*/ 24 h 79"/>
                  <a:gd name="T6" fmla="*/ 32 w 112"/>
                  <a:gd name="T7" fmla="*/ 0 h 79"/>
                  <a:gd name="T8" fmla="*/ 112 w 112"/>
                  <a:gd name="T9" fmla="*/ 79 h 79"/>
                  <a:gd name="T10" fmla="*/ 0 60000 65536"/>
                  <a:gd name="T11" fmla="*/ 0 60000 65536"/>
                  <a:gd name="T12" fmla="*/ 0 60000 65536"/>
                  <a:gd name="T13" fmla="*/ 0 60000 65536"/>
                  <a:gd name="T14" fmla="*/ 0 60000 65536"/>
                  <a:gd name="T15" fmla="*/ 0 w 112"/>
                  <a:gd name="T16" fmla="*/ 0 h 79"/>
                  <a:gd name="T17" fmla="*/ 112 w 112"/>
                  <a:gd name="T18" fmla="*/ 79 h 79"/>
                </a:gdLst>
                <a:ahLst/>
                <a:cxnLst>
                  <a:cxn ang="T10">
                    <a:pos x="T0" y="T1"/>
                  </a:cxn>
                  <a:cxn ang="T11">
                    <a:pos x="T2" y="T3"/>
                  </a:cxn>
                  <a:cxn ang="T12">
                    <a:pos x="T4" y="T5"/>
                  </a:cxn>
                  <a:cxn ang="T13">
                    <a:pos x="T6" y="T7"/>
                  </a:cxn>
                  <a:cxn ang="T14">
                    <a:pos x="T8" y="T9"/>
                  </a:cxn>
                </a:cxnLst>
                <a:rect l="T15" t="T16" r="T17" b="T18"/>
                <a:pathLst>
                  <a:path w="112" h="79">
                    <a:moveTo>
                      <a:pt x="112" y="79"/>
                    </a:moveTo>
                    <a:lnTo>
                      <a:pt x="0" y="47"/>
                    </a:lnTo>
                    <a:lnTo>
                      <a:pt x="16" y="24"/>
                    </a:lnTo>
                    <a:lnTo>
                      <a:pt x="32" y="0"/>
                    </a:lnTo>
                    <a:lnTo>
                      <a:pt x="112" y="79"/>
                    </a:lnTo>
                    <a:close/>
                  </a:path>
                </a:pathLst>
              </a:custGeom>
              <a:solidFill>
                <a:schemeClr val="bg2"/>
              </a:solidFill>
              <a:ln w="9525">
                <a:solidFill>
                  <a:schemeClr val="bg2"/>
                </a:solidFill>
                <a:round/>
                <a:headEnd/>
                <a:tailEnd/>
              </a:ln>
            </p:spPr>
            <p:txBody>
              <a:bodyPr/>
              <a:lstStyle/>
              <a:p>
                <a:endParaRPr lang="en-US"/>
              </a:p>
            </p:txBody>
          </p:sp>
          <p:sp>
            <p:nvSpPr>
              <p:cNvPr id="105865" name="Line 1119"/>
              <p:cNvSpPr>
                <a:spLocks noChangeShapeType="1"/>
              </p:cNvSpPr>
              <p:nvPr/>
            </p:nvSpPr>
            <p:spPr bwMode="auto">
              <a:xfrm>
                <a:off x="2399" y="330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66" name="Line 1120"/>
              <p:cNvSpPr>
                <a:spLocks noChangeShapeType="1"/>
              </p:cNvSpPr>
              <p:nvPr/>
            </p:nvSpPr>
            <p:spPr bwMode="auto">
              <a:xfrm>
                <a:off x="2495" y="336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67" name="Line 1121"/>
              <p:cNvSpPr>
                <a:spLocks noChangeShapeType="1"/>
              </p:cNvSpPr>
              <p:nvPr/>
            </p:nvSpPr>
            <p:spPr bwMode="auto">
              <a:xfrm>
                <a:off x="2590" y="342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68" name="Line 1122"/>
              <p:cNvSpPr>
                <a:spLocks noChangeShapeType="1"/>
              </p:cNvSpPr>
              <p:nvPr/>
            </p:nvSpPr>
            <p:spPr bwMode="auto">
              <a:xfrm>
                <a:off x="2687" y="3480"/>
                <a:ext cx="63"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62" name="Group 1123"/>
            <p:cNvGrpSpPr>
              <a:grpSpLocks/>
            </p:cNvGrpSpPr>
            <p:nvPr/>
          </p:nvGrpSpPr>
          <p:grpSpPr bwMode="auto">
            <a:xfrm>
              <a:off x="1936" y="3304"/>
              <a:ext cx="431" cy="271"/>
              <a:chOff x="1936" y="3304"/>
              <a:chExt cx="431" cy="271"/>
            </a:xfrm>
          </p:grpSpPr>
          <p:sp>
            <p:nvSpPr>
              <p:cNvPr id="105859" name="Freeform 1124"/>
              <p:cNvSpPr>
                <a:spLocks/>
              </p:cNvSpPr>
              <p:nvPr/>
            </p:nvSpPr>
            <p:spPr bwMode="auto">
              <a:xfrm>
                <a:off x="2255" y="3496"/>
                <a:ext cx="112" cy="79"/>
              </a:xfrm>
              <a:custGeom>
                <a:avLst/>
                <a:gdLst>
                  <a:gd name="T0" fmla="*/ 112 w 112"/>
                  <a:gd name="T1" fmla="*/ 79 h 79"/>
                  <a:gd name="T2" fmla="*/ 0 w 112"/>
                  <a:gd name="T3" fmla="*/ 40 h 79"/>
                  <a:gd name="T4" fmla="*/ 16 w 112"/>
                  <a:gd name="T5" fmla="*/ 16 h 79"/>
                  <a:gd name="T6" fmla="*/ 32 w 112"/>
                  <a:gd name="T7" fmla="*/ 0 h 79"/>
                  <a:gd name="T8" fmla="*/ 112 w 112"/>
                  <a:gd name="T9" fmla="*/ 79 h 79"/>
                  <a:gd name="T10" fmla="*/ 0 60000 65536"/>
                  <a:gd name="T11" fmla="*/ 0 60000 65536"/>
                  <a:gd name="T12" fmla="*/ 0 60000 65536"/>
                  <a:gd name="T13" fmla="*/ 0 60000 65536"/>
                  <a:gd name="T14" fmla="*/ 0 60000 65536"/>
                  <a:gd name="T15" fmla="*/ 0 w 112"/>
                  <a:gd name="T16" fmla="*/ 0 h 79"/>
                  <a:gd name="T17" fmla="*/ 112 w 112"/>
                  <a:gd name="T18" fmla="*/ 79 h 79"/>
                </a:gdLst>
                <a:ahLst/>
                <a:cxnLst>
                  <a:cxn ang="T10">
                    <a:pos x="T0" y="T1"/>
                  </a:cxn>
                  <a:cxn ang="T11">
                    <a:pos x="T2" y="T3"/>
                  </a:cxn>
                  <a:cxn ang="T12">
                    <a:pos x="T4" y="T5"/>
                  </a:cxn>
                  <a:cxn ang="T13">
                    <a:pos x="T6" y="T7"/>
                  </a:cxn>
                  <a:cxn ang="T14">
                    <a:pos x="T8" y="T9"/>
                  </a:cxn>
                </a:cxnLst>
                <a:rect l="T15" t="T16" r="T17" b="T18"/>
                <a:pathLst>
                  <a:path w="112" h="79">
                    <a:moveTo>
                      <a:pt x="112" y="79"/>
                    </a:moveTo>
                    <a:lnTo>
                      <a:pt x="0" y="40"/>
                    </a:lnTo>
                    <a:lnTo>
                      <a:pt x="16" y="16"/>
                    </a:lnTo>
                    <a:lnTo>
                      <a:pt x="32" y="0"/>
                    </a:lnTo>
                    <a:lnTo>
                      <a:pt x="112" y="79"/>
                    </a:lnTo>
                    <a:close/>
                  </a:path>
                </a:pathLst>
              </a:custGeom>
              <a:solidFill>
                <a:schemeClr val="bg2"/>
              </a:solidFill>
              <a:ln w="9525">
                <a:solidFill>
                  <a:schemeClr val="bg2"/>
                </a:solidFill>
                <a:round/>
                <a:headEnd/>
                <a:tailEnd/>
              </a:ln>
            </p:spPr>
            <p:txBody>
              <a:bodyPr/>
              <a:lstStyle/>
              <a:p>
                <a:endParaRPr lang="en-US"/>
              </a:p>
            </p:txBody>
          </p:sp>
          <p:sp>
            <p:nvSpPr>
              <p:cNvPr id="105860" name="Line 1125"/>
              <p:cNvSpPr>
                <a:spLocks noChangeShapeType="1"/>
              </p:cNvSpPr>
              <p:nvPr/>
            </p:nvSpPr>
            <p:spPr bwMode="auto">
              <a:xfrm>
                <a:off x="1936" y="330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61" name="Line 1126"/>
              <p:cNvSpPr>
                <a:spLocks noChangeShapeType="1"/>
              </p:cNvSpPr>
              <p:nvPr/>
            </p:nvSpPr>
            <p:spPr bwMode="auto">
              <a:xfrm>
                <a:off x="2032" y="336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62" name="Line 1127"/>
              <p:cNvSpPr>
                <a:spLocks noChangeShapeType="1"/>
              </p:cNvSpPr>
              <p:nvPr/>
            </p:nvSpPr>
            <p:spPr bwMode="auto">
              <a:xfrm>
                <a:off x="2127" y="342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63" name="Line 1128"/>
              <p:cNvSpPr>
                <a:spLocks noChangeShapeType="1"/>
              </p:cNvSpPr>
              <p:nvPr/>
            </p:nvSpPr>
            <p:spPr bwMode="auto">
              <a:xfrm>
                <a:off x="2224" y="3480"/>
                <a:ext cx="47"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63" name="Group 1129"/>
            <p:cNvGrpSpPr>
              <a:grpSpLocks/>
            </p:cNvGrpSpPr>
            <p:nvPr/>
          </p:nvGrpSpPr>
          <p:grpSpPr bwMode="auto">
            <a:xfrm>
              <a:off x="2400" y="3304"/>
              <a:ext cx="414" cy="279"/>
              <a:chOff x="2400" y="3304"/>
              <a:chExt cx="414" cy="279"/>
            </a:xfrm>
          </p:grpSpPr>
          <p:sp>
            <p:nvSpPr>
              <p:cNvPr id="105854" name="Freeform 1130"/>
              <p:cNvSpPr>
                <a:spLocks/>
              </p:cNvSpPr>
              <p:nvPr/>
            </p:nvSpPr>
            <p:spPr bwMode="auto">
              <a:xfrm>
                <a:off x="2702" y="3304"/>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5855" name="Line 1131"/>
              <p:cNvSpPr>
                <a:spLocks noChangeShapeType="1"/>
              </p:cNvSpPr>
              <p:nvPr/>
            </p:nvSpPr>
            <p:spPr bwMode="auto">
              <a:xfrm flipV="1">
                <a:off x="2400" y="353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56" name="Line 1132"/>
              <p:cNvSpPr>
                <a:spLocks noChangeShapeType="1"/>
              </p:cNvSpPr>
              <p:nvPr/>
            </p:nvSpPr>
            <p:spPr bwMode="auto">
              <a:xfrm flipV="1">
                <a:off x="2495" y="347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57" name="Line 1133"/>
              <p:cNvSpPr>
                <a:spLocks noChangeShapeType="1"/>
              </p:cNvSpPr>
              <p:nvPr/>
            </p:nvSpPr>
            <p:spPr bwMode="auto">
              <a:xfrm flipV="1">
                <a:off x="2583" y="3409"/>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58" name="Line 1134"/>
              <p:cNvSpPr>
                <a:spLocks noChangeShapeType="1"/>
              </p:cNvSpPr>
              <p:nvPr/>
            </p:nvSpPr>
            <p:spPr bwMode="auto">
              <a:xfrm flipV="1">
                <a:off x="2678" y="3368"/>
                <a:ext cx="40"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64" name="Group 1135"/>
            <p:cNvGrpSpPr>
              <a:grpSpLocks/>
            </p:cNvGrpSpPr>
            <p:nvPr/>
          </p:nvGrpSpPr>
          <p:grpSpPr bwMode="auto">
            <a:xfrm>
              <a:off x="2400" y="3001"/>
              <a:ext cx="422" cy="271"/>
              <a:chOff x="2400" y="3001"/>
              <a:chExt cx="422" cy="271"/>
            </a:xfrm>
          </p:grpSpPr>
          <p:sp>
            <p:nvSpPr>
              <p:cNvPr id="105849" name="Freeform 1136"/>
              <p:cNvSpPr>
                <a:spLocks/>
              </p:cNvSpPr>
              <p:nvPr/>
            </p:nvSpPr>
            <p:spPr bwMode="auto">
              <a:xfrm>
                <a:off x="2710" y="3001"/>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5850" name="Line 1137"/>
              <p:cNvSpPr>
                <a:spLocks noChangeShapeType="1"/>
              </p:cNvSpPr>
              <p:nvPr/>
            </p:nvSpPr>
            <p:spPr bwMode="auto">
              <a:xfrm flipV="1">
                <a:off x="2400" y="3225"/>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51" name="Line 1138"/>
              <p:cNvSpPr>
                <a:spLocks noChangeShapeType="1"/>
              </p:cNvSpPr>
              <p:nvPr/>
            </p:nvSpPr>
            <p:spPr bwMode="auto">
              <a:xfrm flipV="1">
                <a:off x="2496" y="3170"/>
                <a:ext cx="70" cy="3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52" name="Line 1139"/>
              <p:cNvSpPr>
                <a:spLocks noChangeShapeType="1"/>
              </p:cNvSpPr>
              <p:nvPr/>
            </p:nvSpPr>
            <p:spPr bwMode="auto">
              <a:xfrm flipV="1">
                <a:off x="2590" y="3105"/>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53" name="Line 1140"/>
              <p:cNvSpPr>
                <a:spLocks noChangeShapeType="1"/>
              </p:cNvSpPr>
              <p:nvPr/>
            </p:nvSpPr>
            <p:spPr bwMode="auto">
              <a:xfrm flipV="1">
                <a:off x="2678" y="3065"/>
                <a:ext cx="48" cy="2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65" name="Group 1141"/>
            <p:cNvGrpSpPr>
              <a:grpSpLocks/>
            </p:cNvGrpSpPr>
            <p:nvPr/>
          </p:nvGrpSpPr>
          <p:grpSpPr bwMode="auto">
            <a:xfrm>
              <a:off x="3318" y="3001"/>
              <a:ext cx="422" cy="271"/>
              <a:chOff x="3318" y="3001"/>
              <a:chExt cx="422" cy="271"/>
            </a:xfrm>
          </p:grpSpPr>
          <p:sp>
            <p:nvSpPr>
              <p:cNvPr id="105844" name="Freeform 1142"/>
              <p:cNvSpPr>
                <a:spLocks/>
              </p:cNvSpPr>
              <p:nvPr/>
            </p:nvSpPr>
            <p:spPr bwMode="auto">
              <a:xfrm>
                <a:off x="3628" y="3001"/>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5845" name="Line 1143"/>
              <p:cNvSpPr>
                <a:spLocks noChangeShapeType="1"/>
              </p:cNvSpPr>
              <p:nvPr/>
            </p:nvSpPr>
            <p:spPr bwMode="auto">
              <a:xfrm flipV="1">
                <a:off x="3318" y="3225"/>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46" name="Line 1144"/>
              <p:cNvSpPr>
                <a:spLocks noChangeShapeType="1"/>
              </p:cNvSpPr>
              <p:nvPr/>
            </p:nvSpPr>
            <p:spPr bwMode="auto">
              <a:xfrm flipV="1">
                <a:off x="3414" y="3169"/>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47" name="Line 1145"/>
              <p:cNvSpPr>
                <a:spLocks noChangeShapeType="1"/>
              </p:cNvSpPr>
              <p:nvPr/>
            </p:nvSpPr>
            <p:spPr bwMode="auto">
              <a:xfrm flipV="1">
                <a:off x="3509" y="310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48" name="Line 1146"/>
              <p:cNvSpPr>
                <a:spLocks noChangeShapeType="1"/>
              </p:cNvSpPr>
              <p:nvPr/>
            </p:nvSpPr>
            <p:spPr bwMode="auto">
              <a:xfrm flipV="1">
                <a:off x="3596" y="3065"/>
                <a:ext cx="48" cy="2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66" name="Group 1147"/>
            <p:cNvGrpSpPr>
              <a:grpSpLocks/>
            </p:cNvGrpSpPr>
            <p:nvPr/>
          </p:nvGrpSpPr>
          <p:grpSpPr bwMode="auto">
            <a:xfrm>
              <a:off x="3325" y="2076"/>
              <a:ext cx="439" cy="271"/>
              <a:chOff x="3325" y="2076"/>
              <a:chExt cx="439" cy="271"/>
            </a:xfrm>
          </p:grpSpPr>
          <p:sp>
            <p:nvSpPr>
              <p:cNvPr id="105839" name="Freeform 1148"/>
              <p:cNvSpPr>
                <a:spLocks/>
              </p:cNvSpPr>
              <p:nvPr/>
            </p:nvSpPr>
            <p:spPr bwMode="auto">
              <a:xfrm>
                <a:off x="3652" y="2267"/>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05840" name="Line 1149"/>
              <p:cNvSpPr>
                <a:spLocks noChangeShapeType="1"/>
              </p:cNvSpPr>
              <p:nvPr/>
            </p:nvSpPr>
            <p:spPr bwMode="auto">
              <a:xfrm>
                <a:off x="3325" y="207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41" name="Line 1150"/>
              <p:cNvSpPr>
                <a:spLocks noChangeShapeType="1"/>
              </p:cNvSpPr>
              <p:nvPr/>
            </p:nvSpPr>
            <p:spPr bwMode="auto">
              <a:xfrm>
                <a:off x="3422" y="2132"/>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42" name="Line 1151"/>
              <p:cNvSpPr>
                <a:spLocks noChangeShapeType="1"/>
              </p:cNvSpPr>
              <p:nvPr/>
            </p:nvSpPr>
            <p:spPr bwMode="auto">
              <a:xfrm>
                <a:off x="3517" y="219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43" name="Line 1152"/>
              <p:cNvSpPr>
                <a:spLocks noChangeShapeType="1"/>
              </p:cNvSpPr>
              <p:nvPr/>
            </p:nvSpPr>
            <p:spPr bwMode="auto">
              <a:xfrm>
                <a:off x="3612" y="2251"/>
                <a:ext cx="56"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67" name="Group 1153"/>
            <p:cNvGrpSpPr>
              <a:grpSpLocks/>
            </p:cNvGrpSpPr>
            <p:nvPr/>
          </p:nvGrpSpPr>
          <p:grpSpPr bwMode="auto">
            <a:xfrm>
              <a:off x="3788" y="2068"/>
              <a:ext cx="431" cy="287"/>
              <a:chOff x="3788" y="2068"/>
              <a:chExt cx="431" cy="287"/>
            </a:xfrm>
          </p:grpSpPr>
          <p:sp>
            <p:nvSpPr>
              <p:cNvPr id="105834" name="Freeform 1154"/>
              <p:cNvSpPr>
                <a:spLocks/>
              </p:cNvSpPr>
              <p:nvPr/>
            </p:nvSpPr>
            <p:spPr bwMode="auto">
              <a:xfrm>
                <a:off x="4107" y="2267"/>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05835" name="Line 1155"/>
              <p:cNvSpPr>
                <a:spLocks noChangeShapeType="1"/>
              </p:cNvSpPr>
              <p:nvPr/>
            </p:nvSpPr>
            <p:spPr bwMode="auto">
              <a:xfrm>
                <a:off x="3788" y="206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36" name="Line 1156"/>
              <p:cNvSpPr>
                <a:spLocks noChangeShapeType="1"/>
              </p:cNvSpPr>
              <p:nvPr/>
            </p:nvSpPr>
            <p:spPr bwMode="auto">
              <a:xfrm>
                <a:off x="3885" y="2132"/>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37" name="Line 1157"/>
              <p:cNvSpPr>
                <a:spLocks noChangeShapeType="1"/>
              </p:cNvSpPr>
              <p:nvPr/>
            </p:nvSpPr>
            <p:spPr bwMode="auto">
              <a:xfrm>
                <a:off x="3973" y="2196"/>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38" name="Line 1158"/>
              <p:cNvSpPr>
                <a:spLocks noChangeShapeType="1"/>
              </p:cNvSpPr>
              <p:nvPr/>
            </p:nvSpPr>
            <p:spPr bwMode="auto">
              <a:xfrm>
                <a:off x="4067" y="2251"/>
                <a:ext cx="56"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68" name="Group 1159"/>
            <p:cNvGrpSpPr>
              <a:grpSpLocks/>
            </p:cNvGrpSpPr>
            <p:nvPr/>
          </p:nvGrpSpPr>
          <p:grpSpPr bwMode="auto">
            <a:xfrm>
              <a:off x="4251" y="2084"/>
              <a:ext cx="431" cy="263"/>
              <a:chOff x="4251" y="2084"/>
              <a:chExt cx="431" cy="263"/>
            </a:xfrm>
          </p:grpSpPr>
          <p:sp>
            <p:nvSpPr>
              <p:cNvPr id="105829" name="Freeform 1160"/>
              <p:cNvSpPr>
                <a:spLocks/>
              </p:cNvSpPr>
              <p:nvPr/>
            </p:nvSpPr>
            <p:spPr bwMode="auto">
              <a:xfrm>
                <a:off x="4570" y="2267"/>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05830" name="Line 1161"/>
              <p:cNvSpPr>
                <a:spLocks noChangeShapeType="1"/>
              </p:cNvSpPr>
              <p:nvPr/>
            </p:nvSpPr>
            <p:spPr bwMode="auto">
              <a:xfrm>
                <a:off x="4251" y="208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31" name="Line 1162"/>
              <p:cNvSpPr>
                <a:spLocks noChangeShapeType="1"/>
              </p:cNvSpPr>
              <p:nvPr/>
            </p:nvSpPr>
            <p:spPr bwMode="auto">
              <a:xfrm>
                <a:off x="4348" y="214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32" name="Line 1163"/>
              <p:cNvSpPr>
                <a:spLocks noChangeShapeType="1"/>
              </p:cNvSpPr>
              <p:nvPr/>
            </p:nvSpPr>
            <p:spPr bwMode="auto">
              <a:xfrm>
                <a:off x="4443" y="2203"/>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33" name="Line 1164"/>
              <p:cNvSpPr>
                <a:spLocks noChangeShapeType="1"/>
              </p:cNvSpPr>
              <p:nvPr/>
            </p:nvSpPr>
            <p:spPr bwMode="auto">
              <a:xfrm>
                <a:off x="4539" y="2259"/>
                <a:ext cx="47"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69" name="Group 1165"/>
            <p:cNvGrpSpPr>
              <a:grpSpLocks/>
            </p:cNvGrpSpPr>
            <p:nvPr/>
          </p:nvGrpSpPr>
          <p:grpSpPr bwMode="auto">
            <a:xfrm>
              <a:off x="4236" y="3001"/>
              <a:ext cx="430" cy="279"/>
              <a:chOff x="4236" y="3001"/>
              <a:chExt cx="430" cy="279"/>
            </a:xfrm>
          </p:grpSpPr>
          <p:sp>
            <p:nvSpPr>
              <p:cNvPr id="105824" name="Freeform 1166"/>
              <p:cNvSpPr>
                <a:spLocks/>
              </p:cNvSpPr>
              <p:nvPr/>
            </p:nvSpPr>
            <p:spPr bwMode="auto">
              <a:xfrm>
                <a:off x="4554" y="3001"/>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5825" name="Line 1167"/>
              <p:cNvSpPr>
                <a:spLocks noChangeShapeType="1"/>
              </p:cNvSpPr>
              <p:nvPr/>
            </p:nvSpPr>
            <p:spPr bwMode="auto">
              <a:xfrm flipV="1">
                <a:off x="4236" y="323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26" name="Line 1168"/>
              <p:cNvSpPr>
                <a:spLocks noChangeShapeType="1"/>
              </p:cNvSpPr>
              <p:nvPr/>
            </p:nvSpPr>
            <p:spPr bwMode="auto">
              <a:xfrm flipV="1">
                <a:off x="4332" y="3169"/>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27" name="Line 1169"/>
              <p:cNvSpPr>
                <a:spLocks noChangeShapeType="1"/>
              </p:cNvSpPr>
              <p:nvPr/>
            </p:nvSpPr>
            <p:spPr bwMode="auto">
              <a:xfrm flipV="1">
                <a:off x="4419" y="3114"/>
                <a:ext cx="80"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28" name="Line 1170"/>
              <p:cNvSpPr>
                <a:spLocks noChangeShapeType="1"/>
              </p:cNvSpPr>
              <p:nvPr/>
            </p:nvSpPr>
            <p:spPr bwMode="auto">
              <a:xfrm flipV="1">
                <a:off x="4515" y="3066"/>
                <a:ext cx="55"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70" name="Group 1171"/>
            <p:cNvGrpSpPr>
              <a:grpSpLocks/>
            </p:cNvGrpSpPr>
            <p:nvPr/>
          </p:nvGrpSpPr>
          <p:grpSpPr bwMode="auto">
            <a:xfrm>
              <a:off x="3772" y="2682"/>
              <a:ext cx="423" cy="287"/>
              <a:chOff x="3772" y="2682"/>
              <a:chExt cx="423" cy="287"/>
            </a:xfrm>
          </p:grpSpPr>
          <p:sp>
            <p:nvSpPr>
              <p:cNvPr id="105819" name="Freeform 1172"/>
              <p:cNvSpPr>
                <a:spLocks/>
              </p:cNvSpPr>
              <p:nvPr/>
            </p:nvSpPr>
            <p:spPr bwMode="auto">
              <a:xfrm>
                <a:off x="4083" y="2881"/>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05820" name="Line 1173"/>
              <p:cNvSpPr>
                <a:spLocks noChangeShapeType="1"/>
              </p:cNvSpPr>
              <p:nvPr/>
            </p:nvSpPr>
            <p:spPr bwMode="auto">
              <a:xfrm>
                <a:off x="3772" y="2682"/>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21" name="Line 1174"/>
              <p:cNvSpPr>
                <a:spLocks noChangeShapeType="1"/>
              </p:cNvSpPr>
              <p:nvPr/>
            </p:nvSpPr>
            <p:spPr bwMode="auto">
              <a:xfrm>
                <a:off x="3868" y="274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22" name="Line 1175"/>
              <p:cNvSpPr>
                <a:spLocks noChangeShapeType="1"/>
              </p:cNvSpPr>
              <p:nvPr/>
            </p:nvSpPr>
            <p:spPr bwMode="auto">
              <a:xfrm>
                <a:off x="3957" y="2810"/>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23" name="Line 1176"/>
              <p:cNvSpPr>
                <a:spLocks noChangeShapeType="1"/>
              </p:cNvSpPr>
              <p:nvPr/>
            </p:nvSpPr>
            <p:spPr bwMode="auto">
              <a:xfrm>
                <a:off x="4051" y="2873"/>
                <a:ext cx="48"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71" name="Group 1177"/>
            <p:cNvGrpSpPr>
              <a:grpSpLocks/>
            </p:cNvGrpSpPr>
            <p:nvPr/>
          </p:nvGrpSpPr>
          <p:grpSpPr bwMode="auto">
            <a:xfrm>
              <a:off x="3780" y="2387"/>
              <a:ext cx="431" cy="279"/>
              <a:chOff x="3780" y="2387"/>
              <a:chExt cx="431" cy="279"/>
            </a:xfrm>
          </p:grpSpPr>
          <p:sp>
            <p:nvSpPr>
              <p:cNvPr id="105814" name="Freeform 1178"/>
              <p:cNvSpPr>
                <a:spLocks/>
              </p:cNvSpPr>
              <p:nvPr/>
            </p:nvSpPr>
            <p:spPr bwMode="auto">
              <a:xfrm>
                <a:off x="4099" y="2578"/>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05815" name="Line 1179"/>
              <p:cNvSpPr>
                <a:spLocks noChangeShapeType="1"/>
              </p:cNvSpPr>
              <p:nvPr/>
            </p:nvSpPr>
            <p:spPr bwMode="auto">
              <a:xfrm>
                <a:off x="3780" y="2387"/>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16" name="Line 1180"/>
              <p:cNvSpPr>
                <a:spLocks noChangeShapeType="1"/>
              </p:cNvSpPr>
              <p:nvPr/>
            </p:nvSpPr>
            <p:spPr bwMode="auto">
              <a:xfrm>
                <a:off x="3877" y="245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17" name="Line 1181"/>
              <p:cNvSpPr>
                <a:spLocks noChangeShapeType="1"/>
              </p:cNvSpPr>
              <p:nvPr/>
            </p:nvSpPr>
            <p:spPr bwMode="auto">
              <a:xfrm>
                <a:off x="3965" y="2507"/>
                <a:ext cx="78"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18" name="Line 1182"/>
              <p:cNvSpPr>
                <a:spLocks noChangeShapeType="1"/>
              </p:cNvSpPr>
              <p:nvPr/>
            </p:nvSpPr>
            <p:spPr bwMode="auto">
              <a:xfrm>
                <a:off x="4060" y="2570"/>
                <a:ext cx="55"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72" name="Group 1183"/>
            <p:cNvGrpSpPr>
              <a:grpSpLocks/>
            </p:cNvGrpSpPr>
            <p:nvPr/>
          </p:nvGrpSpPr>
          <p:grpSpPr bwMode="auto">
            <a:xfrm>
              <a:off x="3780" y="1781"/>
              <a:ext cx="415" cy="263"/>
              <a:chOff x="3780" y="1781"/>
              <a:chExt cx="415" cy="263"/>
            </a:xfrm>
          </p:grpSpPr>
          <p:sp>
            <p:nvSpPr>
              <p:cNvPr id="105809" name="Freeform 1184"/>
              <p:cNvSpPr>
                <a:spLocks/>
              </p:cNvSpPr>
              <p:nvPr/>
            </p:nvSpPr>
            <p:spPr bwMode="auto">
              <a:xfrm>
                <a:off x="4083" y="1781"/>
                <a:ext cx="112" cy="87"/>
              </a:xfrm>
              <a:custGeom>
                <a:avLst/>
                <a:gdLst>
                  <a:gd name="T0" fmla="*/ 112 w 112"/>
                  <a:gd name="T1" fmla="*/ 0 h 87"/>
                  <a:gd name="T2" fmla="*/ 32 w 112"/>
                  <a:gd name="T3" fmla="*/ 87 h 87"/>
                  <a:gd name="T4" fmla="*/ 16 w 112"/>
                  <a:gd name="T5" fmla="*/ 64 h 87"/>
                  <a:gd name="T6" fmla="*/ 0 w 112"/>
                  <a:gd name="T7" fmla="*/ 40 h 87"/>
                  <a:gd name="T8" fmla="*/ 112 w 112"/>
                  <a:gd name="T9" fmla="*/ 0 h 87"/>
                  <a:gd name="T10" fmla="*/ 0 60000 65536"/>
                  <a:gd name="T11" fmla="*/ 0 60000 65536"/>
                  <a:gd name="T12" fmla="*/ 0 60000 65536"/>
                  <a:gd name="T13" fmla="*/ 0 60000 65536"/>
                  <a:gd name="T14" fmla="*/ 0 60000 65536"/>
                  <a:gd name="T15" fmla="*/ 0 w 112"/>
                  <a:gd name="T16" fmla="*/ 0 h 87"/>
                  <a:gd name="T17" fmla="*/ 112 w 112"/>
                  <a:gd name="T18" fmla="*/ 87 h 87"/>
                </a:gdLst>
                <a:ahLst/>
                <a:cxnLst>
                  <a:cxn ang="T10">
                    <a:pos x="T0" y="T1"/>
                  </a:cxn>
                  <a:cxn ang="T11">
                    <a:pos x="T2" y="T3"/>
                  </a:cxn>
                  <a:cxn ang="T12">
                    <a:pos x="T4" y="T5"/>
                  </a:cxn>
                  <a:cxn ang="T13">
                    <a:pos x="T6" y="T7"/>
                  </a:cxn>
                  <a:cxn ang="T14">
                    <a:pos x="T8" y="T9"/>
                  </a:cxn>
                </a:cxnLst>
                <a:rect l="T15" t="T16" r="T17" b="T18"/>
                <a:pathLst>
                  <a:path w="112" h="87">
                    <a:moveTo>
                      <a:pt x="112" y="0"/>
                    </a:moveTo>
                    <a:lnTo>
                      <a:pt x="32" y="87"/>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5810" name="Line 1185"/>
              <p:cNvSpPr>
                <a:spLocks noChangeShapeType="1"/>
              </p:cNvSpPr>
              <p:nvPr/>
            </p:nvSpPr>
            <p:spPr bwMode="auto">
              <a:xfrm flipV="1">
                <a:off x="3780" y="199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11" name="Line 1186"/>
              <p:cNvSpPr>
                <a:spLocks noChangeShapeType="1"/>
              </p:cNvSpPr>
              <p:nvPr/>
            </p:nvSpPr>
            <p:spPr bwMode="auto">
              <a:xfrm flipV="1">
                <a:off x="3876" y="1940"/>
                <a:ext cx="72"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12" name="Line 1187"/>
              <p:cNvSpPr>
                <a:spLocks noChangeShapeType="1"/>
              </p:cNvSpPr>
              <p:nvPr/>
            </p:nvSpPr>
            <p:spPr bwMode="auto">
              <a:xfrm flipV="1">
                <a:off x="3973" y="1878"/>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13" name="Line 1188"/>
              <p:cNvSpPr>
                <a:spLocks noChangeShapeType="1"/>
              </p:cNvSpPr>
              <p:nvPr/>
            </p:nvSpPr>
            <p:spPr bwMode="auto">
              <a:xfrm flipV="1">
                <a:off x="4059" y="1846"/>
                <a:ext cx="40" cy="15"/>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73" name="Group 1189"/>
            <p:cNvGrpSpPr>
              <a:grpSpLocks/>
            </p:cNvGrpSpPr>
            <p:nvPr/>
          </p:nvGrpSpPr>
          <p:grpSpPr bwMode="auto">
            <a:xfrm>
              <a:off x="3780" y="1765"/>
              <a:ext cx="447" cy="279"/>
              <a:chOff x="3780" y="1765"/>
              <a:chExt cx="447" cy="279"/>
            </a:xfrm>
          </p:grpSpPr>
          <p:sp>
            <p:nvSpPr>
              <p:cNvPr id="105804" name="Freeform 1190"/>
              <p:cNvSpPr>
                <a:spLocks/>
              </p:cNvSpPr>
              <p:nvPr/>
            </p:nvSpPr>
            <p:spPr bwMode="auto">
              <a:xfrm>
                <a:off x="4115" y="1964"/>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05805" name="Line 1191"/>
              <p:cNvSpPr>
                <a:spLocks noChangeShapeType="1"/>
              </p:cNvSpPr>
              <p:nvPr/>
            </p:nvSpPr>
            <p:spPr bwMode="auto">
              <a:xfrm>
                <a:off x="3780" y="1765"/>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06" name="Line 1192"/>
              <p:cNvSpPr>
                <a:spLocks noChangeShapeType="1"/>
              </p:cNvSpPr>
              <p:nvPr/>
            </p:nvSpPr>
            <p:spPr bwMode="auto">
              <a:xfrm>
                <a:off x="3877" y="182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07" name="Line 1193"/>
              <p:cNvSpPr>
                <a:spLocks noChangeShapeType="1"/>
              </p:cNvSpPr>
              <p:nvPr/>
            </p:nvSpPr>
            <p:spPr bwMode="auto">
              <a:xfrm>
                <a:off x="3972" y="1884"/>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08" name="Line 1194"/>
              <p:cNvSpPr>
                <a:spLocks noChangeShapeType="1"/>
              </p:cNvSpPr>
              <p:nvPr/>
            </p:nvSpPr>
            <p:spPr bwMode="auto">
              <a:xfrm>
                <a:off x="4068" y="1940"/>
                <a:ext cx="63"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74" name="Group 1195"/>
            <p:cNvGrpSpPr>
              <a:grpSpLocks/>
            </p:cNvGrpSpPr>
            <p:nvPr/>
          </p:nvGrpSpPr>
          <p:grpSpPr bwMode="auto">
            <a:xfrm>
              <a:off x="3326" y="1781"/>
              <a:ext cx="430" cy="255"/>
              <a:chOff x="3326" y="1781"/>
              <a:chExt cx="430" cy="255"/>
            </a:xfrm>
          </p:grpSpPr>
          <p:sp>
            <p:nvSpPr>
              <p:cNvPr id="105799" name="Freeform 1196"/>
              <p:cNvSpPr>
                <a:spLocks/>
              </p:cNvSpPr>
              <p:nvPr/>
            </p:nvSpPr>
            <p:spPr bwMode="auto">
              <a:xfrm>
                <a:off x="3644" y="1956"/>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05800" name="Line 1197"/>
              <p:cNvSpPr>
                <a:spLocks noChangeShapeType="1"/>
              </p:cNvSpPr>
              <p:nvPr/>
            </p:nvSpPr>
            <p:spPr bwMode="auto">
              <a:xfrm>
                <a:off x="3326" y="178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01" name="Line 1198"/>
              <p:cNvSpPr>
                <a:spLocks noChangeShapeType="1"/>
              </p:cNvSpPr>
              <p:nvPr/>
            </p:nvSpPr>
            <p:spPr bwMode="auto">
              <a:xfrm>
                <a:off x="3422" y="1837"/>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02" name="Line 1199"/>
              <p:cNvSpPr>
                <a:spLocks noChangeShapeType="1"/>
              </p:cNvSpPr>
              <p:nvPr/>
            </p:nvSpPr>
            <p:spPr bwMode="auto">
              <a:xfrm>
                <a:off x="3516" y="1892"/>
                <a:ext cx="80"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03" name="Line 1200"/>
              <p:cNvSpPr>
                <a:spLocks noChangeShapeType="1"/>
              </p:cNvSpPr>
              <p:nvPr/>
            </p:nvSpPr>
            <p:spPr bwMode="auto">
              <a:xfrm>
                <a:off x="3612" y="1948"/>
                <a:ext cx="48"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75" name="Group 1201"/>
            <p:cNvGrpSpPr>
              <a:grpSpLocks/>
            </p:cNvGrpSpPr>
            <p:nvPr/>
          </p:nvGrpSpPr>
          <p:grpSpPr bwMode="auto">
            <a:xfrm>
              <a:off x="3325" y="2698"/>
              <a:ext cx="415" cy="279"/>
              <a:chOff x="3325" y="2698"/>
              <a:chExt cx="415" cy="279"/>
            </a:xfrm>
          </p:grpSpPr>
          <p:sp>
            <p:nvSpPr>
              <p:cNvPr id="105794" name="Freeform 1202"/>
              <p:cNvSpPr>
                <a:spLocks/>
              </p:cNvSpPr>
              <p:nvPr/>
            </p:nvSpPr>
            <p:spPr bwMode="auto">
              <a:xfrm>
                <a:off x="3628" y="2889"/>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05795" name="Line 1203"/>
              <p:cNvSpPr>
                <a:spLocks noChangeShapeType="1"/>
              </p:cNvSpPr>
              <p:nvPr/>
            </p:nvSpPr>
            <p:spPr bwMode="auto">
              <a:xfrm>
                <a:off x="3325" y="269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796" name="Line 1204"/>
              <p:cNvSpPr>
                <a:spLocks noChangeShapeType="1"/>
              </p:cNvSpPr>
              <p:nvPr/>
            </p:nvSpPr>
            <p:spPr bwMode="auto">
              <a:xfrm>
                <a:off x="3421" y="2762"/>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797" name="Line 1205"/>
              <p:cNvSpPr>
                <a:spLocks noChangeShapeType="1"/>
              </p:cNvSpPr>
              <p:nvPr/>
            </p:nvSpPr>
            <p:spPr bwMode="auto">
              <a:xfrm>
                <a:off x="3510" y="2826"/>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798" name="Line 1206"/>
              <p:cNvSpPr>
                <a:spLocks noChangeShapeType="1"/>
              </p:cNvSpPr>
              <p:nvPr/>
            </p:nvSpPr>
            <p:spPr bwMode="auto">
              <a:xfrm>
                <a:off x="3604" y="2881"/>
                <a:ext cx="40"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76" name="Group 1207"/>
            <p:cNvGrpSpPr>
              <a:grpSpLocks/>
            </p:cNvGrpSpPr>
            <p:nvPr/>
          </p:nvGrpSpPr>
          <p:grpSpPr bwMode="auto">
            <a:xfrm>
              <a:off x="2878" y="2395"/>
              <a:ext cx="423" cy="271"/>
              <a:chOff x="2878" y="2395"/>
              <a:chExt cx="423" cy="271"/>
            </a:xfrm>
          </p:grpSpPr>
          <p:sp>
            <p:nvSpPr>
              <p:cNvPr id="105789" name="Freeform 1208"/>
              <p:cNvSpPr>
                <a:spLocks/>
              </p:cNvSpPr>
              <p:nvPr/>
            </p:nvSpPr>
            <p:spPr bwMode="auto">
              <a:xfrm>
                <a:off x="3189" y="2578"/>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05790" name="Line 1209"/>
              <p:cNvSpPr>
                <a:spLocks noChangeShapeType="1"/>
              </p:cNvSpPr>
              <p:nvPr/>
            </p:nvSpPr>
            <p:spPr bwMode="auto">
              <a:xfrm>
                <a:off x="2878" y="2395"/>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791" name="Line 1210"/>
              <p:cNvSpPr>
                <a:spLocks noChangeShapeType="1"/>
              </p:cNvSpPr>
              <p:nvPr/>
            </p:nvSpPr>
            <p:spPr bwMode="auto">
              <a:xfrm>
                <a:off x="2975" y="2459"/>
                <a:ext cx="70" cy="3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792" name="Line 1211"/>
              <p:cNvSpPr>
                <a:spLocks noChangeShapeType="1"/>
              </p:cNvSpPr>
              <p:nvPr/>
            </p:nvSpPr>
            <p:spPr bwMode="auto">
              <a:xfrm>
                <a:off x="3070" y="2515"/>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793" name="Line 1212"/>
              <p:cNvSpPr>
                <a:spLocks noChangeShapeType="1"/>
              </p:cNvSpPr>
              <p:nvPr/>
            </p:nvSpPr>
            <p:spPr bwMode="auto">
              <a:xfrm>
                <a:off x="3157" y="2578"/>
                <a:ext cx="48" cy="2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77" name="Group 1213"/>
            <p:cNvGrpSpPr>
              <a:grpSpLocks/>
            </p:cNvGrpSpPr>
            <p:nvPr/>
          </p:nvGrpSpPr>
          <p:grpSpPr bwMode="auto">
            <a:xfrm>
              <a:off x="2862" y="3001"/>
              <a:ext cx="423" cy="263"/>
              <a:chOff x="2862" y="3001"/>
              <a:chExt cx="423" cy="263"/>
            </a:xfrm>
          </p:grpSpPr>
          <p:sp>
            <p:nvSpPr>
              <p:cNvPr id="105784" name="Freeform 1214"/>
              <p:cNvSpPr>
                <a:spLocks/>
              </p:cNvSpPr>
              <p:nvPr/>
            </p:nvSpPr>
            <p:spPr bwMode="auto">
              <a:xfrm>
                <a:off x="3173" y="3185"/>
                <a:ext cx="112" cy="79"/>
              </a:xfrm>
              <a:custGeom>
                <a:avLst/>
                <a:gdLst>
                  <a:gd name="T0" fmla="*/ 112 w 112"/>
                  <a:gd name="T1" fmla="*/ 79 h 79"/>
                  <a:gd name="T2" fmla="*/ 0 w 112"/>
                  <a:gd name="T3" fmla="*/ 47 h 79"/>
                  <a:gd name="T4" fmla="*/ 16 w 112"/>
                  <a:gd name="T5" fmla="*/ 23 h 79"/>
                  <a:gd name="T6" fmla="*/ 32 w 112"/>
                  <a:gd name="T7" fmla="*/ 0 h 79"/>
                  <a:gd name="T8" fmla="*/ 112 w 112"/>
                  <a:gd name="T9" fmla="*/ 79 h 79"/>
                  <a:gd name="T10" fmla="*/ 0 60000 65536"/>
                  <a:gd name="T11" fmla="*/ 0 60000 65536"/>
                  <a:gd name="T12" fmla="*/ 0 60000 65536"/>
                  <a:gd name="T13" fmla="*/ 0 60000 65536"/>
                  <a:gd name="T14" fmla="*/ 0 60000 65536"/>
                  <a:gd name="T15" fmla="*/ 0 w 112"/>
                  <a:gd name="T16" fmla="*/ 0 h 79"/>
                  <a:gd name="T17" fmla="*/ 112 w 112"/>
                  <a:gd name="T18" fmla="*/ 79 h 79"/>
                </a:gdLst>
                <a:ahLst/>
                <a:cxnLst>
                  <a:cxn ang="T10">
                    <a:pos x="T0" y="T1"/>
                  </a:cxn>
                  <a:cxn ang="T11">
                    <a:pos x="T2" y="T3"/>
                  </a:cxn>
                  <a:cxn ang="T12">
                    <a:pos x="T4" y="T5"/>
                  </a:cxn>
                  <a:cxn ang="T13">
                    <a:pos x="T6" y="T7"/>
                  </a:cxn>
                  <a:cxn ang="T14">
                    <a:pos x="T8" y="T9"/>
                  </a:cxn>
                </a:cxnLst>
                <a:rect l="T15" t="T16" r="T17" b="T18"/>
                <a:pathLst>
                  <a:path w="112" h="79">
                    <a:moveTo>
                      <a:pt x="112" y="79"/>
                    </a:moveTo>
                    <a:lnTo>
                      <a:pt x="0" y="47"/>
                    </a:lnTo>
                    <a:lnTo>
                      <a:pt x="16" y="23"/>
                    </a:lnTo>
                    <a:lnTo>
                      <a:pt x="32" y="0"/>
                    </a:lnTo>
                    <a:lnTo>
                      <a:pt x="112" y="79"/>
                    </a:lnTo>
                    <a:close/>
                  </a:path>
                </a:pathLst>
              </a:custGeom>
              <a:solidFill>
                <a:schemeClr val="bg2"/>
              </a:solidFill>
              <a:ln w="9525">
                <a:solidFill>
                  <a:schemeClr val="bg2"/>
                </a:solidFill>
                <a:round/>
                <a:headEnd/>
                <a:tailEnd/>
              </a:ln>
            </p:spPr>
            <p:txBody>
              <a:bodyPr/>
              <a:lstStyle/>
              <a:p>
                <a:endParaRPr lang="en-US"/>
              </a:p>
            </p:txBody>
          </p:sp>
          <p:sp>
            <p:nvSpPr>
              <p:cNvPr id="105785" name="Line 1215"/>
              <p:cNvSpPr>
                <a:spLocks noChangeShapeType="1"/>
              </p:cNvSpPr>
              <p:nvPr/>
            </p:nvSpPr>
            <p:spPr bwMode="auto">
              <a:xfrm>
                <a:off x="2862" y="3001"/>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786" name="Line 1216"/>
              <p:cNvSpPr>
                <a:spLocks noChangeShapeType="1"/>
              </p:cNvSpPr>
              <p:nvPr/>
            </p:nvSpPr>
            <p:spPr bwMode="auto">
              <a:xfrm>
                <a:off x="2958" y="305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787" name="Line 1217"/>
              <p:cNvSpPr>
                <a:spLocks noChangeShapeType="1"/>
              </p:cNvSpPr>
              <p:nvPr/>
            </p:nvSpPr>
            <p:spPr bwMode="auto">
              <a:xfrm>
                <a:off x="3054" y="312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788" name="Line 1218"/>
              <p:cNvSpPr>
                <a:spLocks noChangeShapeType="1"/>
              </p:cNvSpPr>
              <p:nvPr/>
            </p:nvSpPr>
            <p:spPr bwMode="auto">
              <a:xfrm>
                <a:off x="3150" y="3177"/>
                <a:ext cx="39" cy="3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778" name="Group 1219"/>
            <p:cNvGrpSpPr>
              <a:grpSpLocks/>
            </p:cNvGrpSpPr>
            <p:nvPr/>
          </p:nvGrpSpPr>
          <p:grpSpPr bwMode="auto">
            <a:xfrm>
              <a:off x="3318" y="3304"/>
              <a:ext cx="422" cy="287"/>
              <a:chOff x="3318" y="3304"/>
              <a:chExt cx="422" cy="287"/>
            </a:xfrm>
          </p:grpSpPr>
          <p:sp>
            <p:nvSpPr>
              <p:cNvPr id="105779" name="Freeform 1220"/>
              <p:cNvSpPr>
                <a:spLocks/>
              </p:cNvSpPr>
              <p:nvPr/>
            </p:nvSpPr>
            <p:spPr bwMode="auto">
              <a:xfrm>
                <a:off x="3628" y="3304"/>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5780" name="Line 1221"/>
              <p:cNvSpPr>
                <a:spLocks noChangeShapeType="1"/>
              </p:cNvSpPr>
              <p:nvPr/>
            </p:nvSpPr>
            <p:spPr bwMode="auto">
              <a:xfrm flipV="1">
                <a:off x="3318" y="3544"/>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781" name="Line 1222"/>
              <p:cNvSpPr>
                <a:spLocks noChangeShapeType="1"/>
              </p:cNvSpPr>
              <p:nvPr/>
            </p:nvSpPr>
            <p:spPr bwMode="auto">
              <a:xfrm flipV="1">
                <a:off x="3413" y="3481"/>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782" name="Line 1223"/>
              <p:cNvSpPr>
                <a:spLocks noChangeShapeType="1"/>
              </p:cNvSpPr>
              <p:nvPr/>
            </p:nvSpPr>
            <p:spPr bwMode="auto">
              <a:xfrm flipV="1">
                <a:off x="3501" y="341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783" name="Line 1224"/>
              <p:cNvSpPr>
                <a:spLocks noChangeShapeType="1"/>
              </p:cNvSpPr>
              <p:nvPr/>
            </p:nvSpPr>
            <p:spPr bwMode="auto">
              <a:xfrm flipV="1">
                <a:off x="3596" y="3368"/>
                <a:ext cx="48"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05477" name="Rectangle 1225"/>
          <p:cNvSpPr>
            <a:spLocks noGrp="1" noChangeArrowheads="1"/>
          </p:cNvSpPr>
          <p:nvPr>
            <p:ph type="title"/>
          </p:nvPr>
        </p:nvSpPr>
        <p:spPr/>
        <p:txBody>
          <a:bodyPr/>
          <a:lstStyle/>
          <a:p>
            <a:r>
              <a:rPr lang="en-US"/>
              <a:t>Iterative learning</a:t>
            </a:r>
          </a:p>
        </p:txBody>
      </p:sp>
      <p:grpSp>
        <p:nvGrpSpPr>
          <p:cNvPr id="90335" name="Group 1226"/>
          <p:cNvGrpSpPr>
            <a:grpSpLocks/>
          </p:cNvGrpSpPr>
          <p:nvPr/>
        </p:nvGrpSpPr>
        <p:grpSpPr bwMode="auto">
          <a:xfrm>
            <a:off x="2844800" y="2235200"/>
            <a:ext cx="3481388" cy="4038600"/>
            <a:chOff x="1224" y="1416"/>
            <a:chExt cx="2193" cy="2544"/>
          </a:xfrm>
        </p:grpSpPr>
        <p:sp>
          <p:nvSpPr>
            <p:cNvPr id="105548" name="Line 1227"/>
            <p:cNvSpPr>
              <a:spLocks noChangeShapeType="1"/>
            </p:cNvSpPr>
            <p:nvPr/>
          </p:nvSpPr>
          <p:spPr bwMode="auto">
            <a:xfrm flipV="1">
              <a:off x="1500" y="2033"/>
              <a:ext cx="973" cy="313"/>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5549" name="Line 1228"/>
            <p:cNvSpPr>
              <a:spLocks noChangeShapeType="1"/>
            </p:cNvSpPr>
            <p:nvPr/>
          </p:nvSpPr>
          <p:spPr bwMode="auto">
            <a:xfrm flipV="1">
              <a:off x="1500" y="2373"/>
              <a:ext cx="1618" cy="1336"/>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5550" name="Line 1229"/>
            <p:cNvSpPr>
              <a:spLocks noChangeShapeType="1"/>
            </p:cNvSpPr>
            <p:nvPr/>
          </p:nvSpPr>
          <p:spPr bwMode="auto">
            <a:xfrm>
              <a:off x="1500" y="1682"/>
              <a:ext cx="1072" cy="1709"/>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5551" name="Rectangle 1230"/>
            <p:cNvSpPr>
              <a:spLocks noChangeArrowheads="1"/>
            </p:cNvSpPr>
            <p:nvPr/>
          </p:nvSpPr>
          <p:spPr bwMode="auto">
            <a:xfrm>
              <a:off x="1224" y="1416"/>
              <a:ext cx="464" cy="2544"/>
            </a:xfrm>
            <a:prstGeom prst="rect">
              <a:avLst/>
            </a:prstGeom>
            <a:solidFill>
              <a:srgbClr val="477BFD">
                <a:alpha val="50195"/>
              </a:srgbClr>
            </a:solidFill>
            <a:ln>
              <a:noFill/>
            </a:ln>
            <a:extLst>
              <a:ext uri="{91240B29-F687-4F45-9708-019B960494DF}">
                <a14:hiddenLine xmlns:a14="http://schemas.microsoft.com/office/drawing/2010/main" w="38100">
                  <a:solidFill>
                    <a:srgbClr val="000000"/>
                  </a:solidFill>
                  <a:miter lim="800000"/>
                  <a:headEnd type="none" w="lg" len="lg"/>
                  <a:tailEnd type="none" w="lg" len="lg"/>
                </a14:hiddenLine>
              </a:ext>
            </a:extLst>
          </p:spPr>
          <p:txBody>
            <a:bodyPr wrap="none" anchor="ctr"/>
            <a:lstStyle/>
            <a:p>
              <a:endParaRPr lang="en-US"/>
            </a:p>
          </p:txBody>
        </p:sp>
        <p:grpSp>
          <p:nvGrpSpPr>
            <p:cNvPr id="105552" name="Group 1231"/>
            <p:cNvGrpSpPr>
              <a:grpSpLocks/>
            </p:cNvGrpSpPr>
            <p:nvPr/>
          </p:nvGrpSpPr>
          <p:grpSpPr bwMode="auto">
            <a:xfrm>
              <a:off x="2308" y="1754"/>
              <a:ext cx="621" cy="511"/>
              <a:chOff x="2700" y="1858"/>
              <a:chExt cx="948" cy="780"/>
            </a:xfrm>
          </p:grpSpPr>
          <p:sp>
            <p:nvSpPr>
              <p:cNvPr id="105565" name="Rectangle 1232"/>
              <p:cNvSpPr>
                <a:spLocks noChangeArrowheads="1"/>
              </p:cNvSpPr>
              <p:nvPr/>
            </p:nvSpPr>
            <p:spPr bwMode="auto">
              <a:xfrm>
                <a:off x="2700" y="1858"/>
                <a:ext cx="948" cy="780"/>
              </a:xfrm>
              <a:prstGeom prst="rect">
                <a:avLst/>
              </a:prstGeom>
              <a:solidFill>
                <a:srgbClr val="3770FD">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05566" name="Group 1233"/>
              <p:cNvGrpSpPr>
                <a:grpSpLocks/>
              </p:cNvGrpSpPr>
              <p:nvPr/>
            </p:nvGrpSpPr>
            <p:grpSpPr bwMode="auto">
              <a:xfrm>
                <a:off x="2931" y="2061"/>
                <a:ext cx="506" cy="416"/>
                <a:chOff x="4101" y="2013"/>
                <a:chExt cx="506" cy="416"/>
              </a:xfrm>
            </p:grpSpPr>
            <p:sp>
              <p:nvSpPr>
                <p:cNvPr id="105567" name="Line 1234"/>
                <p:cNvSpPr>
                  <a:spLocks noChangeShapeType="1"/>
                </p:cNvSpPr>
                <p:nvPr/>
              </p:nvSpPr>
              <p:spPr bwMode="auto">
                <a:xfrm flipV="1">
                  <a:off x="4101" y="2013"/>
                  <a:ext cx="0" cy="4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568" name="Line 1235"/>
                <p:cNvSpPr>
                  <a:spLocks noChangeShapeType="1"/>
                </p:cNvSpPr>
                <p:nvPr/>
              </p:nvSpPr>
              <p:spPr bwMode="auto">
                <a:xfrm>
                  <a:off x="4107" y="2423"/>
                  <a:ext cx="5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569" name="Arc 1236"/>
                <p:cNvSpPr>
                  <a:spLocks/>
                </p:cNvSpPr>
                <p:nvPr/>
              </p:nvSpPr>
              <p:spPr bwMode="auto">
                <a:xfrm flipH="1" flipV="1">
                  <a:off x="4109" y="2068"/>
                  <a:ext cx="379" cy="331"/>
                </a:xfrm>
                <a:custGeom>
                  <a:avLst/>
                  <a:gdLst>
                    <a:gd name="T0" fmla="*/ 7 w 21600"/>
                    <a:gd name="T1" fmla="*/ 0 h 21600"/>
                    <a:gd name="T2" fmla="*/ 0 w 21600"/>
                    <a:gd name="T3" fmla="*/ 5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105553" name="Group 1237"/>
            <p:cNvGrpSpPr>
              <a:grpSpLocks/>
            </p:cNvGrpSpPr>
            <p:nvPr/>
          </p:nvGrpSpPr>
          <p:grpSpPr bwMode="auto">
            <a:xfrm>
              <a:off x="2796" y="2145"/>
              <a:ext cx="621" cy="511"/>
              <a:chOff x="2700" y="1858"/>
              <a:chExt cx="948" cy="780"/>
            </a:xfrm>
          </p:grpSpPr>
          <p:sp>
            <p:nvSpPr>
              <p:cNvPr id="105560" name="Rectangle 1238"/>
              <p:cNvSpPr>
                <a:spLocks noChangeArrowheads="1"/>
              </p:cNvSpPr>
              <p:nvPr/>
            </p:nvSpPr>
            <p:spPr bwMode="auto">
              <a:xfrm>
                <a:off x="2700" y="1858"/>
                <a:ext cx="948" cy="780"/>
              </a:xfrm>
              <a:prstGeom prst="rect">
                <a:avLst/>
              </a:prstGeom>
              <a:solidFill>
                <a:srgbClr val="3770FD">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05561" name="Group 1239"/>
              <p:cNvGrpSpPr>
                <a:grpSpLocks/>
              </p:cNvGrpSpPr>
              <p:nvPr/>
            </p:nvGrpSpPr>
            <p:grpSpPr bwMode="auto">
              <a:xfrm>
                <a:off x="2931" y="2061"/>
                <a:ext cx="506" cy="416"/>
                <a:chOff x="4101" y="2013"/>
                <a:chExt cx="506" cy="416"/>
              </a:xfrm>
            </p:grpSpPr>
            <p:sp>
              <p:nvSpPr>
                <p:cNvPr id="105562" name="Line 1240"/>
                <p:cNvSpPr>
                  <a:spLocks noChangeShapeType="1"/>
                </p:cNvSpPr>
                <p:nvPr/>
              </p:nvSpPr>
              <p:spPr bwMode="auto">
                <a:xfrm flipV="1">
                  <a:off x="4101" y="2013"/>
                  <a:ext cx="0" cy="4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563" name="Line 1241"/>
                <p:cNvSpPr>
                  <a:spLocks noChangeShapeType="1"/>
                </p:cNvSpPr>
                <p:nvPr/>
              </p:nvSpPr>
              <p:spPr bwMode="auto">
                <a:xfrm>
                  <a:off x="4107" y="2423"/>
                  <a:ext cx="5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564" name="Arc 1242"/>
                <p:cNvSpPr>
                  <a:spLocks/>
                </p:cNvSpPr>
                <p:nvPr/>
              </p:nvSpPr>
              <p:spPr bwMode="auto">
                <a:xfrm flipH="1" flipV="1">
                  <a:off x="4109" y="2068"/>
                  <a:ext cx="379" cy="331"/>
                </a:xfrm>
                <a:custGeom>
                  <a:avLst/>
                  <a:gdLst>
                    <a:gd name="T0" fmla="*/ 7 w 21600"/>
                    <a:gd name="T1" fmla="*/ 0 h 21600"/>
                    <a:gd name="T2" fmla="*/ 0 w 21600"/>
                    <a:gd name="T3" fmla="*/ 5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105554" name="Group 1243"/>
            <p:cNvGrpSpPr>
              <a:grpSpLocks/>
            </p:cNvGrpSpPr>
            <p:nvPr/>
          </p:nvGrpSpPr>
          <p:grpSpPr bwMode="auto">
            <a:xfrm>
              <a:off x="2223" y="3055"/>
              <a:ext cx="621" cy="511"/>
              <a:chOff x="2700" y="1858"/>
              <a:chExt cx="948" cy="780"/>
            </a:xfrm>
          </p:grpSpPr>
          <p:sp>
            <p:nvSpPr>
              <p:cNvPr id="105555" name="Rectangle 1244"/>
              <p:cNvSpPr>
                <a:spLocks noChangeArrowheads="1"/>
              </p:cNvSpPr>
              <p:nvPr/>
            </p:nvSpPr>
            <p:spPr bwMode="auto">
              <a:xfrm>
                <a:off x="2700" y="1858"/>
                <a:ext cx="948" cy="780"/>
              </a:xfrm>
              <a:prstGeom prst="rect">
                <a:avLst/>
              </a:prstGeom>
              <a:solidFill>
                <a:srgbClr val="3770FD">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05556" name="Group 1245"/>
              <p:cNvGrpSpPr>
                <a:grpSpLocks/>
              </p:cNvGrpSpPr>
              <p:nvPr/>
            </p:nvGrpSpPr>
            <p:grpSpPr bwMode="auto">
              <a:xfrm>
                <a:off x="2931" y="2061"/>
                <a:ext cx="506" cy="416"/>
                <a:chOff x="4101" y="2013"/>
                <a:chExt cx="506" cy="416"/>
              </a:xfrm>
            </p:grpSpPr>
            <p:sp>
              <p:nvSpPr>
                <p:cNvPr id="105557" name="Line 1246"/>
                <p:cNvSpPr>
                  <a:spLocks noChangeShapeType="1"/>
                </p:cNvSpPr>
                <p:nvPr/>
              </p:nvSpPr>
              <p:spPr bwMode="auto">
                <a:xfrm flipV="1">
                  <a:off x="4101" y="2013"/>
                  <a:ext cx="0" cy="4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558" name="Line 1247"/>
                <p:cNvSpPr>
                  <a:spLocks noChangeShapeType="1"/>
                </p:cNvSpPr>
                <p:nvPr/>
              </p:nvSpPr>
              <p:spPr bwMode="auto">
                <a:xfrm>
                  <a:off x="4107" y="2423"/>
                  <a:ext cx="5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559" name="Arc 1248"/>
                <p:cNvSpPr>
                  <a:spLocks/>
                </p:cNvSpPr>
                <p:nvPr/>
              </p:nvSpPr>
              <p:spPr bwMode="auto">
                <a:xfrm flipH="1" flipV="1">
                  <a:off x="4109" y="2068"/>
                  <a:ext cx="379" cy="331"/>
                </a:xfrm>
                <a:custGeom>
                  <a:avLst/>
                  <a:gdLst>
                    <a:gd name="T0" fmla="*/ 7 w 21600"/>
                    <a:gd name="T1" fmla="*/ 0 h 21600"/>
                    <a:gd name="T2" fmla="*/ 0 w 21600"/>
                    <a:gd name="T3" fmla="*/ 5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grpSp>
        <p:nvGrpSpPr>
          <p:cNvPr id="90406" name="Group 1249"/>
          <p:cNvGrpSpPr>
            <a:grpSpLocks/>
          </p:cNvGrpSpPr>
          <p:nvPr/>
        </p:nvGrpSpPr>
        <p:grpSpPr bwMode="auto">
          <a:xfrm>
            <a:off x="3708400" y="2222500"/>
            <a:ext cx="3481388" cy="4038600"/>
            <a:chOff x="1224" y="1416"/>
            <a:chExt cx="2193" cy="2544"/>
          </a:xfrm>
        </p:grpSpPr>
        <p:sp>
          <p:nvSpPr>
            <p:cNvPr id="105526" name="Line 1250"/>
            <p:cNvSpPr>
              <a:spLocks noChangeShapeType="1"/>
            </p:cNvSpPr>
            <p:nvPr/>
          </p:nvSpPr>
          <p:spPr bwMode="auto">
            <a:xfrm flipV="1">
              <a:off x="1500" y="2033"/>
              <a:ext cx="973" cy="313"/>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5527" name="Line 1251"/>
            <p:cNvSpPr>
              <a:spLocks noChangeShapeType="1"/>
            </p:cNvSpPr>
            <p:nvPr/>
          </p:nvSpPr>
          <p:spPr bwMode="auto">
            <a:xfrm flipV="1">
              <a:off x="1500" y="2373"/>
              <a:ext cx="1618" cy="1336"/>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5528" name="Line 1252"/>
            <p:cNvSpPr>
              <a:spLocks noChangeShapeType="1"/>
            </p:cNvSpPr>
            <p:nvPr/>
          </p:nvSpPr>
          <p:spPr bwMode="auto">
            <a:xfrm>
              <a:off x="1500" y="1682"/>
              <a:ext cx="1072" cy="1709"/>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5529" name="Rectangle 1253"/>
            <p:cNvSpPr>
              <a:spLocks noChangeArrowheads="1"/>
            </p:cNvSpPr>
            <p:nvPr/>
          </p:nvSpPr>
          <p:spPr bwMode="auto">
            <a:xfrm>
              <a:off x="1224" y="1416"/>
              <a:ext cx="464" cy="2544"/>
            </a:xfrm>
            <a:prstGeom prst="rect">
              <a:avLst/>
            </a:prstGeom>
            <a:solidFill>
              <a:srgbClr val="477BFD">
                <a:alpha val="50195"/>
              </a:srgbClr>
            </a:solidFill>
            <a:ln>
              <a:noFill/>
            </a:ln>
            <a:extLst>
              <a:ext uri="{91240B29-F687-4F45-9708-019B960494DF}">
                <a14:hiddenLine xmlns:a14="http://schemas.microsoft.com/office/drawing/2010/main" w="38100">
                  <a:solidFill>
                    <a:srgbClr val="000000"/>
                  </a:solidFill>
                  <a:miter lim="800000"/>
                  <a:headEnd type="none" w="lg" len="lg"/>
                  <a:tailEnd type="none" w="lg" len="lg"/>
                </a14:hiddenLine>
              </a:ext>
            </a:extLst>
          </p:spPr>
          <p:txBody>
            <a:bodyPr wrap="none" anchor="ctr"/>
            <a:lstStyle/>
            <a:p>
              <a:endParaRPr lang="en-US"/>
            </a:p>
          </p:txBody>
        </p:sp>
        <p:grpSp>
          <p:nvGrpSpPr>
            <p:cNvPr id="105530" name="Group 1254"/>
            <p:cNvGrpSpPr>
              <a:grpSpLocks/>
            </p:cNvGrpSpPr>
            <p:nvPr/>
          </p:nvGrpSpPr>
          <p:grpSpPr bwMode="auto">
            <a:xfrm>
              <a:off x="2308" y="1754"/>
              <a:ext cx="621" cy="511"/>
              <a:chOff x="2700" y="1858"/>
              <a:chExt cx="948" cy="780"/>
            </a:xfrm>
          </p:grpSpPr>
          <p:sp>
            <p:nvSpPr>
              <p:cNvPr id="105543" name="Rectangle 1255"/>
              <p:cNvSpPr>
                <a:spLocks noChangeArrowheads="1"/>
              </p:cNvSpPr>
              <p:nvPr/>
            </p:nvSpPr>
            <p:spPr bwMode="auto">
              <a:xfrm>
                <a:off x="2700" y="1858"/>
                <a:ext cx="948" cy="780"/>
              </a:xfrm>
              <a:prstGeom prst="rect">
                <a:avLst/>
              </a:prstGeom>
              <a:solidFill>
                <a:srgbClr val="3770FD">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05544" name="Group 1256"/>
              <p:cNvGrpSpPr>
                <a:grpSpLocks/>
              </p:cNvGrpSpPr>
              <p:nvPr/>
            </p:nvGrpSpPr>
            <p:grpSpPr bwMode="auto">
              <a:xfrm>
                <a:off x="2931" y="2061"/>
                <a:ext cx="506" cy="416"/>
                <a:chOff x="4101" y="2013"/>
                <a:chExt cx="506" cy="416"/>
              </a:xfrm>
            </p:grpSpPr>
            <p:sp>
              <p:nvSpPr>
                <p:cNvPr id="105545" name="Line 1257"/>
                <p:cNvSpPr>
                  <a:spLocks noChangeShapeType="1"/>
                </p:cNvSpPr>
                <p:nvPr/>
              </p:nvSpPr>
              <p:spPr bwMode="auto">
                <a:xfrm flipV="1">
                  <a:off x="4101" y="2013"/>
                  <a:ext cx="0" cy="4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546" name="Line 1258"/>
                <p:cNvSpPr>
                  <a:spLocks noChangeShapeType="1"/>
                </p:cNvSpPr>
                <p:nvPr/>
              </p:nvSpPr>
              <p:spPr bwMode="auto">
                <a:xfrm>
                  <a:off x="4107" y="2423"/>
                  <a:ext cx="5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547" name="Arc 1259"/>
                <p:cNvSpPr>
                  <a:spLocks/>
                </p:cNvSpPr>
                <p:nvPr/>
              </p:nvSpPr>
              <p:spPr bwMode="auto">
                <a:xfrm flipH="1" flipV="1">
                  <a:off x="4109" y="2068"/>
                  <a:ext cx="379" cy="331"/>
                </a:xfrm>
                <a:custGeom>
                  <a:avLst/>
                  <a:gdLst>
                    <a:gd name="T0" fmla="*/ 7 w 21600"/>
                    <a:gd name="T1" fmla="*/ 0 h 21600"/>
                    <a:gd name="T2" fmla="*/ 0 w 21600"/>
                    <a:gd name="T3" fmla="*/ 5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105531" name="Group 1260"/>
            <p:cNvGrpSpPr>
              <a:grpSpLocks/>
            </p:cNvGrpSpPr>
            <p:nvPr/>
          </p:nvGrpSpPr>
          <p:grpSpPr bwMode="auto">
            <a:xfrm>
              <a:off x="2796" y="2145"/>
              <a:ext cx="621" cy="511"/>
              <a:chOff x="2700" y="1858"/>
              <a:chExt cx="948" cy="780"/>
            </a:xfrm>
          </p:grpSpPr>
          <p:sp>
            <p:nvSpPr>
              <p:cNvPr id="105538" name="Rectangle 1261"/>
              <p:cNvSpPr>
                <a:spLocks noChangeArrowheads="1"/>
              </p:cNvSpPr>
              <p:nvPr/>
            </p:nvSpPr>
            <p:spPr bwMode="auto">
              <a:xfrm>
                <a:off x="2700" y="1858"/>
                <a:ext cx="948" cy="780"/>
              </a:xfrm>
              <a:prstGeom prst="rect">
                <a:avLst/>
              </a:prstGeom>
              <a:solidFill>
                <a:srgbClr val="3770FD">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05539" name="Group 1262"/>
              <p:cNvGrpSpPr>
                <a:grpSpLocks/>
              </p:cNvGrpSpPr>
              <p:nvPr/>
            </p:nvGrpSpPr>
            <p:grpSpPr bwMode="auto">
              <a:xfrm>
                <a:off x="2931" y="2061"/>
                <a:ext cx="506" cy="416"/>
                <a:chOff x="4101" y="2013"/>
                <a:chExt cx="506" cy="416"/>
              </a:xfrm>
            </p:grpSpPr>
            <p:sp>
              <p:nvSpPr>
                <p:cNvPr id="105540" name="Line 1263"/>
                <p:cNvSpPr>
                  <a:spLocks noChangeShapeType="1"/>
                </p:cNvSpPr>
                <p:nvPr/>
              </p:nvSpPr>
              <p:spPr bwMode="auto">
                <a:xfrm flipV="1">
                  <a:off x="4101" y="2013"/>
                  <a:ext cx="0" cy="4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541" name="Line 1264"/>
                <p:cNvSpPr>
                  <a:spLocks noChangeShapeType="1"/>
                </p:cNvSpPr>
                <p:nvPr/>
              </p:nvSpPr>
              <p:spPr bwMode="auto">
                <a:xfrm>
                  <a:off x="4107" y="2423"/>
                  <a:ext cx="5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542" name="Arc 1265"/>
                <p:cNvSpPr>
                  <a:spLocks/>
                </p:cNvSpPr>
                <p:nvPr/>
              </p:nvSpPr>
              <p:spPr bwMode="auto">
                <a:xfrm flipH="1" flipV="1">
                  <a:off x="4109" y="2068"/>
                  <a:ext cx="379" cy="331"/>
                </a:xfrm>
                <a:custGeom>
                  <a:avLst/>
                  <a:gdLst>
                    <a:gd name="T0" fmla="*/ 7 w 21600"/>
                    <a:gd name="T1" fmla="*/ 0 h 21600"/>
                    <a:gd name="T2" fmla="*/ 0 w 21600"/>
                    <a:gd name="T3" fmla="*/ 5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105532" name="Group 1266"/>
            <p:cNvGrpSpPr>
              <a:grpSpLocks/>
            </p:cNvGrpSpPr>
            <p:nvPr/>
          </p:nvGrpSpPr>
          <p:grpSpPr bwMode="auto">
            <a:xfrm>
              <a:off x="2223" y="3055"/>
              <a:ext cx="621" cy="511"/>
              <a:chOff x="2700" y="1858"/>
              <a:chExt cx="948" cy="780"/>
            </a:xfrm>
          </p:grpSpPr>
          <p:sp>
            <p:nvSpPr>
              <p:cNvPr id="105533" name="Rectangle 1267"/>
              <p:cNvSpPr>
                <a:spLocks noChangeArrowheads="1"/>
              </p:cNvSpPr>
              <p:nvPr/>
            </p:nvSpPr>
            <p:spPr bwMode="auto">
              <a:xfrm>
                <a:off x="2700" y="1858"/>
                <a:ext cx="948" cy="780"/>
              </a:xfrm>
              <a:prstGeom prst="rect">
                <a:avLst/>
              </a:prstGeom>
              <a:solidFill>
                <a:srgbClr val="3770FD">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05534" name="Group 1268"/>
              <p:cNvGrpSpPr>
                <a:grpSpLocks/>
              </p:cNvGrpSpPr>
              <p:nvPr/>
            </p:nvGrpSpPr>
            <p:grpSpPr bwMode="auto">
              <a:xfrm>
                <a:off x="2931" y="2061"/>
                <a:ext cx="506" cy="416"/>
                <a:chOff x="4101" y="2013"/>
                <a:chExt cx="506" cy="416"/>
              </a:xfrm>
            </p:grpSpPr>
            <p:sp>
              <p:nvSpPr>
                <p:cNvPr id="105535" name="Line 1269"/>
                <p:cNvSpPr>
                  <a:spLocks noChangeShapeType="1"/>
                </p:cNvSpPr>
                <p:nvPr/>
              </p:nvSpPr>
              <p:spPr bwMode="auto">
                <a:xfrm flipV="1">
                  <a:off x="4101" y="2013"/>
                  <a:ext cx="0" cy="4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536" name="Line 1270"/>
                <p:cNvSpPr>
                  <a:spLocks noChangeShapeType="1"/>
                </p:cNvSpPr>
                <p:nvPr/>
              </p:nvSpPr>
              <p:spPr bwMode="auto">
                <a:xfrm>
                  <a:off x="4107" y="2423"/>
                  <a:ext cx="5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537" name="Arc 1271"/>
                <p:cNvSpPr>
                  <a:spLocks/>
                </p:cNvSpPr>
                <p:nvPr/>
              </p:nvSpPr>
              <p:spPr bwMode="auto">
                <a:xfrm flipH="1" flipV="1">
                  <a:off x="4109" y="2068"/>
                  <a:ext cx="379" cy="331"/>
                </a:xfrm>
                <a:custGeom>
                  <a:avLst/>
                  <a:gdLst>
                    <a:gd name="T0" fmla="*/ 7 w 21600"/>
                    <a:gd name="T1" fmla="*/ 0 h 21600"/>
                    <a:gd name="T2" fmla="*/ 0 w 21600"/>
                    <a:gd name="T3" fmla="*/ 5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grpSp>
        <p:nvGrpSpPr>
          <p:cNvPr id="90413" name="Group 1272"/>
          <p:cNvGrpSpPr>
            <a:grpSpLocks/>
          </p:cNvGrpSpPr>
          <p:nvPr/>
        </p:nvGrpSpPr>
        <p:grpSpPr bwMode="auto">
          <a:xfrm>
            <a:off x="4572000" y="2222500"/>
            <a:ext cx="3481388" cy="4038600"/>
            <a:chOff x="1224" y="1416"/>
            <a:chExt cx="2193" cy="2544"/>
          </a:xfrm>
        </p:grpSpPr>
        <p:sp>
          <p:nvSpPr>
            <p:cNvPr id="105504" name="Line 1273"/>
            <p:cNvSpPr>
              <a:spLocks noChangeShapeType="1"/>
            </p:cNvSpPr>
            <p:nvPr/>
          </p:nvSpPr>
          <p:spPr bwMode="auto">
            <a:xfrm flipV="1">
              <a:off x="1500" y="2033"/>
              <a:ext cx="973" cy="313"/>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5505" name="Line 1274"/>
            <p:cNvSpPr>
              <a:spLocks noChangeShapeType="1"/>
            </p:cNvSpPr>
            <p:nvPr/>
          </p:nvSpPr>
          <p:spPr bwMode="auto">
            <a:xfrm flipV="1">
              <a:off x="1500" y="2373"/>
              <a:ext cx="1618" cy="1336"/>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5506" name="Line 1275"/>
            <p:cNvSpPr>
              <a:spLocks noChangeShapeType="1"/>
            </p:cNvSpPr>
            <p:nvPr/>
          </p:nvSpPr>
          <p:spPr bwMode="auto">
            <a:xfrm>
              <a:off x="1500" y="1682"/>
              <a:ext cx="1072" cy="1709"/>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5507" name="Rectangle 1276"/>
            <p:cNvSpPr>
              <a:spLocks noChangeArrowheads="1"/>
            </p:cNvSpPr>
            <p:nvPr/>
          </p:nvSpPr>
          <p:spPr bwMode="auto">
            <a:xfrm>
              <a:off x="1224" y="1416"/>
              <a:ext cx="464" cy="2544"/>
            </a:xfrm>
            <a:prstGeom prst="rect">
              <a:avLst/>
            </a:prstGeom>
            <a:solidFill>
              <a:srgbClr val="477BFD">
                <a:alpha val="50195"/>
              </a:srgbClr>
            </a:solidFill>
            <a:ln>
              <a:noFill/>
            </a:ln>
            <a:extLst>
              <a:ext uri="{91240B29-F687-4F45-9708-019B960494DF}">
                <a14:hiddenLine xmlns:a14="http://schemas.microsoft.com/office/drawing/2010/main" w="38100">
                  <a:solidFill>
                    <a:srgbClr val="000000"/>
                  </a:solidFill>
                  <a:miter lim="800000"/>
                  <a:headEnd type="none" w="lg" len="lg"/>
                  <a:tailEnd type="none" w="lg" len="lg"/>
                </a14:hiddenLine>
              </a:ext>
            </a:extLst>
          </p:spPr>
          <p:txBody>
            <a:bodyPr wrap="none" anchor="ctr"/>
            <a:lstStyle/>
            <a:p>
              <a:endParaRPr lang="en-US"/>
            </a:p>
          </p:txBody>
        </p:sp>
        <p:grpSp>
          <p:nvGrpSpPr>
            <p:cNvPr id="105508" name="Group 1277"/>
            <p:cNvGrpSpPr>
              <a:grpSpLocks/>
            </p:cNvGrpSpPr>
            <p:nvPr/>
          </p:nvGrpSpPr>
          <p:grpSpPr bwMode="auto">
            <a:xfrm>
              <a:off x="2308" y="1754"/>
              <a:ext cx="621" cy="511"/>
              <a:chOff x="2700" y="1858"/>
              <a:chExt cx="948" cy="780"/>
            </a:xfrm>
          </p:grpSpPr>
          <p:sp>
            <p:nvSpPr>
              <p:cNvPr id="105521" name="Rectangle 1278"/>
              <p:cNvSpPr>
                <a:spLocks noChangeArrowheads="1"/>
              </p:cNvSpPr>
              <p:nvPr/>
            </p:nvSpPr>
            <p:spPr bwMode="auto">
              <a:xfrm>
                <a:off x="2700" y="1858"/>
                <a:ext cx="948" cy="780"/>
              </a:xfrm>
              <a:prstGeom prst="rect">
                <a:avLst/>
              </a:prstGeom>
              <a:solidFill>
                <a:srgbClr val="3770FD">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05522" name="Group 1279"/>
              <p:cNvGrpSpPr>
                <a:grpSpLocks/>
              </p:cNvGrpSpPr>
              <p:nvPr/>
            </p:nvGrpSpPr>
            <p:grpSpPr bwMode="auto">
              <a:xfrm>
                <a:off x="2931" y="2061"/>
                <a:ext cx="506" cy="416"/>
                <a:chOff x="4101" y="2013"/>
                <a:chExt cx="506" cy="416"/>
              </a:xfrm>
            </p:grpSpPr>
            <p:sp>
              <p:nvSpPr>
                <p:cNvPr id="105523" name="Line 1280"/>
                <p:cNvSpPr>
                  <a:spLocks noChangeShapeType="1"/>
                </p:cNvSpPr>
                <p:nvPr/>
              </p:nvSpPr>
              <p:spPr bwMode="auto">
                <a:xfrm flipV="1">
                  <a:off x="4101" y="2013"/>
                  <a:ext cx="0" cy="4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524" name="Line 1281"/>
                <p:cNvSpPr>
                  <a:spLocks noChangeShapeType="1"/>
                </p:cNvSpPr>
                <p:nvPr/>
              </p:nvSpPr>
              <p:spPr bwMode="auto">
                <a:xfrm>
                  <a:off x="4107" y="2423"/>
                  <a:ext cx="5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525" name="Arc 1282"/>
                <p:cNvSpPr>
                  <a:spLocks/>
                </p:cNvSpPr>
                <p:nvPr/>
              </p:nvSpPr>
              <p:spPr bwMode="auto">
                <a:xfrm flipH="1" flipV="1">
                  <a:off x="4109" y="2068"/>
                  <a:ext cx="379" cy="331"/>
                </a:xfrm>
                <a:custGeom>
                  <a:avLst/>
                  <a:gdLst>
                    <a:gd name="T0" fmla="*/ 7 w 21600"/>
                    <a:gd name="T1" fmla="*/ 0 h 21600"/>
                    <a:gd name="T2" fmla="*/ 0 w 21600"/>
                    <a:gd name="T3" fmla="*/ 5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105509" name="Group 1283"/>
            <p:cNvGrpSpPr>
              <a:grpSpLocks/>
            </p:cNvGrpSpPr>
            <p:nvPr/>
          </p:nvGrpSpPr>
          <p:grpSpPr bwMode="auto">
            <a:xfrm>
              <a:off x="2796" y="2145"/>
              <a:ext cx="621" cy="511"/>
              <a:chOff x="2700" y="1858"/>
              <a:chExt cx="948" cy="780"/>
            </a:xfrm>
          </p:grpSpPr>
          <p:sp>
            <p:nvSpPr>
              <p:cNvPr id="105516" name="Rectangle 1284"/>
              <p:cNvSpPr>
                <a:spLocks noChangeArrowheads="1"/>
              </p:cNvSpPr>
              <p:nvPr/>
            </p:nvSpPr>
            <p:spPr bwMode="auto">
              <a:xfrm>
                <a:off x="2700" y="1858"/>
                <a:ext cx="948" cy="780"/>
              </a:xfrm>
              <a:prstGeom prst="rect">
                <a:avLst/>
              </a:prstGeom>
              <a:solidFill>
                <a:srgbClr val="3770FD">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05517" name="Group 1285"/>
              <p:cNvGrpSpPr>
                <a:grpSpLocks/>
              </p:cNvGrpSpPr>
              <p:nvPr/>
            </p:nvGrpSpPr>
            <p:grpSpPr bwMode="auto">
              <a:xfrm>
                <a:off x="2931" y="2061"/>
                <a:ext cx="506" cy="416"/>
                <a:chOff x="4101" y="2013"/>
                <a:chExt cx="506" cy="416"/>
              </a:xfrm>
            </p:grpSpPr>
            <p:sp>
              <p:nvSpPr>
                <p:cNvPr id="105518" name="Line 1286"/>
                <p:cNvSpPr>
                  <a:spLocks noChangeShapeType="1"/>
                </p:cNvSpPr>
                <p:nvPr/>
              </p:nvSpPr>
              <p:spPr bwMode="auto">
                <a:xfrm flipV="1">
                  <a:off x="4101" y="2013"/>
                  <a:ext cx="0" cy="4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519" name="Line 1287"/>
                <p:cNvSpPr>
                  <a:spLocks noChangeShapeType="1"/>
                </p:cNvSpPr>
                <p:nvPr/>
              </p:nvSpPr>
              <p:spPr bwMode="auto">
                <a:xfrm>
                  <a:off x="4107" y="2423"/>
                  <a:ext cx="5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520" name="Arc 1288"/>
                <p:cNvSpPr>
                  <a:spLocks/>
                </p:cNvSpPr>
                <p:nvPr/>
              </p:nvSpPr>
              <p:spPr bwMode="auto">
                <a:xfrm flipH="1" flipV="1">
                  <a:off x="4109" y="2068"/>
                  <a:ext cx="379" cy="331"/>
                </a:xfrm>
                <a:custGeom>
                  <a:avLst/>
                  <a:gdLst>
                    <a:gd name="T0" fmla="*/ 7 w 21600"/>
                    <a:gd name="T1" fmla="*/ 0 h 21600"/>
                    <a:gd name="T2" fmla="*/ 0 w 21600"/>
                    <a:gd name="T3" fmla="*/ 5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105510" name="Group 1289"/>
            <p:cNvGrpSpPr>
              <a:grpSpLocks/>
            </p:cNvGrpSpPr>
            <p:nvPr/>
          </p:nvGrpSpPr>
          <p:grpSpPr bwMode="auto">
            <a:xfrm>
              <a:off x="2223" y="3055"/>
              <a:ext cx="621" cy="511"/>
              <a:chOff x="2700" y="1858"/>
              <a:chExt cx="948" cy="780"/>
            </a:xfrm>
          </p:grpSpPr>
          <p:sp>
            <p:nvSpPr>
              <p:cNvPr id="105511" name="Rectangle 1290"/>
              <p:cNvSpPr>
                <a:spLocks noChangeArrowheads="1"/>
              </p:cNvSpPr>
              <p:nvPr/>
            </p:nvSpPr>
            <p:spPr bwMode="auto">
              <a:xfrm>
                <a:off x="2700" y="1858"/>
                <a:ext cx="948" cy="780"/>
              </a:xfrm>
              <a:prstGeom prst="rect">
                <a:avLst/>
              </a:prstGeom>
              <a:solidFill>
                <a:srgbClr val="3770FD">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05512" name="Group 1291"/>
              <p:cNvGrpSpPr>
                <a:grpSpLocks/>
              </p:cNvGrpSpPr>
              <p:nvPr/>
            </p:nvGrpSpPr>
            <p:grpSpPr bwMode="auto">
              <a:xfrm>
                <a:off x="2931" y="2061"/>
                <a:ext cx="506" cy="416"/>
                <a:chOff x="4101" y="2013"/>
                <a:chExt cx="506" cy="416"/>
              </a:xfrm>
            </p:grpSpPr>
            <p:sp>
              <p:nvSpPr>
                <p:cNvPr id="105513" name="Line 1292"/>
                <p:cNvSpPr>
                  <a:spLocks noChangeShapeType="1"/>
                </p:cNvSpPr>
                <p:nvPr/>
              </p:nvSpPr>
              <p:spPr bwMode="auto">
                <a:xfrm flipV="1">
                  <a:off x="4101" y="2013"/>
                  <a:ext cx="0" cy="4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514" name="Line 1293"/>
                <p:cNvSpPr>
                  <a:spLocks noChangeShapeType="1"/>
                </p:cNvSpPr>
                <p:nvPr/>
              </p:nvSpPr>
              <p:spPr bwMode="auto">
                <a:xfrm>
                  <a:off x="4107" y="2423"/>
                  <a:ext cx="5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515" name="Arc 1294"/>
                <p:cNvSpPr>
                  <a:spLocks/>
                </p:cNvSpPr>
                <p:nvPr/>
              </p:nvSpPr>
              <p:spPr bwMode="auto">
                <a:xfrm flipH="1" flipV="1">
                  <a:off x="4109" y="2068"/>
                  <a:ext cx="379" cy="331"/>
                </a:xfrm>
                <a:custGeom>
                  <a:avLst/>
                  <a:gdLst>
                    <a:gd name="T0" fmla="*/ 7 w 21600"/>
                    <a:gd name="T1" fmla="*/ 0 h 21600"/>
                    <a:gd name="T2" fmla="*/ 0 w 21600"/>
                    <a:gd name="T3" fmla="*/ 5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grpSp>
        <p:nvGrpSpPr>
          <p:cNvPr id="91457" name="Group 1295"/>
          <p:cNvGrpSpPr>
            <a:grpSpLocks/>
          </p:cNvGrpSpPr>
          <p:nvPr/>
        </p:nvGrpSpPr>
        <p:grpSpPr bwMode="auto">
          <a:xfrm>
            <a:off x="5429250" y="2222500"/>
            <a:ext cx="3481388" cy="4038600"/>
            <a:chOff x="1224" y="1416"/>
            <a:chExt cx="2193" cy="2544"/>
          </a:xfrm>
        </p:grpSpPr>
        <p:sp>
          <p:nvSpPr>
            <p:cNvPr id="105482" name="Line 1296"/>
            <p:cNvSpPr>
              <a:spLocks noChangeShapeType="1"/>
            </p:cNvSpPr>
            <p:nvPr/>
          </p:nvSpPr>
          <p:spPr bwMode="auto">
            <a:xfrm flipV="1">
              <a:off x="1500" y="2033"/>
              <a:ext cx="973" cy="313"/>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5483" name="Line 1297"/>
            <p:cNvSpPr>
              <a:spLocks noChangeShapeType="1"/>
            </p:cNvSpPr>
            <p:nvPr/>
          </p:nvSpPr>
          <p:spPr bwMode="auto">
            <a:xfrm flipV="1">
              <a:off x="1500" y="2373"/>
              <a:ext cx="1618" cy="1336"/>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5484" name="Line 1298"/>
            <p:cNvSpPr>
              <a:spLocks noChangeShapeType="1"/>
            </p:cNvSpPr>
            <p:nvPr/>
          </p:nvSpPr>
          <p:spPr bwMode="auto">
            <a:xfrm>
              <a:off x="1500" y="1682"/>
              <a:ext cx="1072" cy="1709"/>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5485" name="Rectangle 1299"/>
            <p:cNvSpPr>
              <a:spLocks noChangeArrowheads="1"/>
            </p:cNvSpPr>
            <p:nvPr/>
          </p:nvSpPr>
          <p:spPr bwMode="auto">
            <a:xfrm>
              <a:off x="1224" y="1416"/>
              <a:ext cx="464" cy="2544"/>
            </a:xfrm>
            <a:prstGeom prst="rect">
              <a:avLst/>
            </a:prstGeom>
            <a:solidFill>
              <a:srgbClr val="477BFD">
                <a:alpha val="50195"/>
              </a:srgbClr>
            </a:solidFill>
            <a:ln>
              <a:noFill/>
            </a:ln>
            <a:extLst>
              <a:ext uri="{91240B29-F687-4F45-9708-019B960494DF}">
                <a14:hiddenLine xmlns:a14="http://schemas.microsoft.com/office/drawing/2010/main" w="38100">
                  <a:solidFill>
                    <a:srgbClr val="000000"/>
                  </a:solidFill>
                  <a:miter lim="800000"/>
                  <a:headEnd type="none" w="lg" len="lg"/>
                  <a:tailEnd type="none" w="lg" len="lg"/>
                </a14:hiddenLine>
              </a:ext>
            </a:extLst>
          </p:spPr>
          <p:txBody>
            <a:bodyPr wrap="none" anchor="ctr"/>
            <a:lstStyle/>
            <a:p>
              <a:endParaRPr lang="en-US"/>
            </a:p>
          </p:txBody>
        </p:sp>
        <p:grpSp>
          <p:nvGrpSpPr>
            <p:cNvPr id="105486" name="Group 1300"/>
            <p:cNvGrpSpPr>
              <a:grpSpLocks/>
            </p:cNvGrpSpPr>
            <p:nvPr/>
          </p:nvGrpSpPr>
          <p:grpSpPr bwMode="auto">
            <a:xfrm>
              <a:off x="2308" y="1754"/>
              <a:ext cx="621" cy="511"/>
              <a:chOff x="2700" y="1858"/>
              <a:chExt cx="948" cy="780"/>
            </a:xfrm>
          </p:grpSpPr>
          <p:sp>
            <p:nvSpPr>
              <p:cNvPr id="105499" name="Rectangle 1301"/>
              <p:cNvSpPr>
                <a:spLocks noChangeArrowheads="1"/>
              </p:cNvSpPr>
              <p:nvPr/>
            </p:nvSpPr>
            <p:spPr bwMode="auto">
              <a:xfrm>
                <a:off x="2700" y="1858"/>
                <a:ext cx="948" cy="780"/>
              </a:xfrm>
              <a:prstGeom prst="rect">
                <a:avLst/>
              </a:prstGeom>
              <a:solidFill>
                <a:srgbClr val="3770FD">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05500" name="Group 1302"/>
              <p:cNvGrpSpPr>
                <a:grpSpLocks/>
              </p:cNvGrpSpPr>
              <p:nvPr/>
            </p:nvGrpSpPr>
            <p:grpSpPr bwMode="auto">
              <a:xfrm>
                <a:off x="2931" y="2061"/>
                <a:ext cx="506" cy="416"/>
                <a:chOff x="4101" y="2013"/>
                <a:chExt cx="506" cy="416"/>
              </a:xfrm>
            </p:grpSpPr>
            <p:sp>
              <p:nvSpPr>
                <p:cNvPr id="105501" name="Line 1303"/>
                <p:cNvSpPr>
                  <a:spLocks noChangeShapeType="1"/>
                </p:cNvSpPr>
                <p:nvPr/>
              </p:nvSpPr>
              <p:spPr bwMode="auto">
                <a:xfrm flipV="1">
                  <a:off x="4101" y="2013"/>
                  <a:ext cx="0" cy="4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502" name="Line 1304"/>
                <p:cNvSpPr>
                  <a:spLocks noChangeShapeType="1"/>
                </p:cNvSpPr>
                <p:nvPr/>
              </p:nvSpPr>
              <p:spPr bwMode="auto">
                <a:xfrm>
                  <a:off x="4107" y="2423"/>
                  <a:ext cx="5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503" name="Arc 1305"/>
                <p:cNvSpPr>
                  <a:spLocks/>
                </p:cNvSpPr>
                <p:nvPr/>
              </p:nvSpPr>
              <p:spPr bwMode="auto">
                <a:xfrm flipH="1" flipV="1">
                  <a:off x="4109" y="2068"/>
                  <a:ext cx="379" cy="331"/>
                </a:xfrm>
                <a:custGeom>
                  <a:avLst/>
                  <a:gdLst>
                    <a:gd name="T0" fmla="*/ 7 w 21600"/>
                    <a:gd name="T1" fmla="*/ 0 h 21600"/>
                    <a:gd name="T2" fmla="*/ 0 w 21600"/>
                    <a:gd name="T3" fmla="*/ 5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105487" name="Group 1306"/>
            <p:cNvGrpSpPr>
              <a:grpSpLocks/>
            </p:cNvGrpSpPr>
            <p:nvPr/>
          </p:nvGrpSpPr>
          <p:grpSpPr bwMode="auto">
            <a:xfrm>
              <a:off x="2796" y="2145"/>
              <a:ext cx="621" cy="511"/>
              <a:chOff x="2700" y="1858"/>
              <a:chExt cx="948" cy="780"/>
            </a:xfrm>
          </p:grpSpPr>
          <p:sp>
            <p:nvSpPr>
              <p:cNvPr id="105494" name="Rectangle 1307"/>
              <p:cNvSpPr>
                <a:spLocks noChangeArrowheads="1"/>
              </p:cNvSpPr>
              <p:nvPr/>
            </p:nvSpPr>
            <p:spPr bwMode="auto">
              <a:xfrm>
                <a:off x="2700" y="1858"/>
                <a:ext cx="948" cy="780"/>
              </a:xfrm>
              <a:prstGeom prst="rect">
                <a:avLst/>
              </a:prstGeom>
              <a:solidFill>
                <a:srgbClr val="3770FD">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05495" name="Group 1308"/>
              <p:cNvGrpSpPr>
                <a:grpSpLocks/>
              </p:cNvGrpSpPr>
              <p:nvPr/>
            </p:nvGrpSpPr>
            <p:grpSpPr bwMode="auto">
              <a:xfrm>
                <a:off x="2931" y="2061"/>
                <a:ext cx="506" cy="416"/>
                <a:chOff x="4101" y="2013"/>
                <a:chExt cx="506" cy="416"/>
              </a:xfrm>
            </p:grpSpPr>
            <p:sp>
              <p:nvSpPr>
                <p:cNvPr id="105496" name="Line 1309"/>
                <p:cNvSpPr>
                  <a:spLocks noChangeShapeType="1"/>
                </p:cNvSpPr>
                <p:nvPr/>
              </p:nvSpPr>
              <p:spPr bwMode="auto">
                <a:xfrm flipV="1">
                  <a:off x="4101" y="2013"/>
                  <a:ext cx="0" cy="4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497" name="Line 1310"/>
                <p:cNvSpPr>
                  <a:spLocks noChangeShapeType="1"/>
                </p:cNvSpPr>
                <p:nvPr/>
              </p:nvSpPr>
              <p:spPr bwMode="auto">
                <a:xfrm>
                  <a:off x="4107" y="2423"/>
                  <a:ext cx="5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498" name="Arc 1311"/>
                <p:cNvSpPr>
                  <a:spLocks/>
                </p:cNvSpPr>
                <p:nvPr/>
              </p:nvSpPr>
              <p:spPr bwMode="auto">
                <a:xfrm flipH="1" flipV="1">
                  <a:off x="4109" y="2068"/>
                  <a:ext cx="379" cy="331"/>
                </a:xfrm>
                <a:custGeom>
                  <a:avLst/>
                  <a:gdLst>
                    <a:gd name="T0" fmla="*/ 7 w 21600"/>
                    <a:gd name="T1" fmla="*/ 0 h 21600"/>
                    <a:gd name="T2" fmla="*/ 0 w 21600"/>
                    <a:gd name="T3" fmla="*/ 5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105488" name="Group 1312"/>
            <p:cNvGrpSpPr>
              <a:grpSpLocks/>
            </p:cNvGrpSpPr>
            <p:nvPr/>
          </p:nvGrpSpPr>
          <p:grpSpPr bwMode="auto">
            <a:xfrm>
              <a:off x="2223" y="3055"/>
              <a:ext cx="621" cy="511"/>
              <a:chOff x="2700" y="1858"/>
              <a:chExt cx="948" cy="780"/>
            </a:xfrm>
          </p:grpSpPr>
          <p:sp>
            <p:nvSpPr>
              <p:cNvPr id="105489" name="Rectangle 1313"/>
              <p:cNvSpPr>
                <a:spLocks noChangeArrowheads="1"/>
              </p:cNvSpPr>
              <p:nvPr/>
            </p:nvSpPr>
            <p:spPr bwMode="auto">
              <a:xfrm>
                <a:off x="2700" y="1858"/>
                <a:ext cx="948" cy="780"/>
              </a:xfrm>
              <a:prstGeom prst="rect">
                <a:avLst/>
              </a:prstGeom>
              <a:solidFill>
                <a:srgbClr val="3770FD">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05490" name="Group 1314"/>
              <p:cNvGrpSpPr>
                <a:grpSpLocks/>
              </p:cNvGrpSpPr>
              <p:nvPr/>
            </p:nvGrpSpPr>
            <p:grpSpPr bwMode="auto">
              <a:xfrm>
                <a:off x="2931" y="2061"/>
                <a:ext cx="506" cy="416"/>
                <a:chOff x="4101" y="2013"/>
                <a:chExt cx="506" cy="416"/>
              </a:xfrm>
            </p:grpSpPr>
            <p:sp>
              <p:nvSpPr>
                <p:cNvPr id="105491" name="Line 1315"/>
                <p:cNvSpPr>
                  <a:spLocks noChangeShapeType="1"/>
                </p:cNvSpPr>
                <p:nvPr/>
              </p:nvSpPr>
              <p:spPr bwMode="auto">
                <a:xfrm flipV="1">
                  <a:off x="4101" y="2013"/>
                  <a:ext cx="0" cy="4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492" name="Line 1316"/>
                <p:cNvSpPr>
                  <a:spLocks noChangeShapeType="1"/>
                </p:cNvSpPr>
                <p:nvPr/>
              </p:nvSpPr>
              <p:spPr bwMode="auto">
                <a:xfrm>
                  <a:off x="4107" y="2423"/>
                  <a:ext cx="5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493" name="Arc 1317"/>
                <p:cNvSpPr>
                  <a:spLocks/>
                </p:cNvSpPr>
                <p:nvPr/>
              </p:nvSpPr>
              <p:spPr bwMode="auto">
                <a:xfrm flipH="1" flipV="1">
                  <a:off x="4109" y="2068"/>
                  <a:ext cx="379" cy="331"/>
                </a:xfrm>
                <a:custGeom>
                  <a:avLst/>
                  <a:gdLst>
                    <a:gd name="T0" fmla="*/ 7 w 21600"/>
                    <a:gd name="T1" fmla="*/ 0 h 21600"/>
                    <a:gd name="T2" fmla="*/ 0 w 21600"/>
                    <a:gd name="T3" fmla="*/ 5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sp>
        <p:nvSpPr>
          <p:cNvPr id="2" name="Footer Placeholder 1"/>
          <p:cNvSpPr>
            <a:spLocks noGrp="1"/>
          </p:cNvSpPr>
          <p:nvPr>
            <p:ph type="ftr" sz="quarter" idx="11"/>
          </p:nvPr>
        </p:nvSpPr>
        <p:spPr/>
        <p:txBody>
          <a:bodyPr/>
          <a:lstStyle/>
          <a:p>
            <a:pPr>
              <a:defRPr/>
            </a:pPr>
            <a:r>
              <a:rPr lang="en-US"/>
              <a:t>© 2018 Warren B. Powell</a:t>
            </a:r>
            <a:endParaRPr lang="en-US" dirty="0"/>
          </a:p>
        </p:txBody>
      </p:sp>
    </p:spTree>
    <p:extLst>
      <p:ext uri="{BB962C8B-B14F-4D97-AF65-F5344CB8AC3E}">
        <p14:creationId xmlns:p14="http://schemas.microsoft.com/office/powerpoint/2010/main" val="3658211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0335"/>
                                        </p:tgtEl>
                                        <p:attrNameLst>
                                          <p:attrName>style.visibility</p:attrName>
                                        </p:attrNameLst>
                                      </p:cBhvr>
                                      <p:to>
                                        <p:strVal val="visible"/>
                                      </p:to>
                                    </p:set>
                                    <p:animEffect transition="in" filter="wipe(left)">
                                      <p:cBhvr>
                                        <p:cTn id="7" dur="500"/>
                                        <p:tgtEl>
                                          <p:spTgt spid="90335"/>
                                        </p:tgtEl>
                                      </p:cBhvr>
                                    </p:animEffect>
                                  </p:childTnLst>
                                  <p:subTnLst>
                                    <p:set>
                                      <p:cBhvr override="childStyle">
                                        <p:cTn dur="1" fill="hold" display="0" masterRel="sameClick" afterEffect="1">
                                          <p:stCondLst>
                                            <p:cond evt="end" delay="0">
                                              <p:tn val="5"/>
                                            </p:cond>
                                          </p:stCondLst>
                                        </p:cTn>
                                        <p:tgtEl>
                                          <p:spTgt spid="90335"/>
                                        </p:tgtEl>
                                        <p:attrNameLst>
                                          <p:attrName>style.visibility</p:attrName>
                                        </p:attrNameLst>
                                      </p:cBhvr>
                                      <p:to>
                                        <p:strVal val="hidden"/>
                                      </p:to>
                                    </p:set>
                                  </p:sub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0406"/>
                                        </p:tgtEl>
                                        <p:attrNameLst>
                                          <p:attrName>style.visibility</p:attrName>
                                        </p:attrNameLst>
                                      </p:cBhvr>
                                      <p:to>
                                        <p:strVal val="visible"/>
                                      </p:to>
                                    </p:set>
                                    <p:animEffect transition="in" filter="wipe(left)">
                                      <p:cBhvr>
                                        <p:cTn id="11" dur="500"/>
                                        <p:tgtEl>
                                          <p:spTgt spid="90406"/>
                                        </p:tgtEl>
                                      </p:cBhvr>
                                    </p:animEffect>
                                  </p:childTnLst>
                                  <p:subTnLst>
                                    <p:set>
                                      <p:cBhvr override="childStyle">
                                        <p:cTn dur="1" fill="hold" display="0" masterRel="sameClick" afterEffect="1">
                                          <p:stCondLst>
                                            <p:cond evt="end" delay="0">
                                              <p:tn val="9"/>
                                            </p:cond>
                                          </p:stCondLst>
                                        </p:cTn>
                                        <p:tgtEl>
                                          <p:spTgt spid="90406"/>
                                        </p:tgtEl>
                                        <p:attrNameLst>
                                          <p:attrName>style.visibility</p:attrName>
                                        </p:attrNameLst>
                                      </p:cBhvr>
                                      <p:to>
                                        <p:strVal val="hidden"/>
                                      </p:to>
                                    </p:set>
                                  </p:sub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90413"/>
                                        </p:tgtEl>
                                        <p:attrNameLst>
                                          <p:attrName>style.visibility</p:attrName>
                                        </p:attrNameLst>
                                      </p:cBhvr>
                                      <p:to>
                                        <p:strVal val="visible"/>
                                      </p:to>
                                    </p:set>
                                    <p:animEffect transition="in" filter="wipe(left)">
                                      <p:cBhvr>
                                        <p:cTn id="15" dur="500"/>
                                        <p:tgtEl>
                                          <p:spTgt spid="90413"/>
                                        </p:tgtEl>
                                      </p:cBhvr>
                                    </p:animEffect>
                                  </p:childTnLst>
                                  <p:subTnLst>
                                    <p:set>
                                      <p:cBhvr override="childStyle">
                                        <p:cTn dur="1" fill="hold" display="0" masterRel="sameClick" afterEffect="1">
                                          <p:stCondLst>
                                            <p:cond evt="end" delay="0">
                                              <p:tn val="13"/>
                                            </p:cond>
                                          </p:stCondLst>
                                        </p:cTn>
                                        <p:tgtEl>
                                          <p:spTgt spid="90413"/>
                                        </p:tgtEl>
                                        <p:attrNameLst>
                                          <p:attrName>style.visibility</p:attrName>
                                        </p:attrNameLst>
                                      </p:cBhvr>
                                      <p:to>
                                        <p:strVal val="hidden"/>
                                      </p:to>
                                    </p:set>
                                  </p:sub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91457"/>
                                        </p:tgtEl>
                                        <p:attrNameLst>
                                          <p:attrName>style.visibility</p:attrName>
                                        </p:attrNameLst>
                                      </p:cBhvr>
                                      <p:to>
                                        <p:strVal val="visible"/>
                                      </p:to>
                                    </p:set>
                                    <p:animEffect transition="in" filter="wipe(left)">
                                      <p:cBhvr>
                                        <p:cTn id="19" dur="500"/>
                                        <p:tgtEl>
                                          <p:spTgt spid="91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524" name="Group 2"/>
          <p:cNvGrpSpPr>
            <a:grpSpLocks/>
          </p:cNvGrpSpPr>
          <p:nvPr/>
        </p:nvGrpSpPr>
        <p:grpSpPr bwMode="auto">
          <a:xfrm>
            <a:off x="1487488" y="2598738"/>
            <a:ext cx="6081712" cy="3332162"/>
            <a:chOff x="1449" y="1725"/>
            <a:chExt cx="3265" cy="1898"/>
          </a:xfrm>
        </p:grpSpPr>
        <p:grpSp>
          <p:nvGrpSpPr>
            <p:cNvPr id="107641" name="Group 3"/>
            <p:cNvGrpSpPr>
              <a:grpSpLocks/>
            </p:cNvGrpSpPr>
            <p:nvPr/>
          </p:nvGrpSpPr>
          <p:grpSpPr bwMode="auto">
            <a:xfrm>
              <a:off x="3772" y="2690"/>
              <a:ext cx="894" cy="596"/>
              <a:chOff x="3772" y="2690"/>
              <a:chExt cx="894" cy="596"/>
            </a:xfrm>
          </p:grpSpPr>
          <p:sp>
            <p:nvSpPr>
              <p:cNvPr id="108861" name="Freeform 4"/>
              <p:cNvSpPr>
                <a:spLocks/>
              </p:cNvSpPr>
              <p:nvPr/>
            </p:nvSpPr>
            <p:spPr bwMode="auto">
              <a:xfrm>
                <a:off x="4538" y="2690"/>
                <a:ext cx="128" cy="104"/>
              </a:xfrm>
              <a:custGeom>
                <a:avLst/>
                <a:gdLst>
                  <a:gd name="T0" fmla="*/ 128 w 128"/>
                  <a:gd name="T1" fmla="*/ 0 h 104"/>
                  <a:gd name="T2" fmla="*/ 40 w 128"/>
                  <a:gd name="T3" fmla="*/ 104 h 104"/>
                  <a:gd name="T4" fmla="*/ 16 w 128"/>
                  <a:gd name="T5" fmla="*/ 72 h 104"/>
                  <a:gd name="T6" fmla="*/ 0 w 128"/>
                  <a:gd name="T7" fmla="*/ 48 h 104"/>
                  <a:gd name="T8" fmla="*/ 128 w 128"/>
                  <a:gd name="T9" fmla="*/ 0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128" y="0"/>
                    </a:moveTo>
                    <a:lnTo>
                      <a:pt x="40" y="104"/>
                    </a:lnTo>
                    <a:lnTo>
                      <a:pt x="16" y="72"/>
                    </a:lnTo>
                    <a:lnTo>
                      <a:pt x="0" y="48"/>
                    </a:lnTo>
                    <a:lnTo>
                      <a:pt x="128" y="0"/>
                    </a:lnTo>
                    <a:close/>
                  </a:path>
                </a:pathLst>
              </a:custGeom>
              <a:solidFill>
                <a:schemeClr val="bg2"/>
              </a:solidFill>
              <a:ln w="9525">
                <a:solidFill>
                  <a:schemeClr val="bg2"/>
                </a:solidFill>
                <a:round/>
                <a:headEnd/>
                <a:tailEnd/>
              </a:ln>
            </p:spPr>
            <p:txBody>
              <a:bodyPr/>
              <a:lstStyle/>
              <a:p>
                <a:endParaRPr lang="en-US"/>
              </a:p>
            </p:txBody>
          </p:sp>
          <p:sp>
            <p:nvSpPr>
              <p:cNvPr id="108862" name="Line 5"/>
              <p:cNvSpPr>
                <a:spLocks noChangeShapeType="1"/>
              </p:cNvSpPr>
              <p:nvPr/>
            </p:nvSpPr>
            <p:spPr bwMode="auto">
              <a:xfrm flipV="1">
                <a:off x="3772" y="2757"/>
                <a:ext cx="790" cy="52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642" name="Group 6"/>
            <p:cNvGrpSpPr>
              <a:grpSpLocks/>
            </p:cNvGrpSpPr>
            <p:nvPr/>
          </p:nvGrpSpPr>
          <p:grpSpPr bwMode="auto">
            <a:xfrm>
              <a:off x="1944" y="2690"/>
              <a:ext cx="894" cy="596"/>
              <a:chOff x="1944" y="2690"/>
              <a:chExt cx="894" cy="596"/>
            </a:xfrm>
          </p:grpSpPr>
          <p:sp>
            <p:nvSpPr>
              <p:cNvPr id="108859" name="Freeform 7"/>
              <p:cNvSpPr>
                <a:spLocks/>
              </p:cNvSpPr>
              <p:nvPr/>
            </p:nvSpPr>
            <p:spPr bwMode="auto">
              <a:xfrm>
                <a:off x="2702" y="2690"/>
                <a:ext cx="136" cy="104"/>
              </a:xfrm>
              <a:custGeom>
                <a:avLst/>
                <a:gdLst>
                  <a:gd name="T0" fmla="*/ 136 w 136"/>
                  <a:gd name="T1" fmla="*/ 0 h 104"/>
                  <a:gd name="T2" fmla="*/ 40 w 136"/>
                  <a:gd name="T3" fmla="*/ 104 h 104"/>
                  <a:gd name="T4" fmla="*/ 24 w 136"/>
                  <a:gd name="T5" fmla="*/ 72 h 104"/>
                  <a:gd name="T6" fmla="*/ 0 w 136"/>
                  <a:gd name="T7" fmla="*/ 48 h 104"/>
                  <a:gd name="T8" fmla="*/ 136 w 136"/>
                  <a:gd name="T9" fmla="*/ 0 h 104"/>
                  <a:gd name="T10" fmla="*/ 0 60000 65536"/>
                  <a:gd name="T11" fmla="*/ 0 60000 65536"/>
                  <a:gd name="T12" fmla="*/ 0 60000 65536"/>
                  <a:gd name="T13" fmla="*/ 0 60000 65536"/>
                  <a:gd name="T14" fmla="*/ 0 60000 65536"/>
                  <a:gd name="T15" fmla="*/ 0 w 136"/>
                  <a:gd name="T16" fmla="*/ 0 h 104"/>
                  <a:gd name="T17" fmla="*/ 136 w 136"/>
                  <a:gd name="T18" fmla="*/ 104 h 104"/>
                </a:gdLst>
                <a:ahLst/>
                <a:cxnLst>
                  <a:cxn ang="T10">
                    <a:pos x="T0" y="T1"/>
                  </a:cxn>
                  <a:cxn ang="T11">
                    <a:pos x="T2" y="T3"/>
                  </a:cxn>
                  <a:cxn ang="T12">
                    <a:pos x="T4" y="T5"/>
                  </a:cxn>
                  <a:cxn ang="T13">
                    <a:pos x="T6" y="T7"/>
                  </a:cxn>
                  <a:cxn ang="T14">
                    <a:pos x="T8" y="T9"/>
                  </a:cxn>
                </a:cxnLst>
                <a:rect l="T15" t="T16" r="T17" b="T18"/>
                <a:pathLst>
                  <a:path w="136" h="104">
                    <a:moveTo>
                      <a:pt x="136" y="0"/>
                    </a:moveTo>
                    <a:lnTo>
                      <a:pt x="40" y="104"/>
                    </a:lnTo>
                    <a:lnTo>
                      <a:pt x="24" y="72"/>
                    </a:lnTo>
                    <a:lnTo>
                      <a:pt x="0" y="48"/>
                    </a:lnTo>
                    <a:lnTo>
                      <a:pt x="136" y="0"/>
                    </a:lnTo>
                    <a:close/>
                  </a:path>
                </a:pathLst>
              </a:custGeom>
              <a:solidFill>
                <a:schemeClr val="bg2"/>
              </a:solidFill>
              <a:ln w="9525">
                <a:solidFill>
                  <a:schemeClr val="bg2"/>
                </a:solidFill>
                <a:round/>
                <a:headEnd/>
                <a:tailEnd/>
              </a:ln>
            </p:spPr>
            <p:txBody>
              <a:bodyPr/>
              <a:lstStyle/>
              <a:p>
                <a:endParaRPr lang="en-US"/>
              </a:p>
            </p:txBody>
          </p:sp>
          <p:sp>
            <p:nvSpPr>
              <p:cNvPr id="108860" name="Line 8"/>
              <p:cNvSpPr>
                <a:spLocks noChangeShapeType="1"/>
              </p:cNvSpPr>
              <p:nvPr/>
            </p:nvSpPr>
            <p:spPr bwMode="auto">
              <a:xfrm flipV="1">
                <a:off x="1944" y="2758"/>
                <a:ext cx="790" cy="528"/>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643" name="Group 9"/>
            <p:cNvGrpSpPr>
              <a:grpSpLocks/>
            </p:cNvGrpSpPr>
            <p:nvPr/>
          </p:nvGrpSpPr>
          <p:grpSpPr bwMode="auto">
            <a:xfrm>
              <a:off x="1483" y="2379"/>
              <a:ext cx="429" cy="598"/>
              <a:chOff x="1483" y="2379"/>
              <a:chExt cx="429" cy="598"/>
            </a:xfrm>
          </p:grpSpPr>
          <p:sp>
            <p:nvSpPr>
              <p:cNvPr id="108857" name="Freeform 10"/>
              <p:cNvSpPr>
                <a:spLocks/>
              </p:cNvSpPr>
              <p:nvPr/>
            </p:nvSpPr>
            <p:spPr bwMode="auto">
              <a:xfrm>
                <a:off x="1808" y="2379"/>
                <a:ext cx="104" cy="136"/>
              </a:xfrm>
              <a:custGeom>
                <a:avLst/>
                <a:gdLst>
                  <a:gd name="T0" fmla="*/ 104 w 104"/>
                  <a:gd name="T1" fmla="*/ 0 h 136"/>
                  <a:gd name="T2" fmla="*/ 56 w 104"/>
                  <a:gd name="T3" fmla="*/ 136 h 136"/>
                  <a:gd name="T4" fmla="*/ 32 w 104"/>
                  <a:gd name="T5" fmla="*/ 112 h 136"/>
                  <a:gd name="T6" fmla="*/ 0 w 104"/>
                  <a:gd name="T7" fmla="*/ 96 h 136"/>
                  <a:gd name="T8" fmla="*/ 104 w 104"/>
                  <a:gd name="T9" fmla="*/ 0 h 136"/>
                  <a:gd name="T10" fmla="*/ 0 60000 65536"/>
                  <a:gd name="T11" fmla="*/ 0 60000 65536"/>
                  <a:gd name="T12" fmla="*/ 0 60000 65536"/>
                  <a:gd name="T13" fmla="*/ 0 60000 65536"/>
                  <a:gd name="T14" fmla="*/ 0 60000 65536"/>
                  <a:gd name="T15" fmla="*/ 0 w 104"/>
                  <a:gd name="T16" fmla="*/ 0 h 136"/>
                  <a:gd name="T17" fmla="*/ 104 w 104"/>
                  <a:gd name="T18" fmla="*/ 136 h 136"/>
                </a:gdLst>
                <a:ahLst/>
                <a:cxnLst>
                  <a:cxn ang="T10">
                    <a:pos x="T0" y="T1"/>
                  </a:cxn>
                  <a:cxn ang="T11">
                    <a:pos x="T2" y="T3"/>
                  </a:cxn>
                  <a:cxn ang="T12">
                    <a:pos x="T4" y="T5"/>
                  </a:cxn>
                  <a:cxn ang="T13">
                    <a:pos x="T6" y="T7"/>
                  </a:cxn>
                  <a:cxn ang="T14">
                    <a:pos x="T8" y="T9"/>
                  </a:cxn>
                </a:cxnLst>
                <a:rect l="T15" t="T16" r="T17" b="T18"/>
                <a:pathLst>
                  <a:path w="104" h="136">
                    <a:moveTo>
                      <a:pt x="104" y="0"/>
                    </a:moveTo>
                    <a:lnTo>
                      <a:pt x="56" y="136"/>
                    </a:lnTo>
                    <a:lnTo>
                      <a:pt x="32" y="112"/>
                    </a:lnTo>
                    <a:lnTo>
                      <a:pt x="0" y="96"/>
                    </a:lnTo>
                    <a:lnTo>
                      <a:pt x="104" y="0"/>
                    </a:lnTo>
                    <a:close/>
                  </a:path>
                </a:pathLst>
              </a:custGeom>
              <a:solidFill>
                <a:schemeClr val="bg2"/>
              </a:solidFill>
              <a:ln w="9525">
                <a:solidFill>
                  <a:schemeClr val="bg2"/>
                </a:solidFill>
                <a:round/>
                <a:headEnd/>
                <a:tailEnd/>
              </a:ln>
            </p:spPr>
            <p:txBody>
              <a:bodyPr/>
              <a:lstStyle/>
              <a:p>
                <a:endParaRPr lang="en-US"/>
              </a:p>
            </p:txBody>
          </p:sp>
          <p:sp>
            <p:nvSpPr>
              <p:cNvPr id="108858" name="Line 11"/>
              <p:cNvSpPr>
                <a:spLocks noChangeShapeType="1"/>
              </p:cNvSpPr>
              <p:nvPr/>
            </p:nvSpPr>
            <p:spPr bwMode="auto">
              <a:xfrm flipV="1">
                <a:off x="1483" y="2483"/>
                <a:ext cx="362" cy="49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644" name="Group 12"/>
            <p:cNvGrpSpPr>
              <a:grpSpLocks/>
            </p:cNvGrpSpPr>
            <p:nvPr/>
          </p:nvGrpSpPr>
          <p:grpSpPr bwMode="auto">
            <a:xfrm>
              <a:off x="1936" y="2379"/>
              <a:ext cx="894" cy="604"/>
              <a:chOff x="1936" y="2379"/>
              <a:chExt cx="894" cy="604"/>
            </a:xfrm>
          </p:grpSpPr>
          <p:sp>
            <p:nvSpPr>
              <p:cNvPr id="108855" name="Freeform 13"/>
              <p:cNvSpPr>
                <a:spLocks/>
              </p:cNvSpPr>
              <p:nvPr/>
            </p:nvSpPr>
            <p:spPr bwMode="auto">
              <a:xfrm>
                <a:off x="2702" y="2379"/>
                <a:ext cx="128" cy="104"/>
              </a:xfrm>
              <a:custGeom>
                <a:avLst/>
                <a:gdLst>
                  <a:gd name="T0" fmla="*/ 128 w 128"/>
                  <a:gd name="T1" fmla="*/ 0 h 104"/>
                  <a:gd name="T2" fmla="*/ 40 w 128"/>
                  <a:gd name="T3" fmla="*/ 104 h 104"/>
                  <a:gd name="T4" fmla="*/ 16 w 128"/>
                  <a:gd name="T5" fmla="*/ 80 h 104"/>
                  <a:gd name="T6" fmla="*/ 0 w 128"/>
                  <a:gd name="T7" fmla="*/ 48 h 104"/>
                  <a:gd name="T8" fmla="*/ 128 w 128"/>
                  <a:gd name="T9" fmla="*/ 0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128" y="0"/>
                    </a:moveTo>
                    <a:lnTo>
                      <a:pt x="40" y="104"/>
                    </a:lnTo>
                    <a:lnTo>
                      <a:pt x="16" y="80"/>
                    </a:lnTo>
                    <a:lnTo>
                      <a:pt x="0" y="48"/>
                    </a:lnTo>
                    <a:lnTo>
                      <a:pt x="128" y="0"/>
                    </a:lnTo>
                    <a:close/>
                  </a:path>
                </a:pathLst>
              </a:custGeom>
              <a:solidFill>
                <a:schemeClr val="bg2"/>
              </a:solidFill>
              <a:ln w="9525">
                <a:solidFill>
                  <a:schemeClr val="bg2"/>
                </a:solidFill>
                <a:round/>
                <a:headEnd/>
                <a:tailEnd/>
              </a:ln>
            </p:spPr>
            <p:txBody>
              <a:bodyPr/>
              <a:lstStyle/>
              <a:p>
                <a:endParaRPr lang="en-US"/>
              </a:p>
            </p:txBody>
          </p:sp>
          <p:sp>
            <p:nvSpPr>
              <p:cNvPr id="108856" name="Line 14"/>
              <p:cNvSpPr>
                <a:spLocks noChangeShapeType="1"/>
              </p:cNvSpPr>
              <p:nvPr/>
            </p:nvSpPr>
            <p:spPr bwMode="auto">
              <a:xfrm flipV="1">
                <a:off x="1936" y="2455"/>
                <a:ext cx="790" cy="528"/>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645" name="Group 15"/>
            <p:cNvGrpSpPr>
              <a:grpSpLocks/>
            </p:cNvGrpSpPr>
            <p:nvPr/>
          </p:nvGrpSpPr>
          <p:grpSpPr bwMode="auto">
            <a:xfrm>
              <a:off x="1952" y="2076"/>
              <a:ext cx="886" cy="290"/>
              <a:chOff x="1952" y="2076"/>
              <a:chExt cx="886" cy="290"/>
            </a:xfrm>
          </p:grpSpPr>
          <p:sp>
            <p:nvSpPr>
              <p:cNvPr id="108853" name="Freeform 16"/>
              <p:cNvSpPr>
                <a:spLocks/>
              </p:cNvSpPr>
              <p:nvPr/>
            </p:nvSpPr>
            <p:spPr bwMode="auto">
              <a:xfrm>
                <a:off x="2702" y="2076"/>
                <a:ext cx="136" cy="72"/>
              </a:xfrm>
              <a:custGeom>
                <a:avLst/>
                <a:gdLst>
                  <a:gd name="T0" fmla="*/ 136 w 136"/>
                  <a:gd name="T1" fmla="*/ 0 h 72"/>
                  <a:gd name="T2" fmla="*/ 16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16"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08854" name="Line 17"/>
              <p:cNvSpPr>
                <a:spLocks noChangeShapeType="1"/>
              </p:cNvSpPr>
              <p:nvPr/>
            </p:nvSpPr>
            <p:spPr bwMode="auto">
              <a:xfrm flipV="1">
                <a:off x="1952" y="2114"/>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646" name="Group 18"/>
            <p:cNvGrpSpPr>
              <a:grpSpLocks/>
            </p:cNvGrpSpPr>
            <p:nvPr/>
          </p:nvGrpSpPr>
          <p:grpSpPr bwMode="auto">
            <a:xfrm>
              <a:off x="1481" y="1769"/>
              <a:ext cx="894" cy="283"/>
              <a:chOff x="1481" y="1769"/>
              <a:chExt cx="894" cy="283"/>
            </a:xfrm>
          </p:grpSpPr>
          <p:sp>
            <p:nvSpPr>
              <p:cNvPr id="108851" name="Freeform 19"/>
              <p:cNvSpPr>
                <a:spLocks/>
              </p:cNvSpPr>
              <p:nvPr/>
            </p:nvSpPr>
            <p:spPr bwMode="auto">
              <a:xfrm>
                <a:off x="2231" y="1980"/>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72"/>
                    </a:moveTo>
                    <a:lnTo>
                      <a:pt x="0" y="64"/>
                    </a:lnTo>
                    <a:lnTo>
                      <a:pt x="16" y="32"/>
                    </a:lnTo>
                    <a:lnTo>
                      <a:pt x="24" y="0"/>
                    </a:lnTo>
                    <a:lnTo>
                      <a:pt x="144" y="72"/>
                    </a:lnTo>
                    <a:close/>
                  </a:path>
                </a:pathLst>
              </a:custGeom>
              <a:solidFill>
                <a:schemeClr val="bg2"/>
              </a:solidFill>
              <a:ln w="9525">
                <a:solidFill>
                  <a:schemeClr val="bg2"/>
                </a:solidFill>
                <a:round/>
                <a:headEnd/>
                <a:tailEnd/>
              </a:ln>
            </p:spPr>
            <p:txBody>
              <a:bodyPr/>
              <a:lstStyle/>
              <a:p>
                <a:endParaRPr lang="en-US"/>
              </a:p>
            </p:txBody>
          </p:sp>
          <p:sp>
            <p:nvSpPr>
              <p:cNvPr id="108852" name="Line 20"/>
              <p:cNvSpPr>
                <a:spLocks noChangeShapeType="1"/>
              </p:cNvSpPr>
              <p:nvPr/>
            </p:nvSpPr>
            <p:spPr bwMode="auto">
              <a:xfrm>
                <a:off x="1481" y="1769"/>
                <a:ext cx="774"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7647" name="Oval 21"/>
            <p:cNvSpPr>
              <a:spLocks noChangeArrowheads="1"/>
            </p:cNvSpPr>
            <p:nvPr/>
          </p:nvSpPr>
          <p:spPr bwMode="auto">
            <a:xfrm>
              <a:off x="1457" y="1741"/>
              <a:ext cx="32" cy="40"/>
            </a:xfrm>
            <a:prstGeom prst="ellipse">
              <a:avLst/>
            </a:prstGeom>
            <a:solidFill>
              <a:schemeClr val="bg2"/>
            </a:solidFill>
            <a:ln w="9525">
              <a:solidFill>
                <a:schemeClr val="bg2"/>
              </a:solidFill>
              <a:round/>
              <a:headEnd/>
              <a:tailEnd/>
            </a:ln>
          </p:spPr>
          <p:txBody>
            <a:bodyPr/>
            <a:lstStyle/>
            <a:p>
              <a:endParaRPr lang="en-US"/>
            </a:p>
          </p:txBody>
        </p:sp>
        <p:sp>
          <p:nvSpPr>
            <p:cNvPr id="107648" name="Oval 22"/>
            <p:cNvSpPr>
              <a:spLocks noChangeArrowheads="1"/>
            </p:cNvSpPr>
            <p:nvPr/>
          </p:nvSpPr>
          <p:spPr bwMode="auto">
            <a:xfrm>
              <a:off x="1457" y="1741"/>
              <a:ext cx="32" cy="40"/>
            </a:xfrm>
            <a:prstGeom prst="ellipse">
              <a:avLst/>
            </a:prstGeom>
            <a:solidFill>
              <a:schemeClr val="bg2"/>
            </a:solidFill>
            <a:ln w="25400">
              <a:solidFill>
                <a:schemeClr val="bg2"/>
              </a:solidFill>
              <a:round/>
              <a:headEnd/>
              <a:tailEnd/>
            </a:ln>
          </p:spPr>
          <p:txBody>
            <a:bodyPr/>
            <a:lstStyle/>
            <a:p>
              <a:endParaRPr lang="en-US"/>
            </a:p>
          </p:txBody>
        </p:sp>
        <p:sp>
          <p:nvSpPr>
            <p:cNvPr id="107649" name="Oval 23"/>
            <p:cNvSpPr>
              <a:spLocks noChangeArrowheads="1"/>
            </p:cNvSpPr>
            <p:nvPr/>
          </p:nvSpPr>
          <p:spPr bwMode="auto">
            <a:xfrm>
              <a:off x="1457" y="2044"/>
              <a:ext cx="40" cy="40"/>
            </a:xfrm>
            <a:prstGeom prst="ellipse">
              <a:avLst/>
            </a:prstGeom>
            <a:solidFill>
              <a:schemeClr val="bg2"/>
            </a:solidFill>
            <a:ln w="9525">
              <a:solidFill>
                <a:schemeClr val="bg2"/>
              </a:solidFill>
              <a:round/>
              <a:headEnd/>
              <a:tailEnd/>
            </a:ln>
          </p:spPr>
          <p:txBody>
            <a:bodyPr/>
            <a:lstStyle/>
            <a:p>
              <a:endParaRPr lang="en-US"/>
            </a:p>
          </p:txBody>
        </p:sp>
        <p:sp>
          <p:nvSpPr>
            <p:cNvPr id="107650" name="Oval 24"/>
            <p:cNvSpPr>
              <a:spLocks noChangeArrowheads="1"/>
            </p:cNvSpPr>
            <p:nvPr/>
          </p:nvSpPr>
          <p:spPr bwMode="auto">
            <a:xfrm>
              <a:off x="1457" y="2044"/>
              <a:ext cx="40" cy="40"/>
            </a:xfrm>
            <a:prstGeom prst="ellipse">
              <a:avLst/>
            </a:prstGeom>
            <a:solidFill>
              <a:schemeClr val="bg2"/>
            </a:solidFill>
            <a:ln w="25400">
              <a:solidFill>
                <a:schemeClr val="bg2"/>
              </a:solidFill>
              <a:round/>
              <a:headEnd/>
              <a:tailEnd/>
            </a:ln>
          </p:spPr>
          <p:txBody>
            <a:bodyPr/>
            <a:lstStyle/>
            <a:p>
              <a:endParaRPr lang="en-US"/>
            </a:p>
          </p:txBody>
        </p:sp>
        <p:sp>
          <p:nvSpPr>
            <p:cNvPr id="107651" name="Oval 25"/>
            <p:cNvSpPr>
              <a:spLocks noChangeArrowheads="1"/>
            </p:cNvSpPr>
            <p:nvPr/>
          </p:nvSpPr>
          <p:spPr bwMode="auto">
            <a:xfrm>
              <a:off x="1457" y="2355"/>
              <a:ext cx="40" cy="32"/>
            </a:xfrm>
            <a:prstGeom prst="ellipse">
              <a:avLst/>
            </a:prstGeom>
            <a:solidFill>
              <a:schemeClr val="bg2"/>
            </a:solidFill>
            <a:ln w="9525">
              <a:solidFill>
                <a:schemeClr val="bg2"/>
              </a:solidFill>
              <a:round/>
              <a:headEnd/>
              <a:tailEnd/>
            </a:ln>
          </p:spPr>
          <p:txBody>
            <a:bodyPr/>
            <a:lstStyle/>
            <a:p>
              <a:endParaRPr lang="en-US"/>
            </a:p>
          </p:txBody>
        </p:sp>
        <p:sp>
          <p:nvSpPr>
            <p:cNvPr id="107652" name="Oval 26"/>
            <p:cNvSpPr>
              <a:spLocks noChangeArrowheads="1"/>
            </p:cNvSpPr>
            <p:nvPr/>
          </p:nvSpPr>
          <p:spPr bwMode="auto">
            <a:xfrm>
              <a:off x="1457" y="2355"/>
              <a:ext cx="40" cy="32"/>
            </a:xfrm>
            <a:prstGeom prst="ellipse">
              <a:avLst/>
            </a:prstGeom>
            <a:solidFill>
              <a:schemeClr val="bg2"/>
            </a:solidFill>
            <a:ln w="25400">
              <a:solidFill>
                <a:schemeClr val="bg2"/>
              </a:solidFill>
              <a:round/>
              <a:headEnd/>
              <a:tailEnd/>
            </a:ln>
          </p:spPr>
          <p:txBody>
            <a:bodyPr/>
            <a:lstStyle/>
            <a:p>
              <a:endParaRPr lang="en-US"/>
            </a:p>
          </p:txBody>
        </p:sp>
        <p:sp>
          <p:nvSpPr>
            <p:cNvPr id="107653" name="Oval 27"/>
            <p:cNvSpPr>
              <a:spLocks noChangeArrowheads="1"/>
            </p:cNvSpPr>
            <p:nvPr/>
          </p:nvSpPr>
          <p:spPr bwMode="auto">
            <a:xfrm>
              <a:off x="1457" y="2658"/>
              <a:ext cx="32" cy="32"/>
            </a:xfrm>
            <a:prstGeom prst="ellipse">
              <a:avLst/>
            </a:prstGeom>
            <a:solidFill>
              <a:schemeClr val="bg2"/>
            </a:solidFill>
            <a:ln w="9525">
              <a:solidFill>
                <a:schemeClr val="bg2"/>
              </a:solidFill>
              <a:round/>
              <a:headEnd/>
              <a:tailEnd/>
            </a:ln>
          </p:spPr>
          <p:txBody>
            <a:bodyPr/>
            <a:lstStyle/>
            <a:p>
              <a:endParaRPr lang="en-US"/>
            </a:p>
          </p:txBody>
        </p:sp>
        <p:sp>
          <p:nvSpPr>
            <p:cNvPr id="107654" name="Oval 28"/>
            <p:cNvSpPr>
              <a:spLocks noChangeArrowheads="1"/>
            </p:cNvSpPr>
            <p:nvPr/>
          </p:nvSpPr>
          <p:spPr bwMode="auto">
            <a:xfrm>
              <a:off x="1457" y="2658"/>
              <a:ext cx="32" cy="32"/>
            </a:xfrm>
            <a:prstGeom prst="ellipse">
              <a:avLst/>
            </a:prstGeom>
            <a:solidFill>
              <a:schemeClr val="bg2"/>
            </a:solidFill>
            <a:ln w="25400">
              <a:solidFill>
                <a:schemeClr val="bg2"/>
              </a:solidFill>
              <a:round/>
              <a:headEnd/>
              <a:tailEnd/>
            </a:ln>
          </p:spPr>
          <p:txBody>
            <a:bodyPr/>
            <a:lstStyle/>
            <a:p>
              <a:endParaRPr lang="en-US"/>
            </a:p>
          </p:txBody>
        </p:sp>
        <p:sp>
          <p:nvSpPr>
            <p:cNvPr id="107655" name="Oval 29"/>
            <p:cNvSpPr>
              <a:spLocks noChangeArrowheads="1"/>
            </p:cNvSpPr>
            <p:nvPr/>
          </p:nvSpPr>
          <p:spPr bwMode="auto">
            <a:xfrm>
              <a:off x="1449" y="2969"/>
              <a:ext cx="40" cy="32"/>
            </a:xfrm>
            <a:prstGeom prst="ellipse">
              <a:avLst/>
            </a:prstGeom>
            <a:solidFill>
              <a:schemeClr val="bg2"/>
            </a:solidFill>
            <a:ln w="9525">
              <a:solidFill>
                <a:schemeClr val="bg2"/>
              </a:solidFill>
              <a:round/>
              <a:headEnd/>
              <a:tailEnd/>
            </a:ln>
          </p:spPr>
          <p:txBody>
            <a:bodyPr/>
            <a:lstStyle/>
            <a:p>
              <a:endParaRPr lang="en-US"/>
            </a:p>
          </p:txBody>
        </p:sp>
        <p:sp>
          <p:nvSpPr>
            <p:cNvPr id="107656" name="Oval 30"/>
            <p:cNvSpPr>
              <a:spLocks noChangeArrowheads="1"/>
            </p:cNvSpPr>
            <p:nvPr/>
          </p:nvSpPr>
          <p:spPr bwMode="auto">
            <a:xfrm>
              <a:off x="1449" y="2969"/>
              <a:ext cx="40" cy="32"/>
            </a:xfrm>
            <a:prstGeom prst="ellipse">
              <a:avLst/>
            </a:prstGeom>
            <a:solidFill>
              <a:schemeClr val="bg2"/>
            </a:solidFill>
            <a:ln w="25400">
              <a:solidFill>
                <a:schemeClr val="bg2"/>
              </a:solidFill>
              <a:round/>
              <a:headEnd/>
              <a:tailEnd/>
            </a:ln>
          </p:spPr>
          <p:txBody>
            <a:bodyPr/>
            <a:lstStyle/>
            <a:p>
              <a:endParaRPr lang="en-US"/>
            </a:p>
          </p:txBody>
        </p:sp>
        <p:grpSp>
          <p:nvGrpSpPr>
            <p:cNvPr id="107657" name="Group 31"/>
            <p:cNvGrpSpPr>
              <a:grpSpLocks/>
            </p:cNvGrpSpPr>
            <p:nvPr/>
          </p:nvGrpSpPr>
          <p:grpSpPr bwMode="auto">
            <a:xfrm>
              <a:off x="1912" y="1741"/>
              <a:ext cx="40" cy="1260"/>
              <a:chOff x="1912" y="1741"/>
              <a:chExt cx="40" cy="1260"/>
            </a:xfrm>
          </p:grpSpPr>
          <p:sp>
            <p:nvSpPr>
              <p:cNvPr id="108841" name="Oval 32"/>
              <p:cNvSpPr>
                <a:spLocks noChangeArrowheads="1"/>
              </p:cNvSpPr>
              <p:nvPr/>
            </p:nvSpPr>
            <p:spPr bwMode="auto">
              <a:xfrm>
                <a:off x="1920" y="1741"/>
                <a:ext cx="32" cy="32"/>
              </a:xfrm>
              <a:prstGeom prst="ellipse">
                <a:avLst/>
              </a:prstGeom>
              <a:solidFill>
                <a:schemeClr val="bg2"/>
              </a:solidFill>
              <a:ln w="9525">
                <a:solidFill>
                  <a:schemeClr val="bg2"/>
                </a:solidFill>
                <a:round/>
                <a:headEnd/>
                <a:tailEnd/>
              </a:ln>
            </p:spPr>
            <p:txBody>
              <a:bodyPr/>
              <a:lstStyle/>
              <a:p>
                <a:endParaRPr lang="en-US"/>
              </a:p>
            </p:txBody>
          </p:sp>
          <p:sp>
            <p:nvSpPr>
              <p:cNvPr id="108842" name="Oval 33"/>
              <p:cNvSpPr>
                <a:spLocks noChangeArrowheads="1"/>
              </p:cNvSpPr>
              <p:nvPr/>
            </p:nvSpPr>
            <p:spPr bwMode="auto">
              <a:xfrm>
                <a:off x="1920" y="1741"/>
                <a:ext cx="32" cy="32"/>
              </a:xfrm>
              <a:prstGeom prst="ellipse">
                <a:avLst/>
              </a:prstGeom>
              <a:solidFill>
                <a:schemeClr val="bg2"/>
              </a:solidFill>
              <a:ln w="25400">
                <a:solidFill>
                  <a:schemeClr val="bg2"/>
                </a:solidFill>
                <a:round/>
                <a:headEnd/>
                <a:tailEnd/>
              </a:ln>
            </p:spPr>
            <p:txBody>
              <a:bodyPr/>
              <a:lstStyle/>
              <a:p>
                <a:endParaRPr lang="en-US"/>
              </a:p>
            </p:txBody>
          </p:sp>
          <p:sp>
            <p:nvSpPr>
              <p:cNvPr id="108843" name="Oval 34"/>
              <p:cNvSpPr>
                <a:spLocks noChangeArrowheads="1"/>
              </p:cNvSpPr>
              <p:nvPr/>
            </p:nvSpPr>
            <p:spPr bwMode="auto">
              <a:xfrm>
                <a:off x="1920" y="2044"/>
                <a:ext cx="32" cy="32"/>
              </a:xfrm>
              <a:prstGeom prst="ellipse">
                <a:avLst/>
              </a:prstGeom>
              <a:solidFill>
                <a:schemeClr val="bg2"/>
              </a:solidFill>
              <a:ln w="9525">
                <a:solidFill>
                  <a:schemeClr val="bg2"/>
                </a:solidFill>
                <a:round/>
                <a:headEnd/>
                <a:tailEnd/>
              </a:ln>
            </p:spPr>
            <p:txBody>
              <a:bodyPr/>
              <a:lstStyle/>
              <a:p>
                <a:endParaRPr lang="en-US"/>
              </a:p>
            </p:txBody>
          </p:sp>
          <p:sp>
            <p:nvSpPr>
              <p:cNvPr id="108844" name="Oval 35"/>
              <p:cNvSpPr>
                <a:spLocks noChangeArrowheads="1"/>
              </p:cNvSpPr>
              <p:nvPr/>
            </p:nvSpPr>
            <p:spPr bwMode="auto">
              <a:xfrm>
                <a:off x="1920"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08845" name="Oval 36"/>
              <p:cNvSpPr>
                <a:spLocks noChangeArrowheads="1"/>
              </p:cNvSpPr>
              <p:nvPr/>
            </p:nvSpPr>
            <p:spPr bwMode="auto">
              <a:xfrm>
                <a:off x="1920" y="2347"/>
                <a:ext cx="32" cy="40"/>
              </a:xfrm>
              <a:prstGeom prst="ellipse">
                <a:avLst/>
              </a:prstGeom>
              <a:solidFill>
                <a:schemeClr val="bg2"/>
              </a:solidFill>
              <a:ln w="9525">
                <a:solidFill>
                  <a:schemeClr val="bg2"/>
                </a:solidFill>
                <a:round/>
                <a:headEnd/>
                <a:tailEnd/>
              </a:ln>
            </p:spPr>
            <p:txBody>
              <a:bodyPr/>
              <a:lstStyle/>
              <a:p>
                <a:endParaRPr lang="en-US"/>
              </a:p>
            </p:txBody>
          </p:sp>
          <p:sp>
            <p:nvSpPr>
              <p:cNvPr id="108846" name="Oval 37"/>
              <p:cNvSpPr>
                <a:spLocks noChangeArrowheads="1"/>
              </p:cNvSpPr>
              <p:nvPr/>
            </p:nvSpPr>
            <p:spPr bwMode="auto">
              <a:xfrm>
                <a:off x="1920" y="2347"/>
                <a:ext cx="32" cy="40"/>
              </a:xfrm>
              <a:prstGeom prst="ellipse">
                <a:avLst/>
              </a:prstGeom>
              <a:solidFill>
                <a:schemeClr val="bg2"/>
              </a:solidFill>
              <a:ln w="25400">
                <a:solidFill>
                  <a:schemeClr val="bg2"/>
                </a:solidFill>
                <a:round/>
                <a:headEnd/>
                <a:tailEnd/>
              </a:ln>
            </p:spPr>
            <p:txBody>
              <a:bodyPr/>
              <a:lstStyle/>
              <a:p>
                <a:endParaRPr lang="en-US"/>
              </a:p>
            </p:txBody>
          </p:sp>
          <p:sp>
            <p:nvSpPr>
              <p:cNvPr id="108847" name="Oval 38"/>
              <p:cNvSpPr>
                <a:spLocks noChangeArrowheads="1"/>
              </p:cNvSpPr>
              <p:nvPr/>
            </p:nvSpPr>
            <p:spPr bwMode="auto">
              <a:xfrm>
                <a:off x="1920" y="2658"/>
                <a:ext cx="32" cy="32"/>
              </a:xfrm>
              <a:prstGeom prst="ellipse">
                <a:avLst/>
              </a:prstGeom>
              <a:solidFill>
                <a:schemeClr val="bg2"/>
              </a:solidFill>
              <a:ln w="9525">
                <a:solidFill>
                  <a:schemeClr val="bg2"/>
                </a:solidFill>
                <a:round/>
                <a:headEnd/>
                <a:tailEnd/>
              </a:ln>
            </p:spPr>
            <p:txBody>
              <a:bodyPr/>
              <a:lstStyle/>
              <a:p>
                <a:endParaRPr lang="en-US"/>
              </a:p>
            </p:txBody>
          </p:sp>
          <p:sp>
            <p:nvSpPr>
              <p:cNvPr id="108848" name="Oval 39"/>
              <p:cNvSpPr>
                <a:spLocks noChangeArrowheads="1"/>
              </p:cNvSpPr>
              <p:nvPr/>
            </p:nvSpPr>
            <p:spPr bwMode="auto">
              <a:xfrm>
                <a:off x="1920" y="2658"/>
                <a:ext cx="32" cy="32"/>
              </a:xfrm>
              <a:prstGeom prst="ellipse">
                <a:avLst/>
              </a:prstGeom>
              <a:solidFill>
                <a:schemeClr val="bg2"/>
              </a:solidFill>
              <a:ln w="25400">
                <a:solidFill>
                  <a:schemeClr val="bg2"/>
                </a:solidFill>
                <a:round/>
                <a:headEnd/>
                <a:tailEnd/>
              </a:ln>
            </p:spPr>
            <p:txBody>
              <a:bodyPr/>
              <a:lstStyle/>
              <a:p>
                <a:endParaRPr lang="en-US"/>
              </a:p>
            </p:txBody>
          </p:sp>
          <p:sp>
            <p:nvSpPr>
              <p:cNvPr id="108849" name="Oval 40"/>
              <p:cNvSpPr>
                <a:spLocks noChangeArrowheads="1"/>
              </p:cNvSpPr>
              <p:nvPr/>
            </p:nvSpPr>
            <p:spPr bwMode="auto">
              <a:xfrm>
                <a:off x="1912" y="2961"/>
                <a:ext cx="32" cy="40"/>
              </a:xfrm>
              <a:prstGeom prst="ellipse">
                <a:avLst/>
              </a:prstGeom>
              <a:solidFill>
                <a:schemeClr val="bg2"/>
              </a:solidFill>
              <a:ln w="9525">
                <a:solidFill>
                  <a:schemeClr val="bg2"/>
                </a:solidFill>
                <a:round/>
                <a:headEnd/>
                <a:tailEnd/>
              </a:ln>
            </p:spPr>
            <p:txBody>
              <a:bodyPr/>
              <a:lstStyle/>
              <a:p>
                <a:endParaRPr lang="en-US"/>
              </a:p>
            </p:txBody>
          </p:sp>
          <p:sp>
            <p:nvSpPr>
              <p:cNvPr id="108850" name="Oval 41"/>
              <p:cNvSpPr>
                <a:spLocks noChangeArrowheads="1"/>
              </p:cNvSpPr>
              <p:nvPr/>
            </p:nvSpPr>
            <p:spPr bwMode="auto">
              <a:xfrm>
                <a:off x="1912" y="2961"/>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07658" name="Group 42"/>
            <p:cNvGrpSpPr>
              <a:grpSpLocks/>
            </p:cNvGrpSpPr>
            <p:nvPr/>
          </p:nvGrpSpPr>
          <p:grpSpPr bwMode="auto">
            <a:xfrm>
              <a:off x="2375" y="1749"/>
              <a:ext cx="40" cy="1252"/>
              <a:chOff x="2375" y="1749"/>
              <a:chExt cx="40" cy="1252"/>
            </a:xfrm>
          </p:grpSpPr>
          <p:sp>
            <p:nvSpPr>
              <p:cNvPr id="108831" name="Oval 43"/>
              <p:cNvSpPr>
                <a:spLocks noChangeArrowheads="1"/>
              </p:cNvSpPr>
              <p:nvPr/>
            </p:nvSpPr>
            <p:spPr bwMode="auto">
              <a:xfrm>
                <a:off x="2375" y="1749"/>
                <a:ext cx="32" cy="32"/>
              </a:xfrm>
              <a:prstGeom prst="ellipse">
                <a:avLst/>
              </a:prstGeom>
              <a:solidFill>
                <a:schemeClr val="bg2"/>
              </a:solidFill>
              <a:ln w="9525">
                <a:solidFill>
                  <a:schemeClr val="bg2"/>
                </a:solidFill>
                <a:round/>
                <a:headEnd/>
                <a:tailEnd/>
              </a:ln>
            </p:spPr>
            <p:txBody>
              <a:bodyPr/>
              <a:lstStyle/>
              <a:p>
                <a:endParaRPr lang="en-US"/>
              </a:p>
            </p:txBody>
          </p:sp>
          <p:sp>
            <p:nvSpPr>
              <p:cNvPr id="108832" name="Oval 44"/>
              <p:cNvSpPr>
                <a:spLocks noChangeArrowheads="1"/>
              </p:cNvSpPr>
              <p:nvPr/>
            </p:nvSpPr>
            <p:spPr bwMode="auto">
              <a:xfrm>
                <a:off x="2375" y="1749"/>
                <a:ext cx="32" cy="32"/>
              </a:xfrm>
              <a:prstGeom prst="ellipse">
                <a:avLst/>
              </a:prstGeom>
              <a:solidFill>
                <a:schemeClr val="bg2"/>
              </a:solidFill>
              <a:ln w="25400">
                <a:solidFill>
                  <a:schemeClr val="bg2"/>
                </a:solidFill>
                <a:round/>
                <a:headEnd/>
                <a:tailEnd/>
              </a:ln>
            </p:spPr>
            <p:txBody>
              <a:bodyPr/>
              <a:lstStyle/>
              <a:p>
                <a:endParaRPr lang="en-US"/>
              </a:p>
            </p:txBody>
          </p:sp>
          <p:sp>
            <p:nvSpPr>
              <p:cNvPr id="108833" name="Oval 45"/>
              <p:cNvSpPr>
                <a:spLocks noChangeArrowheads="1"/>
              </p:cNvSpPr>
              <p:nvPr/>
            </p:nvSpPr>
            <p:spPr bwMode="auto">
              <a:xfrm>
                <a:off x="2383" y="2052"/>
                <a:ext cx="32" cy="32"/>
              </a:xfrm>
              <a:prstGeom prst="ellipse">
                <a:avLst/>
              </a:prstGeom>
              <a:solidFill>
                <a:schemeClr val="bg2"/>
              </a:solidFill>
              <a:ln w="9525">
                <a:solidFill>
                  <a:schemeClr val="bg2"/>
                </a:solidFill>
                <a:round/>
                <a:headEnd/>
                <a:tailEnd/>
              </a:ln>
            </p:spPr>
            <p:txBody>
              <a:bodyPr/>
              <a:lstStyle/>
              <a:p>
                <a:endParaRPr lang="en-US"/>
              </a:p>
            </p:txBody>
          </p:sp>
          <p:sp>
            <p:nvSpPr>
              <p:cNvPr id="108834" name="Oval 46"/>
              <p:cNvSpPr>
                <a:spLocks noChangeArrowheads="1"/>
              </p:cNvSpPr>
              <p:nvPr/>
            </p:nvSpPr>
            <p:spPr bwMode="auto">
              <a:xfrm>
                <a:off x="2383" y="2052"/>
                <a:ext cx="32" cy="32"/>
              </a:xfrm>
              <a:prstGeom prst="ellipse">
                <a:avLst/>
              </a:prstGeom>
              <a:solidFill>
                <a:schemeClr val="bg2"/>
              </a:solidFill>
              <a:ln w="25400">
                <a:solidFill>
                  <a:schemeClr val="bg2"/>
                </a:solidFill>
                <a:round/>
                <a:headEnd/>
                <a:tailEnd/>
              </a:ln>
            </p:spPr>
            <p:txBody>
              <a:bodyPr/>
              <a:lstStyle/>
              <a:p>
                <a:endParaRPr lang="en-US"/>
              </a:p>
            </p:txBody>
          </p:sp>
          <p:sp>
            <p:nvSpPr>
              <p:cNvPr id="108835" name="Oval 47"/>
              <p:cNvSpPr>
                <a:spLocks noChangeArrowheads="1"/>
              </p:cNvSpPr>
              <p:nvPr/>
            </p:nvSpPr>
            <p:spPr bwMode="auto">
              <a:xfrm>
                <a:off x="2383" y="2355"/>
                <a:ext cx="32" cy="32"/>
              </a:xfrm>
              <a:prstGeom prst="ellipse">
                <a:avLst/>
              </a:prstGeom>
              <a:solidFill>
                <a:schemeClr val="bg2"/>
              </a:solidFill>
              <a:ln w="9525">
                <a:solidFill>
                  <a:schemeClr val="bg2"/>
                </a:solidFill>
                <a:round/>
                <a:headEnd/>
                <a:tailEnd/>
              </a:ln>
            </p:spPr>
            <p:txBody>
              <a:bodyPr/>
              <a:lstStyle/>
              <a:p>
                <a:endParaRPr lang="en-US"/>
              </a:p>
            </p:txBody>
          </p:sp>
          <p:sp>
            <p:nvSpPr>
              <p:cNvPr id="108836" name="Oval 48"/>
              <p:cNvSpPr>
                <a:spLocks noChangeArrowheads="1"/>
              </p:cNvSpPr>
              <p:nvPr/>
            </p:nvSpPr>
            <p:spPr bwMode="auto">
              <a:xfrm>
                <a:off x="2383"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08837" name="Oval 49"/>
              <p:cNvSpPr>
                <a:spLocks noChangeArrowheads="1"/>
              </p:cNvSpPr>
              <p:nvPr/>
            </p:nvSpPr>
            <p:spPr bwMode="auto">
              <a:xfrm>
                <a:off x="2375" y="2658"/>
                <a:ext cx="32" cy="40"/>
              </a:xfrm>
              <a:prstGeom prst="ellipse">
                <a:avLst/>
              </a:prstGeom>
              <a:solidFill>
                <a:schemeClr val="bg2"/>
              </a:solidFill>
              <a:ln w="9525">
                <a:solidFill>
                  <a:schemeClr val="bg2"/>
                </a:solidFill>
                <a:round/>
                <a:headEnd/>
                <a:tailEnd/>
              </a:ln>
            </p:spPr>
            <p:txBody>
              <a:bodyPr/>
              <a:lstStyle/>
              <a:p>
                <a:endParaRPr lang="en-US"/>
              </a:p>
            </p:txBody>
          </p:sp>
          <p:sp>
            <p:nvSpPr>
              <p:cNvPr id="108838" name="Oval 50"/>
              <p:cNvSpPr>
                <a:spLocks noChangeArrowheads="1"/>
              </p:cNvSpPr>
              <p:nvPr/>
            </p:nvSpPr>
            <p:spPr bwMode="auto">
              <a:xfrm>
                <a:off x="2375" y="2658"/>
                <a:ext cx="32" cy="40"/>
              </a:xfrm>
              <a:prstGeom prst="ellipse">
                <a:avLst/>
              </a:prstGeom>
              <a:solidFill>
                <a:schemeClr val="bg2"/>
              </a:solidFill>
              <a:ln w="25400">
                <a:solidFill>
                  <a:schemeClr val="bg2"/>
                </a:solidFill>
                <a:round/>
                <a:headEnd/>
                <a:tailEnd/>
              </a:ln>
            </p:spPr>
            <p:txBody>
              <a:bodyPr/>
              <a:lstStyle/>
              <a:p>
                <a:endParaRPr lang="en-US"/>
              </a:p>
            </p:txBody>
          </p:sp>
          <p:sp>
            <p:nvSpPr>
              <p:cNvPr id="108839" name="Oval 51"/>
              <p:cNvSpPr>
                <a:spLocks noChangeArrowheads="1"/>
              </p:cNvSpPr>
              <p:nvPr/>
            </p:nvSpPr>
            <p:spPr bwMode="auto">
              <a:xfrm>
                <a:off x="2375" y="2969"/>
                <a:ext cx="32" cy="32"/>
              </a:xfrm>
              <a:prstGeom prst="ellipse">
                <a:avLst/>
              </a:prstGeom>
              <a:solidFill>
                <a:schemeClr val="bg2"/>
              </a:solidFill>
              <a:ln w="9525">
                <a:solidFill>
                  <a:schemeClr val="bg2"/>
                </a:solidFill>
                <a:round/>
                <a:headEnd/>
                <a:tailEnd/>
              </a:ln>
            </p:spPr>
            <p:txBody>
              <a:bodyPr/>
              <a:lstStyle/>
              <a:p>
                <a:endParaRPr lang="en-US"/>
              </a:p>
            </p:txBody>
          </p:sp>
          <p:sp>
            <p:nvSpPr>
              <p:cNvPr id="108840" name="Oval 52"/>
              <p:cNvSpPr>
                <a:spLocks noChangeArrowheads="1"/>
              </p:cNvSpPr>
              <p:nvPr/>
            </p:nvSpPr>
            <p:spPr bwMode="auto">
              <a:xfrm>
                <a:off x="2375"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07659" name="Group 53"/>
            <p:cNvGrpSpPr>
              <a:grpSpLocks/>
            </p:cNvGrpSpPr>
            <p:nvPr/>
          </p:nvGrpSpPr>
          <p:grpSpPr bwMode="auto">
            <a:xfrm>
              <a:off x="1489" y="2076"/>
              <a:ext cx="431" cy="284"/>
              <a:chOff x="1489" y="2076"/>
              <a:chExt cx="431" cy="284"/>
            </a:xfrm>
          </p:grpSpPr>
          <p:sp>
            <p:nvSpPr>
              <p:cNvPr id="108829" name="Freeform 54"/>
              <p:cNvSpPr>
                <a:spLocks/>
              </p:cNvSpPr>
              <p:nvPr/>
            </p:nvSpPr>
            <p:spPr bwMode="auto">
              <a:xfrm>
                <a:off x="1784" y="2076"/>
                <a:ext cx="136" cy="96"/>
              </a:xfrm>
              <a:custGeom>
                <a:avLst/>
                <a:gdLst>
                  <a:gd name="T0" fmla="*/ 136 w 136"/>
                  <a:gd name="T1" fmla="*/ 0 h 96"/>
                  <a:gd name="T2" fmla="*/ 40 w 136"/>
                  <a:gd name="T3" fmla="*/ 96 h 96"/>
                  <a:gd name="T4" fmla="*/ 24 w 136"/>
                  <a:gd name="T5" fmla="*/ 72 h 96"/>
                  <a:gd name="T6" fmla="*/ 0 w 136"/>
                  <a:gd name="T7" fmla="*/ 40 h 96"/>
                  <a:gd name="T8" fmla="*/ 136 w 136"/>
                  <a:gd name="T9" fmla="*/ 0 h 96"/>
                  <a:gd name="T10" fmla="*/ 0 60000 65536"/>
                  <a:gd name="T11" fmla="*/ 0 60000 65536"/>
                  <a:gd name="T12" fmla="*/ 0 60000 65536"/>
                  <a:gd name="T13" fmla="*/ 0 60000 65536"/>
                  <a:gd name="T14" fmla="*/ 0 60000 65536"/>
                  <a:gd name="T15" fmla="*/ 0 w 136"/>
                  <a:gd name="T16" fmla="*/ 0 h 96"/>
                  <a:gd name="T17" fmla="*/ 136 w 136"/>
                  <a:gd name="T18" fmla="*/ 96 h 96"/>
                </a:gdLst>
                <a:ahLst/>
                <a:cxnLst>
                  <a:cxn ang="T10">
                    <a:pos x="T0" y="T1"/>
                  </a:cxn>
                  <a:cxn ang="T11">
                    <a:pos x="T2" y="T3"/>
                  </a:cxn>
                  <a:cxn ang="T12">
                    <a:pos x="T4" y="T5"/>
                  </a:cxn>
                  <a:cxn ang="T13">
                    <a:pos x="T6" y="T7"/>
                  </a:cxn>
                  <a:cxn ang="T14">
                    <a:pos x="T8" y="T9"/>
                  </a:cxn>
                </a:cxnLst>
                <a:rect l="T15" t="T16" r="T17" b="T18"/>
                <a:pathLst>
                  <a:path w="136" h="96">
                    <a:moveTo>
                      <a:pt x="136" y="0"/>
                    </a:moveTo>
                    <a:lnTo>
                      <a:pt x="40" y="96"/>
                    </a:lnTo>
                    <a:lnTo>
                      <a:pt x="24" y="72"/>
                    </a:lnTo>
                    <a:lnTo>
                      <a:pt x="0" y="40"/>
                    </a:lnTo>
                    <a:lnTo>
                      <a:pt x="136" y="0"/>
                    </a:lnTo>
                    <a:close/>
                  </a:path>
                </a:pathLst>
              </a:custGeom>
              <a:solidFill>
                <a:schemeClr val="bg2"/>
              </a:solidFill>
              <a:ln w="9525">
                <a:solidFill>
                  <a:schemeClr val="bg2"/>
                </a:solidFill>
                <a:round/>
                <a:headEnd/>
                <a:tailEnd/>
              </a:ln>
            </p:spPr>
            <p:txBody>
              <a:bodyPr/>
              <a:lstStyle/>
              <a:p>
                <a:endParaRPr lang="en-US"/>
              </a:p>
            </p:txBody>
          </p:sp>
          <p:sp>
            <p:nvSpPr>
              <p:cNvPr id="108830" name="Line 55"/>
              <p:cNvSpPr>
                <a:spLocks noChangeShapeType="1"/>
              </p:cNvSpPr>
              <p:nvPr/>
            </p:nvSpPr>
            <p:spPr bwMode="auto">
              <a:xfrm flipV="1">
                <a:off x="1489" y="2143"/>
                <a:ext cx="327" cy="217"/>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660" name="Group 56"/>
            <p:cNvGrpSpPr>
              <a:grpSpLocks/>
            </p:cNvGrpSpPr>
            <p:nvPr/>
          </p:nvGrpSpPr>
          <p:grpSpPr bwMode="auto">
            <a:xfrm>
              <a:off x="1489" y="1733"/>
              <a:ext cx="423" cy="56"/>
              <a:chOff x="1489" y="1733"/>
              <a:chExt cx="423" cy="56"/>
            </a:xfrm>
          </p:grpSpPr>
          <p:sp>
            <p:nvSpPr>
              <p:cNvPr id="108821" name="Freeform 57"/>
              <p:cNvSpPr>
                <a:spLocks/>
              </p:cNvSpPr>
              <p:nvPr/>
            </p:nvSpPr>
            <p:spPr bwMode="auto">
              <a:xfrm>
                <a:off x="1792" y="1733"/>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08822" name="Group 58"/>
              <p:cNvGrpSpPr>
                <a:grpSpLocks/>
              </p:cNvGrpSpPr>
              <p:nvPr/>
            </p:nvGrpSpPr>
            <p:grpSpPr bwMode="auto">
              <a:xfrm>
                <a:off x="1489" y="1757"/>
                <a:ext cx="295" cy="1"/>
                <a:chOff x="1489" y="1757"/>
                <a:chExt cx="295" cy="1"/>
              </a:xfrm>
            </p:grpSpPr>
            <p:sp>
              <p:nvSpPr>
                <p:cNvPr id="108823" name="Line 59"/>
                <p:cNvSpPr>
                  <a:spLocks noChangeShapeType="1"/>
                </p:cNvSpPr>
                <p:nvPr/>
              </p:nvSpPr>
              <p:spPr bwMode="auto">
                <a:xfrm>
                  <a:off x="148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824" name="Line 60"/>
                <p:cNvSpPr>
                  <a:spLocks noChangeShapeType="1"/>
                </p:cNvSpPr>
                <p:nvPr/>
              </p:nvSpPr>
              <p:spPr bwMode="auto">
                <a:xfrm>
                  <a:off x="1544"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825" name="Line 61"/>
                <p:cNvSpPr>
                  <a:spLocks noChangeShapeType="1"/>
                </p:cNvSpPr>
                <p:nvPr/>
              </p:nvSpPr>
              <p:spPr bwMode="auto">
                <a:xfrm>
                  <a:off x="1600"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826" name="Line 62"/>
                <p:cNvSpPr>
                  <a:spLocks noChangeShapeType="1"/>
                </p:cNvSpPr>
                <p:nvPr/>
              </p:nvSpPr>
              <p:spPr bwMode="auto">
                <a:xfrm>
                  <a:off x="165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827" name="Line 63"/>
                <p:cNvSpPr>
                  <a:spLocks noChangeShapeType="1"/>
                </p:cNvSpPr>
                <p:nvPr/>
              </p:nvSpPr>
              <p:spPr bwMode="auto">
                <a:xfrm>
                  <a:off x="171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828" name="Line 64"/>
                <p:cNvSpPr>
                  <a:spLocks noChangeShapeType="1"/>
                </p:cNvSpPr>
                <p:nvPr/>
              </p:nvSpPr>
              <p:spPr bwMode="auto">
                <a:xfrm>
                  <a:off x="1768"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661" name="Group 65"/>
            <p:cNvGrpSpPr>
              <a:grpSpLocks/>
            </p:cNvGrpSpPr>
            <p:nvPr/>
          </p:nvGrpSpPr>
          <p:grpSpPr bwMode="auto">
            <a:xfrm>
              <a:off x="1952" y="1725"/>
              <a:ext cx="415" cy="56"/>
              <a:chOff x="1952" y="1725"/>
              <a:chExt cx="415" cy="56"/>
            </a:xfrm>
          </p:grpSpPr>
          <p:sp>
            <p:nvSpPr>
              <p:cNvPr id="108813" name="Freeform 66"/>
              <p:cNvSpPr>
                <a:spLocks/>
              </p:cNvSpPr>
              <p:nvPr/>
            </p:nvSpPr>
            <p:spPr bwMode="auto">
              <a:xfrm>
                <a:off x="2255" y="1725"/>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8814" name="Group 67"/>
              <p:cNvGrpSpPr>
                <a:grpSpLocks/>
              </p:cNvGrpSpPr>
              <p:nvPr/>
            </p:nvGrpSpPr>
            <p:grpSpPr bwMode="auto">
              <a:xfrm>
                <a:off x="1952" y="1757"/>
                <a:ext cx="295" cy="1"/>
                <a:chOff x="1952" y="1757"/>
                <a:chExt cx="295" cy="1"/>
              </a:xfrm>
            </p:grpSpPr>
            <p:sp>
              <p:nvSpPr>
                <p:cNvPr id="108815" name="Line 68"/>
                <p:cNvSpPr>
                  <a:spLocks noChangeShapeType="1"/>
                </p:cNvSpPr>
                <p:nvPr/>
              </p:nvSpPr>
              <p:spPr bwMode="auto">
                <a:xfrm>
                  <a:off x="195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816" name="Line 69"/>
                <p:cNvSpPr>
                  <a:spLocks noChangeShapeType="1"/>
                </p:cNvSpPr>
                <p:nvPr/>
              </p:nvSpPr>
              <p:spPr bwMode="auto">
                <a:xfrm>
                  <a:off x="2008" y="1757"/>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817" name="Line 70"/>
                <p:cNvSpPr>
                  <a:spLocks noChangeShapeType="1"/>
                </p:cNvSpPr>
                <p:nvPr/>
              </p:nvSpPr>
              <p:spPr bwMode="auto">
                <a:xfrm>
                  <a:off x="2063"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818" name="Line 71"/>
                <p:cNvSpPr>
                  <a:spLocks noChangeShapeType="1"/>
                </p:cNvSpPr>
                <p:nvPr/>
              </p:nvSpPr>
              <p:spPr bwMode="auto">
                <a:xfrm>
                  <a:off x="211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819" name="Line 72"/>
                <p:cNvSpPr>
                  <a:spLocks noChangeShapeType="1"/>
                </p:cNvSpPr>
                <p:nvPr/>
              </p:nvSpPr>
              <p:spPr bwMode="auto">
                <a:xfrm>
                  <a:off x="217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820" name="Line 73"/>
                <p:cNvSpPr>
                  <a:spLocks noChangeShapeType="1"/>
                </p:cNvSpPr>
                <p:nvPr/>
              </p:nvSpPr>
              <p:spPr bwMode="auto">
                <a:xfrm>
                  <a:off x="2231"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662" name="Group 74"/>
            <p:cNvGrpSpPr>
              <a:grpSpLocks/>
            </p:cNvGrpSpPr>
            <p:nvPr/>
          </p:nvGrpSpPr>
          <p:grpSpPr bwMode="auto">
            <a:xfrm>
              <a:off x="1497" y="2036"/>
              <a:ext cx="415" cy="56"/>
              <a:chOff x="1497" y="2036"/>
              <a:chExt cx="415" cy="56"/>
            </a:xfrm>
          </p:grpSpPr>
          <p:sp>
            <p:nvSpPr>
              <p:cNvPr id="108805" name="Freeform 75"/>
              <p:cNvSpPr>
                <a:spLocks/>
              </p:cNvSpPr>
              <p:nvPr/>
            </p:nvSpPr>
            <p:spPr bwMode="auto">
              <a:xfrm>
                <a:off x="1800"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8806" name="Group 76"/>
              <p:cNvGrpSpPr>
                <a:grpSpLocks/>
              </p:cNvGrpSpPr>
              <p:nvPr/>
            </p:nvGrpSpPr>
            <p:grpSpPr bwMode="auto">
              <a:xfrm>
                <a:off x="1497" y="2068"/>
                <a:ext cx="295" cy="1"/>
                <a:chOff x="1497" y="2068"/>
                <a:chExt cx="295" cy="1"/>
              </a:xfrm>
            </p:grpSpPr>
            <p:sp>
              <p:nvSpPr>
                <p:cNvPr id="108807" name="Line 77"/>
                <p:cNvSpPr>
                  <a:spLocks noChangeShapeType="1"/>
                </p:cNvSpPr>
                <p:nvPr/>
              </p:nvSpPr>
              <p:spPr bwMode="auto">
                <a:xfrm>
                  <a:off x="1497" y="206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808" name="Line 78"/>
                <p:cNvSpPr>
                  <a:spLocks noChangeShapeType="1"/>
                </p:cNvSpPr>
                <p:nvPr/>
              </p:nvSpPr>
              <p:spPr bwMode="auto">
                <a:xfrm>
                  <a:off x="155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809" name="Line 79"/>
                <p:cNvSpPr>
                  <a:spLocks noChangeShapeType="1"/>
                </p:cNvSpPr>
                <p:nvPr/>
              </p:nvSpPr>
              <p:spPr bwMode="auto">
                <a:xfrm>
                  <a:off x="160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810" name="Line 80"/>
                <p:cNvSpPr>
                  <a:spLocks noChangeShapeType="1"/>
                </p:cNvSpPr>
                <p:nvPr/>
              </p:nvSpPr>
              <p:spPr bwMode="auto">
                <a:xfrm>
                  <a:off x="166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811" name="Line 81"/>
                <p:cNvSpPr>
                  <a:spLocks noChangeShapeType="1"/>
                </p:cNvSpPr>
                <p:nvPr/>
              </p:nvSpPr>
              <p:spPr bwMode="auto">
                <a:xfrm>
                  <a:off x="1720"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812" name="Line 82"/>
                <p:cNvSpPr>
                  <a:spLocks noChangeShapeType="1"/>
                </p:cNvSpPr>
                <p:nvPr/>
              </p:nvSpPr>
              <p:spPr bwMode="auto">
                <a:xfrm>
                  <a:off x="1776"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663" name="Group 83"/>
            <p:cNvGrpSpPr>
              <a:grpSpLocks/>
            </p:cNvGrpSpPr>
            <p:nvPr/>
          </p:nvGrpSpPr>
          <p:grpSpPr bwMode="auto">
            <a:xfrm>
              <a:off x="1960" y="2036"/>
              <a:ext cx="423" cy="56"/>
              <a:chOff x="1960" y="2036"/>
              <a:chExt cx="423" cy="56"/>
            </a:xfrm>
          </p:grpSpPr>
          <p:sp>
            <p:nvSpPr>
              <p:cNvPr id="108797" name="Freeform 84"/>
              <p:cNvSpPr>
                <a:spLocks/>
              </p:cNvSpPr>
              <p:nvPr/>
            </p:nvSpPr>
            <p:spPr bwMode="auto">
              <a:xfrm>
                <a:off x="2271"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8798" name="Group 85"/>
              <p:cNvGrpSpPr>
                <a:grpSpLocks/>
              </p:cNvGrpSpPr>
              <p:nvPr/>
            </p:nvGrpSpPr>
            <p:grpSpPr bwMode="auto">
              <a:xfrm>
                <a:off x="1960" y="2068"/>
                <a:ext cx="303" cy="1"/>
                <a:chOff x="1960" y="2068"/>
                <a:chExt cx="303" cy="1"/>
              </a:xfrm>
            </p:grpSpPr>
            <p:sp>
              <p:nvSpPr>
                <p:cNvPr id="108799" name="Line 86"/>
                <p:cNvSpPr>
                  <a:spLocks noChangeShapeType="1"/>
                </p:cNvSpPr>
                <p:nvPr/>
              </p:nvSpPr>
              <p:spPr bwMode="auto">
                <a:xfrm>
                  <a:off x="1960"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800" name="Line 87"/>
                <p:cNvSpPr>
                  <a:spLocks noChangeShapeType="1"/>
                </p:cNvSpPr>
                <p:nvPr/>
              </p:nvSpPr>
              <p:spPr bwMode="auto">
                <a:xfrm>
                  <a:off x="2015"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801" name="Line 88"/>
                <p:cNvSpPr>
                  <a:spLocks noChangeShapeType="1"/>
                </p:cNvSpPr>
                <p:nvPr/>
              </p:nvSpPr>
              <p:spPr bwMode="auto">
                <a:xfrm>
                  <a:off x="207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802" name="Line 89"/>
                <p:cNvSpPr>
                  <a:spLocks noChangeShapeType="1"/>
                </p:cNvSpPr>
                <p:nvPr/>
              </p:nvSpPr>
              <p:spPr bwMode="auto">
                <a:xfrm>
                  <a:off x="212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803" name="Line 90"/>
                <p:cNvSpPr>
                  <a:spLocks noChangeShapeType="1"/>
                </p:cNvSpPr>
                <p:nvPr/>
              </p:nvSpPr>
              <p:spPr bwMode="auto">
                <a:xfrm>
                  <a:off x="2183"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804" name="Line 91"/>
                <p:cNvSpPr>
                  <a:spLocks noChangeShapeType="1"/>
                </p:cNvSpPr>
                <p:nvPr/>
              </p:nvSpPr>
              <p:spPr bwMode="auto">
                <a:xfrm>
                  <a:off x="2239"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664" name="Group 92"/>
            <p:cNvGrpSpPr>
              <a:grpSpLocks/>
            </p:cNvGrpSpPr>
            <p:nvPr/>
          </p:nvGrpSpPr>
          <p:grpSpPr bwMode="auto">
            <a:xfrm>
              <a:off x="2431" y="2036"/>
              <a:ext cx="415" cy="56"/>
              <a:chOff x="2431" y="2036"/>
              <a:chExt cx="415" cy="56"/>
            </a:xfrm>
          </p:grpSpPr>
          <p:sp>
            <p:nvSpPr>
              <p:cNvPr id="108789" name="Freeform 93"/>
              <p:cNvSpPr>
                <a:spLocks/>
              </p:cNvSpPr>
              <p:nvPr/>
            </p:nvSpPr>
            <p:spPr bwMode="auto">
              <a:xfrm>
                <a:off x="2734"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8790" name="Group 94"/>
              <p:cNvGrpSpPr>
                <a:grpSpLocks/>
              </p:cNvGrpSpPr>
              <p:nvPr/>
            </p:nvGrpSpPr>
            <p:grpSpPr bwMode="auto">
              <a:xfrm>
                <a:off x="2431" y="2068"/>
                <a:ext cx="295" cy="1"/>
                <a:chOff x="2431" y="2068"/>
                <a:chExt cx="295" cy="1"/>
              </a:xfrm>
            </p:grpSpPr>
            <p:sp>
              <p:nvSpPr>
                <p:cNvPr id="108791" name="Line 95"/>
                <p:cNvSpPr>
                  <a:spLocks noChangeShapeType="1"/>
                </p:cNvSpPr>
                <p:nvPr/>
              </p:nvSpPr>
              <p:spPr bwMode="auto">
                <a:xfrm>
                  <a:off x="243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792" name="Line 96"/>
                <p:cNvSpPr>
                  <a:spLocks noChangeShapeType="1"/>
                </p:cNvSpPr>
                <p:nvPr/>
              </p:nvSpPr>
              <p:spPr bwMode="auto">
                <a:xfrm>
                  <a:off x="248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793" name="Line 97"/>
                <p:cNvSpPr>
                  <a:spLocks noChangeShapeType="1"/>
                </p:cNvSpPr>
                <p:nvPr/>
              </p:nvSpPr>
              <p:spPr bwMode="auto">
                <a:xfrm>
                  <a:off x="254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794" name="Line 98"/>
                <p:cNvSpPr>
                  <a:spLocks noChangeShapeType="1"/>
                </p:cNvSpPr>
                <p:nvPr/>
              </p:nvSpPr>
              <p:spPr bwMode="auto">
                <a:xfrm>
                  <a:off x="259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795" name="Line 99"/>
                <p:cNvSpPr>
                  <a:spLocks noChangeShapeType="1"/>
                </p:cNvSpPr>
                <p:nvPr/>
              </p:nvSpPr>
              <p:spPr bwMode="auto">
                <a:xfrm>
                  <a:off x="265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796" name="Line 100"/>
                <p:cNvSpPr>
                  <a:spLocks noChangeShapeType="1"/>
                </p:cNvSpPr>
                <p:nvPr/>
              </p:nvSpPr>
              <p:spPr bwMode="auto">
                <a:xfrm>
                  <a:off x="2710"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665" name="Group 101"/>
            <p:cNvGrpSpPr>
              <a:grpSpLocks/>
            </p:cNvGrpSpPr>
            <p:nvPr/>
          </p:nvGrpSpPr>
          <p:grpSpPr bwMode="auto">
            <a:xfrm>
              <a:off x="2423" y="2347"/>
              <a:ext cx="415" cy="56"/>
              <a:chOff x="2423" y="2347"/>
              <a:chExt cx="415" cy="56"/>
            </a:xfrm>
          </p:grpSpPr>
          <p:sp>
            <p:nvSpPr>
              <p:cNvPr id="108781" name="Freeform 102"/>
              <p:cNvSpPr>
                <a:spLocks/>
              </p:cNvSpPr>
              <p:nvPr/>
            </p:nvSpPr>
            <p:spPr bwMode="auto">
              <a:xfrm>
                <a:off x="2726"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8782" name="Group 103"/>
              <p:cNvGrpSpPr>
                <a:grpSpLocks/>
              </p:cNvGrpSpPr>
              <p:nvPr/>
            </p:nvGrpSpPr>
            <p:grpSpPr bwMode="auto">
              <a:xfrm>
                <a:off x="2423" y="2371"/>
                <a:ext cx="295" cy="1"/>
                <a:chOff x="2423" y="2371"/>
                <a:chExt cx="295" cy="1"/>
              </a:xfrm>
            </p:grpSpPr>
            <p:sp>
              <p:nvSpPr>
                <p:cNvPr id="108783" name="Line 104"/>
                <p:cNvSpPr>
                  <a:spLocks noChangeShapeType="1"/>
                </p:cNvSpPr>
                <p:nvPr/>
              </p:nvSpPr>
              <p:spPr bwMode="auto">
                <a:xfrm>
                  <a:off x="242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784" name="Line 105"/>
                <p:cNvSpPr>
                  <a:spLocks noChangeShapeType="1"/>
                </p:cNvSpPr>
                <p:nvPr/>
              </p:nvSpPr>
              <p:spPr bwMode="auto">
                <a:xfrm>
                  <a:off x="247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785" name="Line 106"/>
                <p:cNvSpPr>
                  <a:spLocks noChangeShapeType="1"/>
                </p:cNvSpPr>
                <p:nvPr/>
              </p:nvSpPr>
              <p:spPr bwMode="auto">
                <a:xfrm>
                  <a:off x="253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786" name="Line 107"/>
                <p:cNvSpPr>
                  <a:spLocks noChangeShapeType="1"/>
                </p:cNvSpPr>
                <p:nvPr/>
              </p:nvSpPr>
              <p:spPr bwMode="auto">
                <a:xfrm>
                  <a:off x="259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787" name="Line 108"/>
                <p:cNvSpPr>
                  <a:spLocks noChangeShapeType="1"/>
                </p:cNvSpPr>
                <p:nvPr/>
              </p:nvSpPr>
              <p:spPr bwMode="auto">
                <a:xfrm>
                  <a:off x="264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788" name="Line 109"/>
                <p:cNvSpPr>
                  <a:spLocks noChangeShapeType="1"/>
                </p:cNvSpPr>
                <p:nvPr/>
              </p:nvSpPr>
              <p:spPr bwMode="auto">
                <a:xfrm>
                  <a:off x="2702"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666" name="Group 110"/>
            <p:cNvGrpSpPr>
              <a:grpSpLocks/>
            </p:cNvGrpSpPr>
            <p:nvPr/>
          </p:nvGrpSpPr>
          <p:grpSpPr bwMode="auto">
            <a:xfrm>
              <a:off x="1960" y="2347"/>
              <a:ext cx="415" cy="56"/>
              <a:chOff x="1960" y="2347"/>
              <a:chExt cx="415" cy="56"/>
            </a:xfrm>
          </p:grpSpPr>
          <p:sp>
            <p:nvSpPr>
              <p:cNvPr id="108773" name="Freeform 111"/>
              <p:cNvSpPr>
                <a:spLocks/>
              </p:cNvSpPr>
              <p:nvPr/>
            </p:nvSpPr>
            <p:spPr bwMode="auto">
              <a:xfrm>
                <a:off x="2263"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8774" name="Group 112"/>
              <p:cNvGrpSpPr>
                <a:grpSpLocks/>
              </p:cNvGrpSpPr>
              <p:nvPr/>
            </p:nvGrpSpPr>
            <p:grpSpPr bwMode="auto">
              <a:xfrm>
                <a:off x="1960" y="2371"/>
                <a:ext cx="295" cy="1"/>
                <a:chOff x="1960" y="2371"/>
                <a:chExt cx="295" cy="1"/>
              </a:xfrm>
            </p:grpSpPr>
            <p:sp>
              <p:nvSpPr>
                <p:cNvPr id="108775" name="Line 113"/>
                <p:cNvSpPr>
                  <a:spLocks noChangeShapeType="1"/>
                </p:cNvSpPr>
                <p:nvPr/>
              </p:nvSpPr>
              <p:spPr bwMode="auto">
                <a:xfrm>
                  <a:off x="196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776" name="Line 114"/>
                <p:cNvSpPr>
                  <a:spLocks noChangeShapeType="1"/>
                </p:cNvSpPr>
                <p:nvPr/>
              </p:nvSpPr>
              <p:spPr bwMode="auto">
                <a:xfrm>
                  <a:off x="2015"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777" name="Line 115"/>
                <p:cNvSpPr>
                  <a:spLocks noChangeShapeType="1"/>
                </p:cNvSpPr>
                <p:nvPr/>
              </p:nvSpPr>
              <p:spPr bwMode="auto">
                <a:xfrm>
                  <a:off x="2071"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778" name="Line 116"/>
                <p:cNvSpPr>
                  <a:spLocks noChangeShapeType="1"/>
                </p:cNvSpPr>
                <p:nvPr/>
              </p:nvSpPr>
              <p:spPr bwMode="auto">
                <a:xfrm>
                  <a:off x="2127"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779" name="Line 117"/>
                <p:cNvSpPr>
                  <a:spLocks noChangeShapeType="1"/>
                </p:cNvSpPr>
                <p:nvPr/>
              </p:nvSpPr>
              <p:spPr bwMode="auto">
                <a:xfrm>
                  <a:off x="218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780" name="Line 118"/>
                <p:cNvSpPr>
                  <a:spLocks noChangeShapeType="1"/>
                </p:cNvSpPr>
                <p:nvPr/>
              </p:nvSpPr>
              <p:spPr bwMode="auto">
                <a:xfrm>
                  <a:off x="2239"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667" name="Group 119"/>
            <p:cNvGrpSpPr>
              <a:grpSpLocks/>
            </p:cNvGrpSpPr>
            <p:nvPr/>
          </p:nvGrpSpPr>
          <p:grpSpPr bwMode="auto">
            <a:xfrm>
              <a:off x="1497" y="2339"/>
              <a:ext cx="415" cy="56"/>
              <a:chOff x="1497" y="2339"/>
              <a:chExt cx="415" cy="56"/>
            </a:xfrm>
          </p:grpSpPr>
          <p:sp>
            <p:nvSpPr>
              <p:cNvPr id="108765" name="Freeform 120"/>
              <p:cNvSpPr>
                <a:spLocks/>
              </p:cNvSpPr>
              <p:nvPr/>
            </p:nvSpPr>
            <p:spPr bwMode="auto">
              <a:xfrm>
                <a:off x="1800" y="2339"/>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8766" name="Group 121"/>
              <p:cNvGrpSpPr>
                <a:grpSpLocks/>
              </p:cNvGrpSpPr>
              <p:nvPr/>
            </p:nvGrpSpPr>
            <p:grpSpPr bwMode="auto">
              <a:xfrm>
                <a:off x="1497" y="2371"/>
                <a:ext cx="295" cy="1"/>
                <a:chOff x="1497" y="2371"/>
                <a:chExt cx="295" cy="1"/>
              </a:xfrm>
            </p:grpSpPr>
            <p:sp>
              <p:nvSpPr>
                <p:cNvPr id="108767" name="Line 122"/>
                <p:cNvSpPr>
                  <a:spLocks noChangeShapeType="1"/>
                </p:cNvSpPr>
                <p:nvPr/>
              </p:nvSpPr>
              <p:spPr bwMode="auto">
                <a:xfrm>
                  <a:off x="1497"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768" name="Line 123"/>
                <p:cNvSpPr>
                  <a:spLocks noChangeShapeType="1"/>
                </p:cNvSpPr>
                <p:nvPr/>
              </p:nvSpPr>
              <p:spPr bwMode="auto">
                <a:xfrm>
                  <a:off x="1552"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769" name="Line 124"/>
                <p:cNvSpPr>
                  <a:spLocks noChangeShapeType="1"/>
                </p:cNvSpPr>
                <p:nvPr/>
              </p:nvSpPr>
              <p:spPr bwMode="auto">
                <a:xfrm>
                  <a:off x="1608"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770" name="Line 125"/>
                <p:cNvSpPr>
                  <a:spLocks noChangeShapeType="1"/>
                </p:cNvSpPr>
                <p:nvPr/>
              </p:nvSpPr>
              <p:spPr bwMode="auto">
                <a:xfrm>
                  <a:off x="166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771" name="Line 126"/>
                <p:cNvSpPr>
                  <a:spLocks noChangeShapeType="1"/>
                </p:cNvSpPr>
                <p:nvPr/>
              </p:nvSpPr>
              <p:spPr bwMode="auto">
                <a:xfrm>
                  <a:off x="172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772" name="Line 127"/>
                <p:cNvSpPr>
                  <a:spLocks noChangeShapeType="1"/>
                </p:cNvSpPr>
                <p:nvPr/>
              </p:nvSpPr>
              <p:spPr bwMode="auto">
                <a:xfrm>
                  <a:off x="1776"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668" name="Group 128"/>
            <p:cNvGrpSpPr>
              <a:grpSpLocks/>
            </p:cNvGrpSpPr>
            <p:nvPr/>
          </p:nvGrpSpPr>
          <p:grpSpPr bwMode="auto">
            <a:xfrm>
              <a:off x="1489" y="2650"/>
              <a:ext cx="423" cy="56"/>
              <a:chOff x="1489" y="2650"/>
              <a:chExt cx="423" cy="56"/>
            </a:xfrm>
          </p:grpSpPr>
          <p:sp>
            <p:nvSpPr>
              <p:cNvPr id="108757" name="Freeform 129"/>
              <p:cNvSpPr>
                <a:spLocks/>
              </p:cNvSpPr>
              <p:nvPr/>
            </p:nvSpPr>
            <p:spPr bwMode="auto">
              <a:xfrm>
                <a:off x="1792" y="2650"/>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08758" name="Group 130"/>
              <p:cNvGrpSpPr>
                <a:grpSpLocks/>
              </p:cNvGrpSpPr>
              <p:nvPr/>
            </p:nvGrpSpPr>
            <p:grpSpPr bwMode="auto">
              <a:xfrm>
                <a:off x="1489" y="2674"/>
                <a:ext cx="295" cy="1"/>
                <a:chOff x="1489" y="2674"/>
                <a:chExt cx="295" cy="1"/>
              </a:xfrm>
            </p:grpSpPr>
            <p:sp>
              <p:nvSpPr>
                <p:cNvPr id="108759" name="Line 131"/>
                <p:cNvSpPr>
                  <a:spLocks noChangeShapeType="1"/>
                </p:cNvSpPr>
                <p:nvPr/>
              </p:nvSpPr>
              <p:spPr bwMode="auto">
                <a:xfrm>
                  <a:off x="148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760" name="Line 132"/>
                <p:cNvSpPr>
                  <a:spLocks noChangeShapeType="1"/>
                </p:cNvSpPr>
                <p:nvPr/>
              </p:nvSpPr>
              <p:spPr bwMode="auto">
                <a:xfrm>
                  <a:off x="1544"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761" name="Line 133"/>
                <p:cNvSpPr>
                  <a:spLocks noChangeShapeType="1"/>
                </p:cNvSpPr>
                <p:nvPr/>
              </p:nvSpPr>
              <p:spPr bwMode="auto">
                <a:xfrm>
                  <a:off x="1600"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762" name="Line 134"/>
                <p:cNvSpPr>
                  <a:spLocks noChangeShapeType="1"/>
                </p:cNvSpPr>
                <p:nvPr/>
              </p:nvSpPr>
              <p:spPr bwMode="auto">
                <a:xfrm>
                  <a:off x="165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763" name="Line 135"/>
                <p:cNvSpPr>
                  <a:spLocks noChangeShapeType="1"/>
                </p:cNvSpPr>
                <p:nvPr/>
              </p:nvSpPr>
              <p:spPr bwMode="auto">
                <a:xfrm>
                  <a:off x="1712"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764" name="Line 136"/>
                <p:cNvSpPr>
                  <a:spLocks noChangeShapeType="1"/>
                </p:cNvSpPr>
                <p:nvPr/>
              </p:nvSpPr>
              <p:spPr bwMode="auto">
                <a:xfrm>
                  <a:off x="1768"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669" name="Group 137"/>
            <p:cNvGrpSpPr>
              <a:grpSpLocks/>
            </p:cNvGrpSpPr>
            <p:nvPr/>
          </p:nvGrpSpPr>
          <p:grpSpPr bwMode="auto">
            <a:xfrm>
              <a:off x="1968" y="2650"/>
              <a:ext cx="415" cy="56"/>
              <a:chOff x="1968" y="2650"/>
              <a:chExt cx="415" cy="56"/>
            </a:xfrm>
          </p:grpSpPr>
          <p:sp>
            <p:nvSpPr>
              <p:cNvPr id="108749" name="Freeform 138"/>
              <p:cNvSpPr>
                <a:spLocks/>
              </p:cNvSpPr>
              <p:nvPr/>
            </p:nvSpPr>
            <p:spPr bwMode="auto">
              <a:xfrm>
                <a:off x="2271"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8750" name="Group 139"/>
              <p:cNvGrpSpPr>
                <a:grpSpLocks/>
              </p:cNvGrpSpPr>
              <p:nvPr/>
            </p:nvGrpSpPr>
            <p:grpSpPr bwMode="auto">
              <a:xfrm>
                <a:off x="1968" y="2674"/>
                <a:ext cx="295" cy="1"/>
                <a:chOff x="1968" y="2674"/>
                <a:chExt cx="295" cy="1"/>
              </a:xfrm>
            </p:grpSpPr>
            <p:sp>
              <p:nvSpPr>
                <p:cNvPr id="108751" name="Line 140"/>
                <p:cNvSpPr>
                  <a:spLocks noChangeShapeType="1"/>
                </p:cNvSpPr>
                <p:nvPr/>
              </p:nvSpPr>
              <p:spPr bwMode="auto">
                <a:xfrm>
                  <a:off x="196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752" name="Line 141"/>
                <p:cNvSpPr>
                  <a:spLocks noChangeShapeType="1"/>
                </p:cNvSpPr>
                <p:nvPr/>
              </p:nvSpPr>
              <p:spPr bwMode="auto">
                <a:xfrm>
                  <a:off x="2023"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753" name="Line 142"/>
                <p:cNvSpPr>
                  <a:spLocks noChangeShapeType="1"/>
                </p:cNvSpPr>
                <p:nvPr/>
              </p:nvSpPr>
              <p:spPr bwMode="auto">
                <a:xfrm>
                  <a:off x="207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754" name="Line 143"/>
                <p:cNvSpPr>
                  <a:spLocks noChangeShapeType="1"/>
                </p:cNvSpPr>
                <p:nvPr/>
              </p:nvSpPr>
              <p:spPr bwMode="auto">
                <a:xfrm>
                  <a:off x="213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755" name="Line 144"/>
                <p:cNvSpPr>
                  <a:spLocks noChangeShapeType="1"/>
                </p:cNvSpPr>
                <p:nvPr/>
              </p:nvSpPr>
              <p:spPr bwMode="auto">
                <a:xfrm>
                  <a:off x="219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756" name="Line 145"/>
                <p:cNvSpPr>
                  <a:spLocks noChangeShapeType="1"/>
                </p:cNvSpPr>
                <p:nvPr/>
              </p:nvSpPr>
              <p:spPr bwMode="auto">
                <a:xfrm>
                  <a:off x="2247"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670" name="Group 146"/>
            <p:cNvGrpSpPr>
              <a:grpSpLocks/>
            </p:cNvGrpSpPr>
            <p:nvPr/>
          </p:nvGrpSpPr>
          <p:grpSpPr bwMode="auto">
            <a:xfrm>
              <a:off x="1489" y="2953"/>
              <a:ext cx="423" cy="56"/>
              <a:chOff x="1489" y="2953"/>
              <a:chExt cx="423" cy="56"/>
            </a:xfrm>
          </p:grpSpPr>
          <p:sp>
            <p:nvSpPr>
              <p:cNvPr id="108741" name="Freeform 147"/>
              <p:cNvSpPr>
                <a:spLocks/>
              </p:cNvSpPr>
              <p:nvPr/>
            </p:nvSpPr>
            <p:spPr bwMode="auto">
              <a:xfrm>
                <a:off x="1792" y="2953"/>
                <a:ext cx="120" cy="56"/>
              </a:xfrm>
              <a:custGeom>
                <a:avLst/>
                <a:gdLst>
                  <a:gd name="T0" fmla="*/ 120 w 120"/>
                  <a:gd name="T1" fmla="*/ 32 h 56"/>
                  <a:gd name="T2" fmla="*/ 0 w 120"/>
                  <a:gd name="T3" fmla="*/ 56 h 56"/>
                  <a:gd name="T4" fmla="*/ 0 w 120"/>
                  <a:gd name="T5" fmla="*/ 32 h 56"/>
                  <a:gd name="T6" fmla="*/ 0 w 120"/>
                  <a:gd name="T7" fmla="*/ 0 h 56"/>
                  <a:gd name="T8" fmla="*/ 120 w 120"/>
                  <a:gd name="T9" fmla="*/ 32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32"/>
                    </a:moveTo>
                    <a:lnTo>
                      <a:pt x="0" y="56"/>
                    </a:lnTo>
                    <a:lnTo>
                      <a:pt x="0" y="32"/>
                    </a:lnTo>
                    <a:lnTo>
                      <a:pt x="0" y="0"/>
                    </a:lnTo>
                    <a:lnTo>
                      <a:pt x="120" y="32"/>
                    </a:lnTo>
                    <a:close/>
                  </a:path>
                </a:pathLst>
              </a:custGeom>
              <a:solidFill>
                <a:schemeClr val="bg2"/>
              </a:solidFill>
              <a:ln w="9525">
                <a:solidFill>
                  <a:schemeClr val="bg2"/>
                </a:solidFill>
                <a:round/>
                <a:headEnd/>
                <a:tailEnd/>
              </a:ln>
            </p:spPr>
            <p:txBody>
              <a:bodyPr/>
              <a:lstStyle/>
              <a:p>
                <a:endParaRPr lang="en-US"/>
              </a:p>
            </p:txBody>
          </p:sp>
          <p:grpSp>
            <p:nvGrpSpPr>
              <p:cNvPr id="108742" name="Group 148"/>
              <p:cNvGrpSpPr>
                <a:grpSpLocks/>
              </p:cNvGrpSpPr>
              <p:nvPr/>
            </p:nvGrpSpPr>
            <p:grpSpPr bwMode="auto">
              <a:xfrm>
                <a:off x="1489" y="2985"/>
                <a:ext cx="295" cy="1"/>
                <a:chOff x="1489" y="2985"/>
                <a:chExt cx="295" cy="1"/>
              </a:xfrm>
            </p:grpSpPr>
            <p:sp>
              <p:nvSpPr>
                <p:cNvPr id="108743" name="Line 149"/>
                <p:cNvSpPr>
                  <a:spLocks noChangeShapeType="1"/>
                </p:cNvSpPr>
                <p:nvPr/>
              </p:nvSpPr>
              <p:spPr bwMode="auto">
                <a:xfrm>
                  <a:off x="148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744" name="Line 150"/>
                <p:cNvSpPr>
                  <a:spLocks noChangeShapeType="1"/>
                </p:cNvSpPr>
                <p:nvPr/>
              </p:nvSpPr>
              <p:spPr bwMode="auto">
                <a:xfrm>
                  <a:off x="1544"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745" name="Line 151"/>
                <p:cNvSpPr>
                  <a:spLocks noChangeShapeType="1"/>
                </p:cNvSpPr>
                <p:nvPr/>
              </p:nvSpPr>
              <p:spPr bwMode="auto">
                <a:xfrm>
                  <a:off x="1600"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746" name="Line 152"/>
                <p:cNvSpPr>
                  <a:spLocks noChangeShapeType="1"/>
                </p:cNvSpPr>
                <p:nvPr/>
              </p:nvSpPr>
              <p:spPr bwMode="auto">
                <a:xfrm>
                  <a:off x="165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747" name="Line 153"/>
                <p:cNvSpPr>
                  <a:spLocks noChangeShapeType="1"/>
                </p:cNvSpPr>
                <p:nvPr/>
              </p:nvSpPr>
              <p:spPr bwMode="auto">
                <a:xfrm>
                  <a:off x="171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748" name="Line 154"/>
                <p:cNvSpPr>
                  <a:spLocks noChangeShapeType="1"/>
                </p:cNvSpPr>
                <p:nvPr/>
              </p:nvSpPr>
              <p:spPr bwMode="auto">
                <a:xfrm>
                  <a:off x="1768"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671" name="Group 155"/>
            <p:cNvGrpSpPr>
              <a:grpSpLocks/>
            </p:cNvGrpSpPr>
            <p:nvPr/>
          </p:nvGrpSpPr>
          <p:grpSpPr bwMode="auto">
            <a:xfrm>
              <a:off x="1952" y="2953"/>
              <a:ext cx="415" cy="56"/>
              <a:chOff x="1952" y="2953"/>
              <a:chExt cx="415" cy="56"/>
            </a:xfrm>
          </p:grpSpPr>
          <p:sp>
            <p:nvSpPr>
              <p:cNvPr id="108733" name="Freeform 156"/>
              <p:cNvSpPr>
                <a:spLocks/>
              </p:cNvSpPr>
              <p:nvPr/>
            </p:nvSpPr>
            <p:spPr bwMode="auto">
              <a:xfrm>
                <a:off x="2255"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8734" name="Group 157"/>
              <p:cNvGrpSpPr>
                <a:grpSpLocks/>
              </p:cNvGrpSpPr>
              <p:nvPr/>
            </p:nvGrpSpPr>
            <p:grpSpPr bwMode="auto">
              <a:xfrm>
                <a:off x="1952" y="2985"/>
                <a:ext cx="295" cy="1"/>
                <a:chOff x="1952" y="2985"/>
                <a:chExt cx="295" cy="1"/>
              </a:xfrm>
            </p:grpSpPr>
            <p:sp>
              <p:nvSpPr>
                <p:cNvPr id="108735" name="Line 158"/>
                <p:cNvSpPr>
                  <a:spLocks noChangeShapeType="1"/>
                </p:cNvSpPr>
                <p:nvPr/>
              </p:nvSpPr>
              <p:spPr bwMode="auto">
                <a:xfrm>
                  <a:off x="195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736" name="Line 159"/>
                <p:cNvSpPr>
                  <a:spLocks noChangeShapeType="1"/>
                </p:cNvSpPr>
                <p:nvPr/>
              </p:nvSpPr>
              <p:spPr bwMode="auto">
                <a:xfrm>
                  <a:off x="2008" y="2985"/>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737" name="Line 160"/>
                <p:cNvSpPr>
                  <a:spLocks noChangeShapeType="1"/>
                </p:cNvSpPr>
                <p:nvPr/>
              </p:nvSpPr>
              <p:spPr bwMode="auto">
                <a:xfrm>
                  <a:off x="2063"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738" name="Line 161"/>
                <p:cNvSpPr>
                  <a:spLocks noChangeShapeType="1"/>
                </p:cNvSpPr>
                <p:nvPr/>
              </p:nvSpPr>
              <p:spPr bwMode="auto">
                <a:xfrm>
                  <a:off x="211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739" name="Line 162"/>
                <p:cNvSpPr>
                  <a:spLocks noChangeShapeType="1"/>
                </p:cNvSpPr>
                <p:nvPr/>
              </p:nvSpPr>
              <p:spPr bwMode="auto">
                <a:xfrm>
                  <a:off x="217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740" name="Line 163"/>
                <p:cNvSpPr>
                  <a:spLocks noChangeShapeType="1"/>
                </p:cNvSpPr>
                <p:nvPr/>
              </p:nvSpPr>
              <p:spPr bwMode="auto">
                <a:xfrm>
                  <a:off x="2231"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672" name="Group 164"/>
            <p:cNvGrpSpPr>
              <a:grpSpLocks/>
            </p:cNvGrpSpPr>
            <p:nvPr/>
          </p:nvGrpSpPr>
          <p:grpSpPr bwMode="auto">
            <a:xfrm>
              <a:off x="2415" y="2953"/>
              <a:ext cx="415" cy="56"/>
              <a:chOff x="2415" y="2953"/>
              <a:chExt cx="415" cy="56"/>
            </a:xfrm>
          </p:grpSpPr>
          <p:sp>
            <p:nvSpPr>
              <p:cNvPr id="108725" name="Freeform 165"/>
              <p:cNvSpPr>
                <a:spLocks/>
              </p:cNvSpPr>
              <p:nvPr/>
            </p:nvSpPr>
            <p:spPr bwMode="auto">
              <a:xfrm>
                <a:off x="2718"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8726" name="Group 166"/>
              <p:cNvGrpSpPr>
                <a:grpSpLocks/>
              </p:cNvGrpSpPr>
              <p:nvPr/>
            </p:nvGrpSpPr>
            <p:grpSpPr bwMode="auto">
              <a:xfrm>
                <a:off x="2415" y="2985"/>
                <a:ext cx="295" cy="1"/>
                <a:chOff x="2415" y="2985"/>
                <a:chExt cx="295" cy="1"/>
              </a:xfrm>
            </p:grpSpPr>
            <p:sp>
              <p:nvSpPr>
                <p:cNvPr id="108727" name="Line 167"/>
                <p:cNvSpPr>
                  <a:spLocks noChangeShapeType="1"/>
                </p:cNvSpPr>
                <p:nvPr/>
              </p:nvSpPr>
              <p:spPr bwMode="auto">
                <a:xfrm>
                  <a:off x="241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728" name="Line 168"/>
                <p:cNvSpPr>
                  <a:spLocks noChangeShapeType="1"/>
                </p:cNvSpPr>
                <p:nvPr/>
              </p:nvSpPr>
              <p:spPr bwMode="auto">
                <a:xfrm>
                  <a:off x="247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729" name="Line 169"/>
                <p:cNvSpPr>
                  <a:spLocks noChangeShapeType="1"/>
                </p:cNvSpPr>
                <p:nvPr/>
              </p:nvSpPr>
              <p:spPr bwMode="auto">
                <a:xfrm>
                  <a:off x="252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730" name="Line 170"/>
                <p:cNvSpPr>
                  <a:spLocks noChangeShapeType="1"/>
                </p:cNvSpPr>
                <p:nvPr/>
              </p:nvSpPr>
              <p:spPr bwMode="auto">
                <a:xfrm>
                  <a:off x="258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731" name="Line 171"/>
                <p:cNvSpPr>
                  <a:spLocks noChangeShapeType="1"/>
                </p:cNvSpPr>
                <p:nvPr/>
              </p:nvSpPr>
              <p:spPr bwMode="auto">
                <a:xfrm>
                  <a:off x="263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732" name="Line 172"/>
                <p:cNvSpPr>
                  <a:spLocks noChangeShapeType="1"/>
                </p:cNvSpPr>
                <p:nvPr/>
              </p:nvSpPr>
              <p:spPr bwMode="auto">
                <a:xfrm>
                  <a:off x="2694"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673" name="Group 173"/>
            <p:cNvGrpSpPr>
              <a:grpSpLocks/>
            </p:cNvGrpSpPr>
            <p:nvPr/>
          </p:nvGrpSpPr>
          <p:grpSpPr bwMode="auto">
            <a:xfrm>
              <a:off x="2838" y="1741"/>
              <a:ext cx="40" cy="1260"/>
              <a:chOff x="2838" y="1741"/>
              <a:chExt cx="40" cy="1260"/>
            </a:xfrm>
          </p:grpSpPr>
          <p:sp>
            <p:nvSpPr>
              <p:cNvPr id="108715" name="Oval 174"/>
              <p:cNvSpPr>
                <a:spLocks noChangeArrowheads="1"/>
              </p:cNvSpPr>
              <p:nvPr/>
            </p:nvSpPr>
            <p:spPr bwMode="auto">
              <a:xfrm>
                <a:off x="2838" y="1741"/>
                <a:ext cx="40" cy="40"/>
              </a:xfrm>
              <a:prstGeom prst="ellipse">
                <a:avLst/>
              </a:prstGeom>
              <a:solidFill>
                <a:schemeClr val="bg2"/>
              </a:solidFill>
              <a:ln w="9525">
                <a:solidFill>
                  <a:schemeClr val="bg2"/>
                </a:solidFill>
                <a:round/>
                <a:headEnd/>
                <a:tailEnd/>
              </a:ln>
            </p:spPr>
            <p:txBody>
              <a:bodyPr/>
              <a:lstStyle/>
              <a:p>
                <a:endParaRPr lang="en-US"/>
              </a:p>
            </p:txBody>
          </p:sp>
          <p:sp>
            <p:nvSpPr>
              <p:cNvPr id="108716" name="Oval 175"/>
              <p:cNvSpPr>
                <a:spLocks noChangeArrowheads="1"/>
              </p:cNvSpPr>
              <p:nvPr/>
            </p:nvSpPr>
            <p:spPr bwMode="auto">
              <a:xfrm>
                <a:off x="2838" y="1741"/>
                <a:ext cx="40" cy="40"/>
              </a:xfrm>
              <a:prstGeom prst="ellipse">
                <a:avLst/>
              </a:prstGeom>
              <a:solidFill>
                <a:schemeClr val="bg2"/>
              </a:solidFill>
              <a:ln w="25400">
                <a:solidFill>
                  <a:schemeClr val="bg2"/>
                </a:solidFill>
                <a:round/>
                <a:headEnd/>
                <a:tailEnd/>
              </a:ln>
            </p:spPr>
            <p:txBody>
              <a:bodyPr/>
              <a:lstStyle/>
              <a:p>
                <a:endParaRPr lang="en-US"/>
              </a:p>
            </p:txBody>
          </p:sp>
          <p:sp>
            <p:nvSpPr>
              <p:cNvPr id="108717" name="Oval 176"/>
              <p:cNvSpPr>
                <a:spLocks noChangeArrowheads="1"/>
              </p:cNvSpPr>
              <p:nvPr/>
            </p:nvSpPr>
            <p:spPr bwMode="auto">
              <a:xfrm>
                <a:off x="2846" y="2044"/>
                <a:ext cx="32" cy="32"/>
              </a:xfrm>
              <a:prstGeom prst="ellipse">
                <a:avLst/>
              </a:prstGeom>
              <a:solidFill>
                <a:schemeClr val="bg2"/>
              </a:solidFill>
              <a:ln w="9525">
                <a:solidFill>
                  <a:schemeClr val="bg2"/>
                </a:solidFill>
                <a:round/>
                <a:headEnd/>
                <a:tailEnd/>
              </a:ln>
            </p:spPr>
            <p:txBody>
              <a:bodyPr/>
              <a:lstStyle/>
              <a:p>
                <a:endParaRPr lang="en-US"/>
              </a:p>
            </p:txBody>
          </p:sp>
          <p:sp>
            <p:nvSpPr>
              <p:cNvPr id="108718" name="Oval 177"/>
              <p:cNvSpPr>
                <a:spLocks noChangeArrowheads="1"/>
              </p:cNvSpPr>
              <p:nvPr/>
            </p:nvSpPr>
            <p:spPr bwMode="auto">
              <a:xfrm>
                <a:off x="2846"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08719" name="Oval 178"/>
              <p:cNvSpPr>
                <a:spLocks noChangeArrowheads="1"/>
              </p:cNvSpPr>
              <p:nvPr/>
            </p:nvSpPr>
            <p:spPr bwMode="auto">
              <a:xfrm>
                <a:off x="2846" y="2355"/>
                <a:ext cx="32" cy="32"/>
              </a:xfrm>
              <a:prstGeom prst="ellipse">
                <a:avLst/>
              </a:prstGeom>
              <a:solidFill>
                <a:schemeClr val="bg2"/>
              </a:solidFill>
              <a:ln w="9525">
                <a:solidFill>
                  <a:schemeClr val="bg2"/>
                </a:solidFill>
                <a:round/>
                <a:headEnd/>
                <a:tailEnd/>
              </a:ln>
            </p:spPr>
            <p:txBody>
              <a:bodyPr/>
              <a:lstStyle/>
              <a:p>
                <a:endParaRPr lang="en-US"/>
              </a:p>
            </p:txBody>
          </p:sp>
          <p:sp>
            <p:nvSpPr>
              <p:cNvPr id="108720" name="Oval 179"/>
              <p:cNvSpPr>
                <a:spLocks noChangeArrowheads="1"/>
              </p:cNvSpPr>
              <p:nvPr/>
            </p:nvSpPr>
            <p:spPr bwMode="auto">
              <a:xfrm>
                <a:off x="2846"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08721" name="Oval 180"/>
              <p:cNvSpPr>
                <a:spLocks noChangeArrowheads="1"/>
              </p:cNvSpPr>
              <p:nvPr/>
            </p:nvSpPr>
            <p:spPr bwMode="auto">
              <a:xfrm>
                <a:off x="2838" y="2658"/>
                <a:ext cx="40" cy="32"/>
              </a:xfrm>
              <a:prstGeom prst="ellipse">
                <a:avLst/>
              </a:prstGeom>
              <a:solidFill>
                <a:schemeClr val="bg2"/>
              </a:solidFill>
              <a:ln w="9525">
                <a:solidFill>
                  <a:schemeClr val="bg2"/>
                </a:solidFill>
                <a:round/>
                <a:headEnd/>
                <a:tailEnd/>
              </a:ln>
            </p:spPr>
            <p:txBody>
              <a:bodyPr/>
              <a:lstStyle/>
              <a:p>
                <a:endParaRPr lang="en-US"/>
              </a:p>
            </p:txBody>
          </p:sp>
          <p:sp>
            <p:nvSpPr>
              <p:cNvPr id="108722" name="Oval 181"/>
              <p:cNvSpPr>
                <a:spLocks noChangeArrowheads="1"/>
              </p:cNvSpPr>
              <p:nvPr/>
            </p:nvSpPr>
            <p:spPr bwMode="auto">
              <a:xfrm>
                <a:off x="2838" y="2658"/>
                <a:ext cx="40" cy="32"/>
              </a:xfrm>
              <a:prstGeom prst="ellipse">
                <a:avLst/>
              </a:prstGeom>
              <a:solidFill>
                <a:schemeClr val="bg2"/>
              </a:solidFill>
              <a:ln w="25400">
                <a:solidFill>
                  <a:schemeClr val="bg2"/>
                </a:solidFill>
                <a:round/>
                <a:headEnd/>
                <a:tailEnd/>
              </a:ln>
            </p:spPr>
            <p:txBody>
              <a:bodyPr/>
              <a:lstStyle/>
              <a:p>
                <a:endParaRPr lang="en-US"/>
              </a:p>
            </p:txBody>
          </p:sp>
          <p:sp>
            <p:nvSpPr>
              <p:cNvPr id="108723" name="Oval 182"/>
              <p:cNvSpPr>
                <a:spLocks noChangeArrowheads="1"/>
              </p:cNvSpPr>
              <p:nvPr/>
            </p:nvSpPr>
            <p:spPr bwMode="auto">
              <a:xfrm>
                <a:off x="2838" y="2969"/>
                <a:ext cx="32" cy="32"/>
              </a:xfrm>
              <a:prstGeom prst="ellipse">
                <a:avLst/>
              </a:prstGeom>
              <a:solidFill>
                <a:schemeClr val="bg2"/>
              </a:solidFill>
              <a:ln w="9525">
                <a:solidFill>
                  <a:schemeClr val="bg2"/>
                </a:solidFill>
                <a:round/>
                <a:headEnd/>
                <a:tailEnd/>
              </a:ln>
            </p:spPr>
            <p:txBody>
              <a:bodyPr/>
              <a:lstStyle/>
              <a:p>
                <a:endParaRPr lang="en-US"/>
              </a:p>
            </p:txBody>
          </p:sp>
          <p:sp>
            <p:nvSpPr>
              <p:cNvPr id="108724" name="Oval 183"/>
              <p:cNvSpPr>
                <a:spLocks noChangeArrowheads="1"/>
              </p:cNvSpPr>
              <p:nvPr/>
            </p:nvSpPr>
            <p:spPr bwMode="auto">
              <a:xfrm>
                <a:off x="2838"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07674" name="Group 184"/>
            <p:cNvGrpSpPr>
              <a:grpSpLocks/>
            </p:cNvGrpSpPr>
            <p:nvPr/>
          </p:nvGrpSpPr>
          <p:grpSpPr bwMode="auto">
            <a:xfrm>
              <a:off x="1912" y="3272"/>
              <a:ext cx="32" cy="335"/>
              <a:chOff x="1912" y="3272"/>
              <a:chExt cx="32" cy="335"/>
            </a:xfrm>
          </p:grpSpPr>
          <p:sp>
            <p:nvSpPr>
              <p:cNvPr id="108711" name="Oval 185"/>
              <p:cNvSpPr>
                <a:spLocks noChangeArrowheads="1"/>
              </p:cNvSpPr>
              <p:nvPr/>
            </p:nvSpPr>
            <p:spPr bwMode="auto">
              <a:xfrm>
                <a:off x="1912" y="3272"/>
                <a:ext cx="32" cy="32"/>
              </a:xfrm>
              <a:prstGeom prst="ellipse">
                <a:avLst/>
              </a:prstGeom>
              <a:solidFill>
                <a:schemeClr val="bg2"/>
              </a:solidFill>
              <a:ln w="9525">
                <a:solidFill>
                  <a:schemeClr val="bg2"/>
                </a:solidFill>
                <a:round/>
                <a:headEnd/>
                <a:tailEnd/>
              </a:ln>
            </p:spPr>
            <p:txBody>
              <a:bodyPr/>
              <a:lstStyle/>
              <a:p>
                <a:endParaRPr lang="en-US"/>
              </a:p>
            </p:txBody>
          </p:sp>
          <p:sp>
            <p:nvSpPr>
              <p:cNvPr id="108712" name="Oval 186"/>
              <p:cNvSpPr>
                <a:spLocks noChangeArrowheads="1"/>
              </p:cNvSpPr>
              <p:nvPr/>
            </p:nvSpPr>
            <p:spPr bwMode="auto">
              <a:xfrm>
                <a:off x="1912"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08713" name="Oval 187"/>
              <p:cNvSpPr>
                <a:spLocks noChangeArrowheads="1"/>
              </p:cNvSpPr>
              <p:nvPr/>
            </p:nvSpPr>
            <p:spPr bwMode="auto">
              <a:xfrm>
                <a:off x="1912" y="3575"/>
                <a:ext cx="32" cy="32"/>
              </a:xfrm>
              <a:prstGeom prst="ellipse">
                <a:avLst/>
              </a:prstGeom>
              <a:solidFill>
                <a:schemeClr val="bg2"/>
              </a:solidFill>
              <a:ln w="9525">
                <a:solidFill>
                  <a:schemeClr val="bg2"/>
                </a:solidFill>
                <a:round/>
                <a:headEnd/>
                <a:tailEnd/>
              </a:ln>
            </p:spPr>
            <p:txBody>
              <a:bodyPr/>
              <a:lstStyle/>
              <a:p>
                <a:endParaRPr lang="en-US"/>
              </a:p>
            </p:txBody>
          </p:sp>
          <p:sp>
            <p:nvSpPr>
              <p:cNvPr id="108714" name="Oval 188"/>
              <p:cNvSpPr>
                <a:spLocks noChangeArrowheads="1"/>
              </p:cNvSpPr>
              <p:nvPr/>
            </p:nvSpPr>
            <p:spPr bwMode="auto">
              <a:xfrm>
                <a:off x="1912" y="3575"/>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07675" name="Group 189"/>
            <p:cNvGrpSpPr>
              <a:grpSpLocks/>
            </p:cNvGrpSpPr>
            <p:nvPr/>
          </p:nvGrpSpPr>
          <p:grpSpPr bwMode="auto">
            <a:xfrm>
              <a:off x="1449" y="3272"/>
              <a:ext cx="40" cy="335"/>
              <a:chOff x="1449" y="3272"/>
              <a:chExt cx="40" cy="335"/>
            </a:xfrm>
          </p:grpSpPr>
          <p:sp>
            <p:nvSpPr>
              <p:cNvPr id="108707" name="Oval 190"/>
              <p:cNvSpPr>
                <a:spLocks noChangeArrowheads="1"/>
              </p:cNvSpPr>
              <p:nvPr/>
            </p:nvSpPr>
            <p:spPr bwMode="auto">
              <a:xfrm>
                <a:off x="1449" y="3272"/>
                <a:ext cx="40" cy="32"/>
              </a:xfrm>
              <a:prstGeom prst="ellipse">
                <a:avLst/>
              </a:prstGeom>
              <a:solidFill>
                <a:schemeClr val="bg2"/>
              </a:solidFill>
              <a:ln w="9525">
                <a:solidFill>
                  <a:schemeClr val="bg2"/>
                </a:solidFill>
                <a:round/>
                <a:headEnd/>
                <a:tailEnd/>
              </a:ln>
            </p:spPr>
            <p:txBody>
              <a:bodyPr/>
              <a:lstStyle/>
              <a:p>
                <a:endParaRPr lang="en-US"/>
              </a:p>
            </p:txBody>
          </p:sp>
          <p:sp>
            <p:nvSpPr>
              <p:cNvPr id="108708" name="Oval 191"/>
              <p:cNvSpPr>
                <a:spLocks noChangeArrowheads="1"/>
              </p:cNvSpPr>
              <p:nvPr/>
            </p:nvSpPr>
            <p:spPr bwMode="auto">
              <a:xfrm>
                <a:off x="1449"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08709" name="Oval 192"/>
              <p:cNvSpPr>
                <a:spLocks noChangeArrowheads="1"/>
              </p:cNvSpPr>
              <p:nvPr/>
            </p:nvSpPr>
            <p:spPr bwMode="auto">
              <a:xfrm>
                <a:off x="1449" y="3575"/>
                <a:ext cx="40" cy="32"/>
              </a:xfrm>
              <a:prstGeom prst="ellipse">
                <a:avLst/>
              </a:prstGeom>
              <a:solidFill>
                <a:schemeClr val="bg2"/>
              </a:solidFill>
              <a:ln w="9525">
                <a:solidFill>
                  <a:schemeClr val="bg2"/>
                </a:solidFill>
                <a:round/>
                <a:headEnd/>
                <a:tailEnd/>
              </a:ln>
            </p:spPr>
            <p:txBody>
              <a:bodyPr/>
              <a:lstStyle/>
              <a:p>
                <a:endParaRPr lang="en-US"/>
              </a:p>
            </p:txBody>
          </p:sp>
          <p:sp>
            <p:nvSpPr>
              <p:cNvPr id="108710" name="Oval 193"/>
              <p:cNvSpPr>
                <a:spLocks noChangeArrowheads="1"/>
              </p:cNvSpPr>
              <p:nvPr/>
            </p:nvSpPr>
            <p:spPr bwMode="auto">
              <a:xfrm>
                <a:off x="1449" y="3575"/>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07676" name="Group 194"/>
            <p:cNvGrpSpPr>
              <a:grpSpLocks/>
            </p:cNvGrpSpPr>
            <p:nvPr/>
          </p:nvGrpSpPr>
          <p:grpSpPr bwMode="auto">
            <a:xfrm>
              <a:off x="2367" y="3272"/>
              <a:ext cx="32" cy="335"/>
              <a:chOff x="2367" y="3272"/>
              <a:chExt cx="32" cy="335"/>
            </a:xfrm>
          </p:grpSpPr>
          <p:sp>
            <p:nvSpPr>
              <p:cNvPr id="108703" name="Oval 195"/>
              <p:cNvSpPr>
                <a:spLocks noChangeArrowheads="1"/>
              </p:cNvSpPr>
              <p:nvPr/>
            </p:nvSpPr>
            <p:spPr bwMode="auto">
              <a:xfrm>
                <a:off x="2367" y="3272"/>
                <a:ext cx="32" cy="32"/>
              </a:xfrm>
              <a:prstGeom prst="ellipse">
                <a:avLst/>
              </a:prstGeom>
              <a:solidFill>
                <a:schemeClr val="bg2"/>
              </a:solidFill>
              <a:ln w="9525">
                <a:solidFill>
                  <a:schemeClr val="bg2"/>
                </a:solidFill>
                <a:round/>
                <a:headEnd/>
                <a:tailEnd/>
              </a:ln>
            </p:spPr>
            <p:txBody>
              <a:bodyPr/>
              <a:lstStyle/>
              <a:p>
                <a:endParaRPr lang="en-US"/>
              </a:p>
            </p:txBody>
          </p:sp>
          <p:sp>
            <p:nvSpPr>
              <p:cNvPr id="108704" name="Oval 196"/>
              <p:cNvSpPr>
                <a:spLocks noChangeArrowheads="1"/>
              </p:cNvSpPr>
              <p:nvPr/>
            </p:nvSpPr>
            <p:spPr bwMode="auto">
              <a:xfrm>
                <a:off x="2367"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08705" name="Oval 197"/>
              <p:cNvSpPr>
                <a:spLocks noChangeArrowheads="1"/>
              </p:cNvSpPr>
              <p:nvPr/>
            </p:nvSpPr>
            <p:spPr bwMode="auto">
              <a:xfrm>
                <a:off x="2367" y="3575"/>
                <a:ext cx="32" cy="32"/>
              </a:xfrm>
              <a:prstGeom prst="ellipse">
                <a:avLst/>
              </a:prstGeom>
              <a:solidFill>
                <a:schemeClr val="bg2"/>
              </a:solidFill>
              <a:ln w="9525">
                <a:solidFill>
                  <a:schemeClr val="bg2"/>
                </a:solidFill>
                <a:round/>
                <a:headEnd/>
                <a:tailEnd/>
              </a:ln>
            </p:spPr>
            <p:txBody>
              <a:bodyPr/>
              <a:lstStyle/>
              <a:p>
                <a:endParaRPr lang="en-US"/>
              </a:p>
            </p:txBody>
          </p:sp>
          <p:sp>
            <p:nvSpPr>
              <p:cNvPr id="108706" name="Oval 198"/>
              <p:cNvSpPr>
                <a:spLocks noChangeArrowheads="1"/>
              </p:cNvSpPr>
              <p:nvPr/>
            </p:nvSpPr>
            <p:spPr bwMode="auto">
              <a:xfrm>
                <a:off x="2367" y="3575"/>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07677" name="Group 199"/>
            <p:cNvGrpSpPr>
              <a:grpSpLocks/>
            </p:cNvGrpSpPr>
            <p:nvPr/>
          </p:nvGrpSpPr>
          <p:grpSpPr bwMode="auto">
            <a:xfrm>
              <a:off x="2822" y="3272"/>
              <a:ext cx="40" cy="335"/>
              <a:chOff x="2822" y="3272"/>
              <a:chExt cx="40" cy="335"/>
            </a:xfrm>
          </p:grpSpPr>
          <p:sp>
            <p:nvSpPr>
              <p:cNvPr id="108699" name="Oval 200"/>
              <p:cNvSpPr>
                <a:spLocks noChangeArrowheads="1"/>
              </p:cNvSpPr>
              <p:nvPr/>
            </p:nvSpPr>
            <p:spPr bwMode="auto">
              <a:xfrm>
                <a:off x="2822" y="3272"/>
                <a:ext cx="40" cy="32"/>
              </a:xfrm>
              <a:prstGeom prst="ellipse">
                <a:avLst/>
              </a:prstGeom>
              <a:solidFill>
                <a:schemeClr val="bg2"/>
              </a:solidFill>
              <a:ln w="9525">
                <a:solidFill>
                  <a:schemeClr val="bg2"/>
                </a:solidFill>
                <a:round/>
                <a:headEnd/>
                <a:tailEnd/>
              </a:ln>
            </p:spPr>
            <p:txBody>
              <a:bodyPr/>
              <a:lstStyle/>
              <a:p>
                <a:endParaRPr lang="en-US"/>
              </a:p>
            </p:txBody>
          </p:sp>
          <p:sp>
            <p:nvSpPr>
              <p:cNvPr id="108700" name="Oval 201"/>
              <p:cNvSpPr>
                <a:spLocks noChangeArrowheads="1"/>
              </p:cNvSpPr>
              <p:nvPr/>
            </p:nvSpPr>
            <p:spPr bwMode="auto">
              <a:xfrm>
                <a:off x="2822"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08701" name="Oval 202"/>
              <p:cNvSpPr>
                <a:spLocks noChangeArrowheads="1"/>
              </p:cNvSpPr>
              <p:nvPr/>
            </p:nvSpPr>
            <p:spPr bwMode="auto">
              <a:xfrm>
                <a:off x="2822" y="3575"/>
                <a:ext cx="40" cy="32"/>
              </a:xfrm>
              <a:prstGeom prst="ellipse">
                <a:avLst/>
              </a:prstGeom>
              <a:solidFill>
                <a:schemeClr val="bg2"/>
              </a:solidFill>
              <a:ln w="9525">
                <a:solidFill>
                  <a:schemeClr val="bg2"/>
                </a:solidFill>
                <a:round/>
                <a:headEnd/>
                <a:tailEnd/>
              </a:ln>
            </p:spPr>
            <p:txBody>
              <a:bodyPr/>
              <a:lstStyle/>
              <a:p>
                <a:endParaRPr lang="en-US"/>
              </a:p>
            </p:txBody>
          </p:sp>
          <p:sp>
            <p:nvSpPr>
              <p:cNvPr id="108702" name="Oval 203"/>
              <p:cNvSpPr>
                <a:spLocks noChangeArrowheads="1"/>
              </p:cNvSpPr>
              <p:nvPr/>
            </p:nvSpPr>
            <p:spPr bwMode="auto">
              <a:xfrm>
                <a:off x="2822" y="3575"/>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07678" name="Group 204"/>
            <p:cNvGrpSpPr>
              <a:grpSpLocks/>
            </p:cNvGrpSpPr>
            <p:nvPr/>
          </p:nvGrpSpPr>
          <p:grpSpPr bwMode="auto">
            <a:xfrm>
              <a:off x="2415" y="2650"/>
              <a:ext cx="415" cy="56"/>
              <a:chOff x="2415" y="2650"/>
              <a:chExt cx="415" cy="56"/>
            </a:xfrm>
          </p:grpSpPr>
          <p:sp>
            <p:nvSpPr>
              <p:cNvPr id="108691" name="Freeform 205"/>
              <p:cNvSpPr>
                <a:spLocks/>
              </p:cNvSpPr>
              <p:nvPr/>
            </p:nvSpPr>
            <p:spPr bwMode="auto">
              <a:xfrm>
                <a:off x="2718"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8692" name="Group 206"/>
              <p:cNvGrpSpPr>
                <a:grpSpLocks/>
              </p:cNvGrpSpPr>
              <p:nvPr/>
            </p:nvGrpSpPr>
            <p:grpSpPr bwMode="auto">
              <a:xfrm>
                <a:off x="2415" y="2674"/>
                <a:ext cx="295" cy="1"/>
                <a:chOff x="2415" y="2674"/>
                <a:chExt cx="295" cy="1"/>
              </a:xfrm>
            </p:grpSpPr>
            <p:sp>
              <p:nvSpPr>
                <p:cNvPr id="108693" name="Line 207"/>
                <p:cNvSpPr>
                  <a:spLocks noChangeShapeType="1"/>
                </p:cNvSpPr>
                <p:nvPr/>
              </p:nvSpPr>
              <p:spPr bwMode="auto">
                <a:xfrm>
                  <a:off x="241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694" name="Line 208"/>
                <p:cNvSpPr>
                  <a:spLocks noChangeShapeType="1"/>
                </p:cNvSpPr>
                <p:nvPr/>
              </p:nvSpPr>
              <p:spPr bwMode="auto">
                <a:xfrm>
                  <a:off x="247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695" name="Line 209"/>
                <p:cNvSpPr>
                  <a:spLocks noChangeShapeType="1"/>
                </p:cNvSpPr>
                <p:nvPr/>
              </p:nvSpPr>
              <p:spPr bwMode="auto">
                <a:xfrm>
                  <a:off x="252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696" name="Line 210"/>
                <p:cNvSpPr>
                  <a:spLocks noChangeShapeType="1"/>
                </p:cNvSpPr>
                <p:nvPr/>
              </p:nvSpPr>
              <p:spPr bwMode="auto">
                <a:xfrm>
                  <a:off x="2582"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697" name="Line 211"/>
                <p:cNvSpPr>
                  <a:spLocks noChangeShapeType="1"/>
                </p:cNvSpPr>
                <p:nvPr/>
              </p:nvSpPr>
              <p:spPr bwMode="auto">
                <a:xfrm>
                  <a:off x="263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698" name="Line 212"/>
                <p:cNvSpPr>
                  <a:spLocks noChangeShapeType="1"/>
                </p:cNvSpPr>
                <p:nvPr/>
              </p:nvSpPr>
              <p:spPr bwMode="auto">
                <a:xfrm>
                  <a:off x="2694"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679" name="Group 213"/>
            <p:cNvGrpSpPr>
              <a:grpSpLocks/>
            </p:cNvGrpSpPr>
            <p:nvPr/>
          </p:nvGrpSpPr>
          <p:grpSpPr bwMode="auto">
            <a:xfrm>
              <a:off x="2415" y="1733"/>
              <a:ext cx="415" cy="56"/>
              <a:chOff x="2415" y="1733"/>
              <a:chExt cx="415" cy="56"/>
            </a:xfrm>
          </p:grpSpPr>
          <p:sp>
            <p:nvSpPr>
              <p:cNvPr id="108683" name="Freeform 214"/>
              <p:cNvSpPr>
                <a:spLocks/>
              </p:cNvSpPr>
              <p:nvPr/>
            </p:nvSpPr>
            <p:spPr bwMode="auto">
              <a:xfrm>
                <a:off x="2718"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8684" name="Group 215"/>
              <p:cNvGrpSpPr>
                <a:grpSpLocks/>
              </p:cNvGrpSpPr>
              <p:nvPr/>
            </p:nvGrpSpPr>
            <p:grpSpPr bwMode="auto">
              <a:xfrm>
                <a:off x="2415" y="1757"/>
                <a:ext cx="295" cy="1"/>
                <a:chOff x="2415" y="1757"/>
                <a:chExt cx="295" cy="1"/>
              </a:xfrm>
            </p:grpSpPr>
            <p:sp>
              <p:nvSpPr>
                <p:cNvPr id="108685" name="Line 216"/>
                <p:cNvSpPr>
                  <a:spLocks noChangeShapeType="1"/>
                </p:cNvSpPr>
                <p:nvPr/>
              </p:nvSpPr>
              <p:spPr bwMode="auto">
                <a:xfrm>
                  <a:off x="241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686" name="Line 217"/>
                <p:cNvSpPr>
                  <a:spLocks noChangeShapeType="1"/>
                </p:cNvSpPr>
                <p:nvPr/>
              </p:nvSpPr>
              <p:spPr bwMode="auto">
                <a:xfrm>
                  <a:off x="247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687" name="Line 218"/>
                <p:cNvSpPr>
                  <a:spLocks noChangeShapeType="1"/>
                </p:cNvSpPr>
                <p:nvPr/>
              </p:nvSpPr>
              <p:spPr bwMode="auto">
                <a:xfrm>
                  <a:off x="252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688" name="Line 219"/>
                <p:cNvSpPr>
                  <a:spLocks noChangeShapeType="1"/>
                </p:cNvSpPr>
                <p:nvPr/>
              </p:nvSpPr>
              <p:spPr bwMode="auto">
                <a:xfrm>
                  <a:off x="258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689" name="Line 220"/>
                <p:cNvSpPr>
                  <a:spLocks noChangeShapeType="1"/>
                </p:cNvSpPr>
                <p:nvPr/>
              </p:nvSpPr>
              <p:spPr bwMode="auto">
                <a:xfrm>
                  <a:off x="263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690" name="Line 221"/>
                <p:cNvSpPr>
                  <a:spLocks noChangeShapeType="1"/>
                </p:cNvSpPr>
                <p:nvPr/>
              </p:nvSpPr>
              <p:spPr bwMode="auto">
                <a:xfrm>
                  <a:off x="2694"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680" name="Group 222"/>
            <p:cNvGrpSpPr>
              <a:grpSpLocks/>
            </p:cNvGrpSpPr>
            <p:nvPr/>
          </p:nvGrpSpPr>
          <p:grpSpPr bwMode="auto">
            <a:xfrm>
              <a:off x="1489" y="3264"/>
              <a:ext cx="423" cy="56"/>
              <a:chOff x="1489" y="3264"/>
              <a:chExt cx="423" cy="56"/>
            </a:xfrm>
          </p:grpSpPr>
          <p:sp>
            <p:nvSpPr>
              <p:cNvPr id="108675" name="Freeform 223"/>
              <p:cNvSpPr>
                <a:spLocks/>
              </p:cNvSpPr>
              <p:nvPr/>
            </p:nvSpPr>
            <p:spPr bwMode="auto">
              <a:xfrm>
                <a:off x="1792" y="3264"/>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08676" name="Group 224"/>
              <p:cNvGrpSpPr>
                <a:grpSpLocks/>
              </p:cNvGrpSpPr>
              <p:nvPr/>
            </p:nvGrpSpPr>
            <p:grpSpPr bwMode="auto">
              <a:xfrm>
                <a:off x="1489" y="3288"/>
                <a:ext cx="295" cy="1"/>
                <a:chOff x="1489" y="3288"/>
                <a:chExt cx="295" cy="1"/>
              </a:xfrm>
            </p:grpSpPr>
            <p:sp>
              <p:nvSpPr>
                <p:cNvPr id="108677" name="Line 225"/>
                <p:cNvSpPr>
                  <a:spLocks noChangeShapeType="1"/>
                </p:cNvSpPr>
                <p:nvPr/>
              </p:nvSpPr>
              <p:spPr bwMode="auto">
                <a:xfrm>
                  <a:off x="1489"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678" name="Line 226"/>
                <p:cNvSpPr>
                  <a:spLocks noChangeShapeType="1"/>
                </p:cNvSpPr>
                <p:nvPr/>
              </p:nvSpPr>
              <p:spPr bwMode="auto">
                <a:xfrm>
                  <a:off x="1544"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679" name="Line 227"/>
                <p:cNvSpPr>
                  <a:spLocks noChangeShapeType="1"/>
                </p:cNvSpPr>
                <p:nvPr/>
              </p:nvSpPr>
              <p:spPr bwMode="auto">
                <a:xfrm>
                  <a:off x="1600"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680" name="Line 228"/>
                <p:cNvSpPr>
                  <a:spLocks noChangeShapeType="1"/>
                </p:cNvSpPr>
                <p:nvPr/>
              </p:nvSpPr>
              <p:spPr bwMode="auto">
                <a:xfrm>
                  <a:off x="165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681" name="Line 229"/>
                <p:cNvSpPr>
                  <a:spLocks noChangeShapeType="1"/>
                </p:cNvSpPr>
                <p:nvPr/>
              </p:nvSpPr>
              <p:spPr bwMode="auto">
                <a:xfrm>
                  <a:off x="171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682" name="Line 230"/>
                <p:cNvSpPr>
                  <a:spLocks noChangeShapeType="1"/>
                </p:cNvSpPr>
                <p:nvPr/>
              </p:nvSpPr>
              <p:spPr bwMode="auto">
                <a:xfrm>
                  <a:off x="1768"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681" name="Group 231"/>
            <p:cNvGrpSpPr>
              <a:grpSpLocks/>
            </p:cNvGrpSpPr>
            <p:nvPr/>
          </p:nvGrpSpPr>
          <p:grpSpPr bwMode="auto">
            <a:xfrm>
              <a:off x="1944" y="3256"/>
              <a:ext cx="423" cy="56"/>
              <a:chOff x="1944" y="3256"/>
              <a:chExt cx="423" cy="56"/>
            </a:xfrm>
          </p:grpSpPr>
          <p:sp>
            <p:nvSpPr>
              <p:cNvPr id="108667" name="Freeform 232"/>
              <p:cNvSpPr>
                <a:spLocks/>
              </p:cNvSpPr>
              <p:nvPr/>
            </p:nvSpPr>
            <p:spPr bwMode="auto">
              <a:xfrm>
                <a:off x="2255"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8668" name="Group 233"/>
              <p:cNvGrpSpPr>
                <a:grpSpLocks/>
              </p:cNvGrpSpPr>
              <p:nvPr/>
            </p:nvGrpSpPr>
            <p:grpSpPr bwMode="auto">
              <a:xfrm>
                <a:off x="1944" y="3288"/>
                <a:ext cx="303" cy="1"/>
                <a:chOff x="1944" y="3288"/>
                <a:chExt cx="303" cy="1"/>
              </a:xfrm>
            </p:grpSpPr>
            <p:sp>
              <p:nvSpPr>
                <p:cNvPr id="108669" name="Line 234"/>
                <p:cNvSpPr>
                  <a:spLocks noChangeShapeType="1"/>
                </p:cNvSpPr>
                <p:nvPr/>
              </p:nvSpPr>
              <p:spPr bwMode="auto">
                <a:xfrm>
                  <a:off x="1944"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670" name="Line 235"/>
                <p:cNvSpPr>
                  <a:spLocks noChangeShapeType="1"/>
                </p:cNvSpPr>
                <p:nvPr/>
              </p:nvSpPr>
              <p:spPr bwMode="auto">
                <a:xfrm>
                  <a:off x="2000" y="328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671" name="Line 236"/>
                <p:cNvSpPr>
                  <a:spLocks noChangeShapeType="1"/>
                </p:cNvSpPr>
                <p:nvPr/>
              </p:nvSpPr>
              <p:spPr bwMode="auto">
                <a:xfrm>
                  <a:off x="205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672" name="Line 237"/>
                <p:cNvSpPr>
                  <a:spLocks noChangeShapeType="1"/>
                </p:cNvSpPr>
                <p:nvPr/>
              </p:nvSpPr>
              <p:spPr bwMode="auto">
                <a:xfrm>
                  <a:off x="211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673" name="Line 238"/>
                <p:cNvSpPr>
                  <a:spLocks noChangeShapeType="1"/>
                </p:cNvSpPr>
                <p:nvPr/>
              </p:nvSpPr>
              <p:spPr bwMode="auto">
                <a:xfrm>
                  <a:off x="2167"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674" name="Line 239"/>
                <p:cNvSpPr>
                  <a:spLocks noChangeShapeType="1"/>
                </p:cNvSpPr>
                <p:nvPr/>
              </p:nvSpPr>
              <p:spPr bwMode="auto">
                <a:xfrm>
                  <a:off x="2223"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682" name="Group 240"/>
            <p:cNvGrpSpPr>
              <a:grpSpLocks/>
            </p:cNvGrpSpPr>
            <p:nvPr/>
          </p:nvGrpSpPr>
          <p:grpSpPr bwMode="auto">
            <a:xfrm>
              <a:off x="2415" y="3256"/>
              <a:ext cx="415" cy="56"/>
              <a:chOff x="2415" y="3256"/>
              <a:chExt cx="415" cy="56"/>
            </a:xfrm>
          </p:grpSpPr>
          <p:sp>
            <p:nvSpPr>
              <p:cNvPr id="108659" name="Freeform 241"/>
              <p:cNvSpPr>
                <a:spLocks/>
              </p:cNvSpPr>
              <p:nvPr/>
            </p:nvSpPr>
            <p:spPr bwMode="auto">
              <a:xfrm>
                <a:off x="2718"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8660" name="Group 242"/>
              <p:cNvGrpSpPr>
                <a:grpSpLocks/>
              </p:cNvGrpSpPr>
              <p:nvPr/>
            </p:nvGrpSpPr>
            <p:grpSpPr bwMode="auto">
              <a:xfrm>
                <a:off x="2415" y="3288"/>
                <a:ext cx="295" cy="1"/>
                <a:chOff x="2415" y="3288"/>
                <a:chExt cx="295" cy="1"/>
              </a:xfrm>
            </p:grpSpPr>
            <p:sp>
              <p:nvSpPr>
                <p:cNvPr id="108661" name="Line 243"/>
                <p:cNvSpPr>
                  <a:spLocks noChangeShapeType="1"/>
                </p:cNvSpPr>
                <p:nvPr/>
              </p:nvSpPr>
              <p:spPr bwMode="auto">
                <a:xfrm>
                  <a:off x="241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662" name="Line 244"/>
                <p:cNvSpPr>
                  <a:spLocks noChangeShapeType="1"/>
                </p:cNvSpPr>
                <p:nvPr/>
              </p:nvSpPr>
              <p:spPr bwMode="auto">
                <a:xfrm>
                  <a:off x="247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663" name="Line 245"/>
                <p:cNvSpPr>
                  <a:spLocks noChangeShapeType="1"/>
                </p:cNvSpPr>
                <p:nvPr/>
              </p:nvSpPr>
              <p:spPr bwMode="auto">
                <a:xfrm>
                  <a:off x="252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664" name="Line 246"/>
                <p:cNvSpPr>
                  <a:spLocks noChangeShapeType="1"/>
                </p:cNvSpPr>
                <p:nvPr/>
              </p:nvSpPr>
              <p:spPr bwMode="auto">
                <a:xfrm>
                  <a:off x="258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665" name="Line 247"/>
                <p:cNvSpPr>
                  <a:spLocks noChangeShapeType="1"/>
                </p:cNvSpPr>
                <p:nvPr/>
              </p:nvSpPr>
              <p:spPr bwMode="auto">
                <a:xfrm>
                  <a:off x="2638"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666" name="Line 248"/>
                <p:cNvSpPr>
                  <a:spLocks noChangeShapeType="1"/>
                </p:cNvSpPr>
                <p:nvPr/>
              </p:nvSpPr>
              <p:spPr bwMode="auto">
                <a:xfrm>
                  <a:off x="2694"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683" name="Group 249"/>
            <p:cNvGrpSpPr>
              <a:grpSpLocks/>
            </p:cNvGrpSpPr>
            <p:nvPr/>
          </p:nvGrpSpPr>
          <p:grpSpPr bwMode="auto">
            <a:xfrm>
              <a:off x="1489" y="3567"/>
              <a:ext cx="423" cy="56"/>
              <a:chOff x="1489" y="3567"/>
              <a:chExt cx="423" cy="56"/>
            </a:xfrm>
          </p:grpSpPr>
          <p:sp>
            <p:nvSpPr>
              <p:cNvPr id="108651" name="Freeform 250"/>
              <p:cNvSpPr>
                <a:spLocks/>
              </p:cNvSpPr>
              <p:nvPr/>
            </p:nvSpPr>
            <p:spPr bwMode="auto">
              <a:xfrm>
                <a:off x="180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8652" name="Group 251"/>
              <p:cNvGrpSpPr>
                <a:grpSpLocks/>
              </p:cNvGrpSpPr>
              <p:nvPr/>
            </p:nvGrpSpPr>
            <p:grpSpPr bwMode="auto">
              <a:xfrm>
                <a:off x="1489" y="3591"/>
                <a:ext cx="303" cy="1"/>
                <a:chOff x="1489" y="3591"/>
                <a:chExt cx="303" cy="1"/>
              </a:xfrm>
            </p:grpSpPr>
            <p:sp>
              <p:nvSpPr>
                <p:cNvPr id="108653" name="Line 252"/>
                <p:cNvSpPr>
                  <a:spLocks noChangeShapeType="1"/>
                </p:cNvSpPr>
                <p:nvPr/>
              </p:nvSpPr>
              <p:spPr bwMode="auto">
                <a:xfrm>
                  <a:off x="1489"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654" name="Line 253"/>
                <p:cNvSpPr>
                  <a:spLocks noChangeShapeType="1"/>
                </p:cNvSpPr>
                <p:nvPr/>
              </p:nvSpPr>
              <p:spPr bwMode="auto">
                <a:xfrm>
                  <a:off x="154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655" name="Line 254"/>
                <p:cNvSpPr>
                  <a:spLocks noChangeShapeType="1"/>
                </p:cNvSpPr>
                <p:nvPr/>
              </p:nvSpPr>
              <p:spPr bwMode="auto">
                <a:xfrm>
                  <a:off x="160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656" name="Line 255"/>
                <p:cNvSpPr>
                  <a:spLocks noChangeShapeType="1"/>
                </p:cNvSpPr>
                <p:nvPr/>
              </p:nvSpPr>
              <p:spPr bwMode="auto">
                <a:xfrm>
                  <a:off x="1656"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657" name="Line 256"/>
                <p:cNvSpPr>
                  <a:spLocks noChangeShapeType="1"/>
                </p:cNvSpPr>
                <p:nvPr/>
              </p:nvSpPr>
              <p:spPr bwMode="auto">
                <a:xfrm>
                  <a:off x="171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658" name="Line 257"/>
                <p:cNvSpPr>
                  <a:spLocks noChangeShapeType="1"/>
                </p:cNvSpPr>
                <p:nvPr/>
              </p:nvSpPr>
              <p:spPr bwMode="auto">
                <a:xfrm>
                  <a:off x="176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684" name="Group 258"/>
            <p:cNvGrpSpPr>
              <a:grpSpLocks/>
            </p:cNvGrpSpPr>
            <p:nvPr/>
          </p:nvGrpSpPr>
          <p:grpSpPr bwMode="auto">
            <a:xfrm>
              <a:off x="1952" y="3567"/>
              <a:ext cx="415" cy="56"/>
              <a:chOff x="1952" y="3567"/>
              <a:chExt cx="415" cy="56"/>
            </a:xfrm>
          </p:grpSpPr>
          <p:sp>
            <p:nvSpPr>
              <p:cNvPr id="108643" name="Freeform 259"/>
              <p:cNvSpPr>
                <a:spLocks/>
              </p:cNvSpPr>
              <p:nvPr/>
            </p:nvSpPr>
            <p:spPr bwMode="auto">
              <a:xfrm>
                <a:off x="2255"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8644" name="Group 260"/>
              <p:cNvGrpSpPr>
                <a:grpSpLocks/>
              </p:cNvGrpSpPr>
              <p:nvPr/>
            </p:nvGrpSpPr>
            <p:grpSpPr bwMode="auto">
              <a:xfrm>
                <a:off x="1952" y="3591"/>
                <a:ext cx="295" cy="1"/>
                <a:chOff x="1952" y="3591"/>
                <a:chExt cx="295" cy="1"/>
              </a:xfrm>
            </p:grpSpPr>
            <p:sp>
              <p:nvSpPr>
                <p:cNvPr id="108645" name="Line 261"/>
                <p:cNvSpPr>
                  <a:spLocks noChangeShapeType="1"/>
                </p:cNvSpPr>
                <p:nvPr/>
              </p:nvSpPr>
              <p:spPr bwMode="auto">
                <a:xfrm>
                  <a:off x="195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646" name="Line 262"/>
                <p:cNvSpPr>
                  <a:spLocks noChangeShapeType="1"/>
                </p:cNvSpPr>
                <p:nvPr/>
              </p:nvSpPr>
              <p:spPr bwMode="auto">
                <a:xfrm>
                  <a:off x="2008" y="359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647" name="Line 263"/>
                <p:cNvSpPr>
                  <a:spLocks noChangeShapeType="1"/>
                </p:cNvSpPr>
                <p:nvPr/>
              </p:nvSpPr>
              <p:spPr bwMode="auto">
                <a:xfrm>
                  <a:off x="206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648" name="Line 264"/>
                <p:cNvSpPr>
                  <a:spLocks noChangeShapeType="1"/>
                </p:cNvSpPr>
                <p:nvPr/>
              </p:nvSpPr>
              <p:spPr bwMode="auto">
                <a:xfrm>
                  <a:off x="2119"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649" name="Line 265"/>
                <p:cNvSpPr>
                  <a:spLocks noChangeShapeType="1"/>
                </p:cNvSpPr>
                <p:nvPr/>
              </p:nvSpPr>
              <p:spPr bwMode="auto">
                <a:xfrm>
                  <a:off x="2175"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650" name="Line 266"/>
                <p:cNvSpPr>
                  <a:spLocks noChangeShapeType="1"/>
                </p:cNvSpPr>
                <p:nvPr/>
              </p:nvSpPr>
              <p:spPr bwMode="auto">
                <a:xfrm>
                  <a:off x="2231"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685" name="Group 267"/>
            <p:cNvGrpSpPr>
              <a:grpSpLocks/>
            </p:cNvGrpSpPr>
            <p:nvPr/>
          </p:nvGrpSpPr>
          <p:grpSpPr bwMode="auto">
            <a:xfrm>
              <a:off x="2407" y="3567"/>
              <a:ext cx="415" cy="56"/>
              <a:chOff x="2407" y="3567"/>
              <a:chExt cx="415" cy="56"/>
            </a:xfrm>
          </p:grpSpPr>
          <p:sp>
            <p:nvSpPr>
              <p:cNvPr id="108635" name="Freeform 268"/>
              <p:cNvSpPr>
                <a:spLocks/>
              </p:cNvSpPr>
              <p:nvPr/>
            </p:nvSpPr>
            <p:spPr bwMode="auto">
              <a:xfrm>
                <a:off x="271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8636" name="Group 269"/>
              <p:cNvGrpSpPr>
                <a:grpSpLocks/>
              </p:cNvGrpSpPr>
              <p:nvPr/>
            </p:nvGrpSpPr>
            <p:grpSpPr bwMode="auto">
              <a:xfrm>
                <a:off x="2407" y="3591"/>
                <a:ext cx="295" cy="1"/>
                <a:chOff x="2407" y="3591"/>
                <a:chExt cx="295" cy="1"/>
              </a:xfrm>
            </p:grpSpPr>
            <p:sp>
              <p:nvSpPr>
                <p:cNvPr id="108637" name="Line 270"/>
                <p:cNvSpPr>
                  <a:spLocks noChangeShapeType="1"/>
                </p:cNvSpPr>
                <p:nvPr/>
              </p:nvSpPr>
              <p:spPr bwMode="auto">
                <a:xfrm>
                  <a:off x="2407"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638" name="Line 271"/>
                <p:cNvSpPr>
                  <a:spLocks noChangeShapeType="1"/>
                </p:cNvSpPr>
                <p:nvPr/>
              </p:nvSpPr>
              <p:spPr bwMode="auto">
                <a:xfrm>
                  <a:off x="246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639" name="Line 272"/>
                <p:cNvSpPr>
                  <a:spLocks noChangeShapeType="1"/>
                </p:cNvSpPr>
                <p:nvPr/>
              </p:nvSpPr>
              <p:spPr bwMode="auto">
                <a:xfrm>
                  <a:off x="251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640" name="Line 273"/>
                <p:cNvSpPr>
                  <a:spLocks noChangeShapeType="1"/>
                </p:cNvSpPr>
                <p:nvPr/>
              </p:nvSpPr>
              <p:spPr bwMode="auto">
                <a:xfrm>
                  <a:off x="257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641" name="Line 274"/>
                <p:cNvSpPr>
                  <a:spLocks noChangeShapeType="1"/>
                </p:cNvSpPr>
                <p:nvPr/>
              </p:nvSpPr>
              <p:spPr bwMode="auto">
                <a:xfrm>
                  <a:off x="263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642" name="Line 275"/>
                <p:cNvSpPr>
                  <a:spLocks noChangeShapeType="1"/>
                </p:cNvSpPr>
                <p:nvPr/>
              </p:nvSpPr>
              <p:spPr bwMode="auto">
                <a:xfrm>
                  <a:off x="2686"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686" name="Group 276"/>
            <p:cNvGrpSpPr>
              <a:grpSpLocks/>
            </p:cNvGrpSpPr>
            <p:nvPr/>
          </p:nvGrpSpPr>
          <p:grpSpPr bwMode="auto">
            <a:xfrm>
              <a:off x="1944" y="2690"/>
              <a:ext cx="894" cy="596"/>
              <a:chOff x="1944" y="2690"/>
              <a:chExt cx="894" cy="596"/>
            </a:xfrm>
          </p:grpSpPr>
          <p:sp>
            <p:nvSpPr>
              <p:cNvPr id="108633" name="Freeform 277"/>
              <p:cNvSpPr>
                <a:spLocks/>
              </p:cNvSpPr>
              <p:nvPr/>
            </p:nvSpPr>
            <p:spPr bwMode="auto">
              <a:xfrm>
                <a:off x="2702" y="2690"/>
                <a:ext cx="136" cy="104"/>
              </a:xfrm>
              <a:custGeom>
                <a:avLst/>
                <a:gdLst>
                  <a:gd name="T0" fmla="*/ 136 w 136"/>
                  <a:gd name="T1" fmla="*/ 0 h 104"/>
                  <a:gd name="T2" fmla="*/ 40 w 136"/>
                  <a:gd name="T3" fmla="*/ 104 h 104"/>
                  <a:gd name="T4" fmla="*/ 24 w 136"/>
                  <a:gd name="T5" fmla="*/ 72 h 104"/>
                  <a:gd name="T6" fmla="*/ 0 w 136"/>
                  <a:gd name="T7" fmla="*/ 48 h 104"/>
                  <a:gd name="T8" fmla="*/ 136 w 136"/>
                  <a:gd name="T9" fmla="*/ 0 h 104"/>
                  <a:gd name="T10" fmla="*/ 0 60000 65536"/>
                  <a:gd name="T11" fmla="*/ 0 60000 65536"/>
                  <a:gd name="T12" fmla="*/ 0 60000 65536"/>
                  <a:gd name="T13" fmla="*/ 0 60000 65536"/>
                  <a:gd name="T14" fmla="*/ 0 60000 65536"/>
                  <a:gd name="T15" fmla="*/ 0 w 136"/>
                  <a:gd name="T16" fmla="*/ 0 h 104"/>
                  <a:gd name="T17" fmla="*/ 136 w 136"/>
                  <a:gd name="T18" fmla="*/ 104 h 104"/>
                </a:gdLst>
                <a:ahLst/>
                <a:cxnLst>
                  <a:cxn ang="T10">
                    <a:pos x="T0" y="T1"/>
                  </a:cxn>
                  <a:cxn ang="T11">
                    <a:pos x="T2" y="T3"/>
                  </a:cxn>
                  <a:cxn ang="T12">
                    <a:pos x="T4" y="T5"/>
                  </a:cxn>
                  <a:cxn ang="T13">
                    <a:pos x="T6" y="T7"/>
                  </a:cxn>
                  <a:cxn ang="T14">
                    <a:pos x="T8" y="T9"/>
                  </a:cxn>
                </a:cxnLst>
                <a:rect l="T15" t="T16" r="T17" b="T18"/>
                <a:pathLst>
                  <a:path w="136" h="104">
                    <a:moveTo>
                      <a:pt x="136" y="0"/>
                    </a:moveTo>
                    <a:lnTo>
                      <a:pt x="40" y="104"/>
                    </a:lnTo>
                    <a:lnTo>
                      <a:pt x="24" y="72"/>
                    </a:lnTo>
                    <a:lnTo>
                      <a:pt x="0" y="48"/>
                    </a:lnTo>
                    <a:lnTo>
                      <a:pt x="136" y="0"/>
                    </a:lnTo>
                    <a:close/>
                  </a:path>
                </a:pathLst>
              </a:custGeom>
              <a:solidFill>
                <a:schemeClr val="bg2"/>
              </a:solidFill>
              <a:ln w="9525">
                <a:solidFill>
                  <a:schemeClr val="bg2"/>
                </a:solidFill>
                <a:round/>
                <a:headEnd/>
                <a:tailEnd/>
              </a:ln>
            </p:spPr>
            <p:txBody>
              <a:bodyPr/>
              <a:lstStyle/>
              <a:p>
                <a:endParaRPr lang="en-US"/>
              </a:p>
            </p:txBody>
          </p:sp>
          <p:sp>
            <p:nvSpPr>
              <p:cNvPr id="108634" name="Line 278"/>
              <p:cNvSpPr>
                <a:spLocks noChangeShapeType="1"/>
              </p:cNvSpPr>
              <p:nvPr/>
            </p:nvSpPr>
            <p:spPr bwMode="auto">
              <a:xfrm flipV="1">
                <a:off x="1944" y="2758"/>
                <a:ext cx="790" cy="528"/>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687" name="Group 279"/>
            <p:cNvGrpSpPr>
              <a:grpSpLocks/>
            </p:cNvGrpSpPr>
            <p:nvPr/>
          </p:nvGrpSpPr>
          <p:grpSpPr bwMode="auto">
            <a:xfrm>
              <a:off x="1952" y="2376"/>
              <a:ext cx="886" cy="290"/>
              <a:chOff x="1952" y="2376"/>
              <a:chExt cx="886" cy="290"/>
            </a:xfrm>
          </p:grpSpPr>
          <p:sp>
            <p:nvSpPr>
              <p:cNvPr id="108631" name="Freeform 280"/>
              <p:cNvSpPr>
                <a:spLocks/>
              </p:cNvSpPr>
              <p:nvPr/>
            </p:nvSpPr>
            <p:spPr bwMode="auto">
              <a:xfrm>
                <a:off x="2702" y="2586"/>
                <a:ext cx="136" cy="80"/>
              </a:xfrm>
              <a:custGeom>
                <a:avLst/>
                <a:gdLst>
                  <a:gd name="T0" fmla="*/ 136 w 136"/>
                  <a:gd name="T1" fmla="*/ 80 h 80"/>
                  <a:gd name="T2" fmla="*/ 0 w 136"/>
                  <a:gd name="T3" fmla="*/ 64 h 80"/>
                  <a:gd name="T4" fmla="*/ 8 w 136"/>
                  <a:gd name="T5" fmla="*/ 32 h 80"/>
                  <a:gd name="T6" fmla="*/ 16 w 136"/>
                  <a:gd name="T7" fmla="*/ 0 h 80"/>
                  <a:gd name="T8" fmla="*/ 136 w 136"/>
                  <a:gd name="T9" fmla="*/ 80 h 80"/>
                  <a:gd name="T10" fmla="*/ 0 60000 65536"/>
                  <a:gd name="T11" fmla="*/ 0 60000 65536"/>
                  <a:gd name="T12" fmla="*/ 0 60000 65536"/>
                  <a:gd name="T13" fmla="*/ 0 60000 65536"/>
                  <a:gd name="T14" fmla="*/ 0 60000 65536"/>
                  <a:gd name="T15" fmla="*/ 0 w 136"/>
                  <a:gd name="T16" fmla="*/ 0 h 80"/>
                  <a:gd name="T17" fmla="*/ 136 w 136"/>
                  <a:gd name="T18" fmla="*/ 80 h 80"/>
                </a:gdLst>
                <a:ahLst/>
                <a:cxnLst>
                  <a:cxn ang="T10">
                    <a:pos x="T0" y="T1"/>
                  </a:cxn>
                  <a:cxn ang="T11">
                    <a:pos x="T2" y="T3"/>
                  </a:cxn>
                  <a:cxn ang="T12">
                    <a:pos x="T4" y="T5"/>
                  </a:cxn>
                  <a:cxn ang="T13">
                    <a:pos x="T6" y="T7"/>
                  </a:cxn>
                  <a:cxn ang="T14">
                    <a:pos x="T8" y="T9"/>
                  </a:cxn>
                </a:cxnLst>
                <a:rect l="T15" t="T16" r="T17" b="T18"/>
                <a:pathLst>
                  <a:path w="136" h="80">
                    <a:moveTo>
                      <a:pt x="136" y="80"/>
                    </a:moveTo>
                    <a:lnTo>
                      <a:pt x="0" y="64"/>
                    </a:lnTo>
                    <a:lnTo>
                      <a:pt x="8" y="32"/>
                    </a:lnTo>
                    <a:lnTo>
                      <a:pt x="16" y="0"/>
                    </a:lnTo>
                    <a:lnTo>
                      <a:pt x="136" y="80"/>
                    </a:lnTo>
                    <a:close/>
                  </a:path>
                </a:pathLst>
              </a:custGeom>
              <a:solidFill>
                <a:schemeClr val="bg2"/>
              </a:solidFill>
              <a:ln w="9525">
                <a:solidFill>
                  <a:schemeClr val="bg2"/>
                </a:solidFill>
                <a:round/>
                <a:headEnd/>
                <a:tailEnd/>
              </a:ln>
            </p:spPr>
            <p:txBody>
              <a:bodyPr/>
              <a:lstStyle/>
              <a:p>
                <a:endParaRPr lang="en-US"/>
              </a:p>
            </p:txBody>
          </p:sp>
          <p:sp>
            <p:nvSpPr>
              <p:cNvPr id="108632" name="Line 281"/>
              <p:cNvSpPr>
                <a:spLocks noChangeShapeType="1"/>
              </p:cNvSpPr>
              <p:nvPr/>
            </p:nvSpPr>
            <p:spPr bwMode="auto">
              <a:xfrm>
                <a:off x="1952" y="2376"/>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688" name="Group 282"/>
            <p:cNvGrpSpPr>
              <a:grpSpLocks/>
            </p:cNvGrpSpPr>
            <p:nvPr/>
          </p:nvGrpSpPr>
          <p:grpSpPr bwMode="auto">
            <a:xfrm>
              <a:off x="1481" y="2084"/>
              <a:ext cx="1373" cy="1507"/>
              <a:chOff x="1481" y="2084"/>
              <a:chExt cx="1373" cy="1507"/>
            </a:xfrm>
          </p:grpSpPr>
          <p:sp>
            <p:nvSpPr>
              <p:cNvPr id="108629" name="Freeform 283"/>
              <p:cNvSpPr>
                <a:spLocks/>
              </p:cNvSpPr>
              <p:nvPr/>
            </p:nvSpPr>
            <p:spPr bwMode="auto">
              <a:xfrm>
                <a:off x="2742" y="2084"/>
                <a:ext cx="112" cy="119"/>
              </a:xfrm>
              <a:custGeom>
                <a:avLst/>
                <a:gdLst>
                  <a:gd name="T0" fmla="*/ 112 w 112"/>
                  <a:gd name="T1" fmla="*/ 0 h 119"/>
                  <a:gd name="T2" fmla="*/ 48 w 112"/>
                  <a:gd name="T3" fmla="*/ 119 h 119"/>
                  <a:gd name="T4" fmla="*/ 24 w 112"/>
                  <a:gd name="T5" fmla="*/ 96 h 119"/>
                  <a:gd name="T6" fmla="*/ 0 w 112"/>
                  <a:gd name="T7" fmla="*/ 72 h 119"/>
                  <a:gd name="T8" fmla="*/ 112 w 112"/>
                  <a:gd name="T9" fmla="*/ 0 h 119"/>
                  <a:gd name="T10" fmla="*/ 0 60000 65536"/>
                  <a:gd name="T11" fmla="*/ 0 60000 65536"/>
                  <a:gd name="T12" fmla="*/ 0 60000 65536"/>
                  <a:gd name="T13" fmla="*/ 0 60000 65536"/>
                  <a:gd name="T14" fmla="*/ 0 60000 65536"/>
                  <a:gd name="T15" fmla="*/ 0 w 112"/>
                  <a:gd name="T16" fmla="*/ 0 h 119"/>
                  <a:gd name="T17" fmla="*/ 112 w 112"/>
                  <a:gd name="T18" fmla="*/ 119 h 119"/>
                </a:gdLst>
                <a:ahLst/>
                <a:cxnLst>
                  <a:cxn ang="T10">
                    <a:pos x="T0" y="T1"/>
                  </a:cxn>
                  <a:cxn ang="T11">
                    <a:pos x="T2" y="T3"/>
                  </a:cxn>
                  <a:cxn ang="T12">
                    <a:pos x="T4" y="T5"/>
                  </a:cxn>
                  <a:cxn ang="T13">
                    <a:pos x="T6" y="T7"/>
                  </a:cxn>
                  <a:cxn ang="T14">
                    <a:pos x="T8" y="T9"/>
                  </a:cxn>
                </a:cxnLst>
                <a:rect l="T15" t="T16" r="T17" b="T18"/>
                <a:pathLst>
                  <a:path w="112" h="119">
                    <a:moveTo>
                      <a:pt x="112" y="0"/>
                    </a:moveTo>
                    <a:lnTo>
                      <a:pt x="48" y="119"/>
                    </a:lnTo>
                    <a:lnTo>
                      <a:pt x="24" y="96"/>
                    </a:lnTo>
                    <a:lnTo>
                      <a:pt x="0" y="72"/>
                    </a:lnTo>
                    <a:lnTo>
                      <a:pt x="112" y="0"/>
                    </a:lnTo>
                    <a:close/>
                  </a:path>
                </a:pathLst>
              </a:custGeom>
              <a:solidFill>
                <a:schemeClr val="bg2"/>
              </a:solidFill>
              <a:ln w="9525">
                <a:solidFill>
                  <a:schemeClr val="bg2"/>
                </a:solidFill>
                <a:round/>
                <a:headEnd/>
                <a:tailEnd/>
              </a:ln>
            </p:spPr>
            <p:txBody>
              <a:bodyPr/>
              <a:lstStyle/>
              <a:p>
                <a:endParaRPr lang="en-US"/>
              </a:p>
            </p:txBody>
          </p:sp>
          <p:sp>
            <p:nvSpPr>
              <p:cNvPr id="108630" name="Line 284"/>
              <p:cNvSpPr>
                <a:spLocks noChangeShapeType="1"/>
              </p:cNvSpPr>
              <p:nvPr/>
            </p:nvSpPr>
            <p:spPr bwMode="auto">
              <a:xfrm flipV="1">
                <a:off x="1481" y="2172"/>
                <a:ext cx="1291" cy="141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689" name="Group 285"/>
            <p:cNvGrpSpPr>
              <a:grpSpLocks/>
            </p:cNvGrpSpPr>
            <p:nvPr/>
          </p:nvGrpSpPr>
          <p:grpSpPr bwMode="auto">
            <a:xfrm>
              <a:off x="1944" y="2076"/>
              <a:ext cx="902" cy="885"/>
              <a:chOff x="1944" y="2076"/>
              <a:chExt cx="902" cy="885"/>
            </a:xfrm>
          </p:grpSpPr>
          <p:sp>
            <p:nvSpPr>
              <p:cNvPr id="108627" name="Freeform 286"/>
              <p:cNvSpPr>
                <a:spLocks/>
              </p:cNvSpPr>
              <p:nvPr/>
            </p:nvSpPr>
            <p:spPr bwMode="auto">
              <a:xfrm>
                <a:off x="2726" y="2850"/>
                <a:ext cx="120" cy="111"/>
              </a:xfrm>
              <a:custGeom>
                <a:avLst/>
                <a:gdLst>
                  <a:gd name="T0" fmla="*/ 120 w 120"/>
                  <a:gd name="T1" fmla="*/ 111 h 111"/>
                  <a:gd name="T2" fmla="*/ 0 w 120"/>
                  <a:gd name="T3" fmla="*/ 47 h 111"/>
                  <a:gd name="T4" fmla="*/ 24 w 120"/>
                  <a:gd name="T5" fmla="*/ 23 h 111"/>
                  <a:gd name="T6" fmla="*/ 48 w 120"/>
                  <a:gd name="T7" fmla="*/ 0 h 111"/>
                  <a:gd name="T8" fmla="*/ 120 w 120"/>
                  <a:gd name="T9" fmla="*/ 111 h 111"/>
                  <a:gd name="T10" fmla="*/ 0 60000 65536"/>
                  <a:gd name="T11" fmla="*/ 0 60000 65536"/>
                  <a:gd name="T12" fmla="*/ 0 60000 65536"/>
                  <a:gd name="T13" fmla="*/ 0 60000 65536"/>
                  <a:gd name="T14" fmla="*/ 0 60000 65536"/>
                  <a:gd name="T15" fmla="*/ 0 w 120"/>
                  <a:gd name="T16" fmla="*/ 0 h 111"/>
                  <a:gd name="T17" fmla="*/ 120 w 120"/>
                  <a:gd name="T18" fmla="*/ 111 h 111"/>
                </a:gdLst>
                <a:ahLst/>
                <a:cxnLst>
                  <a:cxn ang="T10">
                    <a:pos x="T0" y="T1"/>
                  </a:cxn>
                  <a:cxn ang="T11">
                    <a:pos x="T2" y="T3"/>
                  </a:cxn>
                  <a:cxn ang="T12">
                    <a:pos x="T4" y="T5"/>
                  </a:cxn>
                  <a:cxn ang="T13">
                    <a:pos x="T6" y="T7"/>
                  </a:cxn>
                  <a:cxn ang="T14">
                    <a:pos x="T8" y="T9"/>
                  </a:cxn>
                </a:cxnLst>
                <a:rect l="T15" t="T16" r="T17" b="T18"/>
                <a:pathLst>
                  <a:path w="120" h="111">
                    <a:moveTo>
                      <a:pt x="120" y="111"/>
                    </a:moveTo>
                    <a:lnTo>
                      <a:pt x="0" y="47"/>
                    </a:lnTo>
                    <a:lnTo>
                      <a:pt x="24" y="23"/>
                    </a:lnTo>
                    <a:lnTo>
                      <a:pt x="48" y="0"/>
                    </a:lnTo>
                    <a:lnTo>
                      <a:pt x="120" y="111"/>
                    </a:lnTo>
                    <a:close/>
                  </a:path>
                </a:pathLst>
              </a:custGeom>
              <a:solidFill>
                <a:schemeClr val="bg2"/>
              </a:solidFill>
              <a:ln w="9525">
                <a:solidFill>
                  <a:schemeClr val="bg2"/>
                </a:solidFill>
                <a:round/>
                <a:headEnd/>
                <a:tailEnd/>
              </a:ln>
            </p:spPr>
            <p:txBody>
              <a:bodyPr/>
              <a:lstStyle/>
              <a:p>
                <a:endParaRPr lang="en-US"/>
              </a:p>
            </p:txBody>
          </p:sp>
          <p:sp>
            <p:nvSpPr>
              <p:cNvPr id="108628" name="Line 287"/>
              <p:cNvSpPr>
                <a:spLocks noChangeShapeType="1"/>
              </p:cNvSpPr>
              <p:nvPr/>
            </p:nvSpPr>
            <p:spPr bwMode="auto">
              <a:xfrm>
                <a:off x="1944" y="2076"/>
                <a:ext cx="814" cy="80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690" name="Group 288"/>
            <p:cNvGrpSpPr>
              <a:grpSpLocks/>
            </p:cNvGrpSpPr>
            <p:nvPr/>
          </p:nvGrpSpPr>
          <p:grpSpPr bwMode="auto">
            <a:xfrm>
              <a:off x="1489" y="2379"/>
              <a:ext cx="902" cy="893"/>
              <a:chOff x="1489" y="2379"/>
              <a:chExt cx="902" cy="893"/>
            </a:xfrm>
          </p:grpSpPr>
          <p:sp>
            <p:nvSpPr>
              <p:cNvPr id="108625" name="Freeform 289"/>
              <p:cNvSpPr>
                <a:spLocks/>
              </p:cNvSpPr>
              <p:nvPr/>
            </p:nvSpPr>
            <p:spPr bwMode="auto">
              <a:xfrm>
                <a:off x="2271" y="3153"/>
                <a:ext cx="120" cy="119"/>
              </a:xfrm>
              <a:custGeom>
                <a:avLst/>
                <a:gdLst>
                  <a:gd name="T0" fmla="*/ 120 w 120"/>
                  <a:gd name="T1" fmla="*/ 119 h 119"/>
                  <a:gd name="T2" fmla="*/ 0 w 120"/>
                  <a:gd name="T3" fmla="*/ 48 h 119"/>
                  <a:gd name="T4" fmla="*/ 24 w 120"/>
                  <a:gd name="T5" fmla="*/ 24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48"/>
                    </a:lnTo>
                    <a:lnTo>
                      <a:pt x="24" y="24"/>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08626" name="Line 290"/>
              <p:cNvSpPr>
                <a:spLocks noChangeShapeType="1"/>
              </p:cNvSpPr>
              <p:nvPr/>
            </p:nvSpPr>
            <p:spPr bwMode="auto">
              <a:xfrm>
                <a:off x="1489" y="2379"/>
                <a:ext cx="814" cy="80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691" name="Group 291"/>
            <p:cNvGrpSpPr>
              <a:grpSpLocks/>
            </p:cNvGrpSpPr>
            <p:nvPr/>
          </p:nvGrpSpPr>
          <p:grpSpPr bwMode="auto">
            <a:xfrm>
              <a:off x="1483" y="2379"/>
              <a:ext cx="429" cy="598"/>
              <a:chOff x="1483" y="2379"/>
              <a:chExt cx="429" cy="598"/>
            </a:xfrm>
          </p:grpSpPr>
          <p:sp>
            <p:nvSpPr>
              <p:cNvPr id="108623" name="Freeform 292"/>
              <p:cNvSpPr>
                <a:spLocks/>
              </p:cNvSpPr>
              <p:nvPr/>
            </p:nvSpPr>
            <p:spPr bwMode="auto">
              <a:xfrm>
                <a:off x="1808" y="2379"/>
                <a:ext cx="104" cy="136"/>
              </a:xfrm>
              <a:custGeom>
                <a:avLst/>
                <a:gdLst>
                  <a:gd name="T0" fmla="*/ 104 w 104"/>
                  <a:gd name="T1" fmla="*/ 0 h 136"/>
                  <a:gd name="T2" fmla="*/ 56 w 104"/>
                  <a:gd name="T3" fmla="*/ 136 h 136"/>
                  <a:gd name="T4" fmla="*/ 32 w 104"/>
                  <a:gd name="T5" fmla="*/ 112 h 136"/>
                  <a:gd name="T6" fmla="*/ 0 w 104"/>
                  <a:gd name="T7" fmla="*/ 96 h 136"/>
                  <a:gd name="T8" fmla="*/ 104 w 104"/>
                  <a:gd name="T9" fmla="*/ 0 h 136"/>
                  <a:gd name="T10" fmla="*/ 0 60000 65536"/>
                  <a:gd name="T11" fmla="*/ 0 60000 65536"/>
                  <a:gd name="T12" fmla="*/ 0 60000 65536"/>
                  <a:gd name="T13" fmla="*/ 0 60000 65536"/>
                  <a:gd name="T14" fmla="*/ 0 60000 65536"/>
                  <a:gd name="T15" fmla="*/ 0 w 104"/>
                  <a:gd name="T16" fmla="*/ 0 h 136"/>
                  <a:gd name="T17" fmla="*/ 104 w 104"/>
                  <a:gd name="T18" fmla="*/ 136 h 136"/>
                </a:gdLst>
                <a:ahLst/>
                <a:cxnLst>
                  <a:cxn ang="T10">
                    <a:pos x="T0" y="T1"/>
                  </a:cxn>
                  <a:cxn ang="T11">
                    <a:pos x="T2" y="T3"/>
                  </a:cxn>
                  <a:cxn ang="T12">
                    <a:pos x="T4" y="T5"/>
                  </a:cxn>
                  <a:cxn ang="T13">
                    <a:pos x="T6" y="T7"/>
                  </a:cxn>
                  <a:cxn ang="T14">
                    <a:pos x="T8" y="T9"/>
                  </a:cxn>
                </a:cxnLst>
                <a:rect l="T15" t="T16" r="T17" b="T18"/>
                <a:pathLst>
                  <a:path w="104" h="136">
                    <a:moveTo>
                      <a:pt x="104" y="0"/>
                    </a:moveTo>
                    <a:lnTo>
                      <a:pt x="56" y="136"/>
                    </a:lnTo>
                    <a:lnTo>
                      <a:pt x="32" y="112"/>
                    </a:lnTo>
                    <a:lnTo>
                      <a:pt x="0" y="96"/>
                    </a:lnTo>
                    <a:lnTo>
                      <a:pt x="104" y="0"/>
                    </a:lnTo>
                    <a:close/>
                  </a:path>
                </a:pathLst>
              </a:custGeom>
              <a:solidFill>
                <a:schemeClr val="bg2"/>
              </a:solidFill>
              <a:ln w="9525">
                <a:solidFill>
                  <a:schemeClr val="bg2"/>
                </a:solidFill>
                <a:round/>
                <a:headEnd/>
                <a:tailEnd/>
              </a:ln>
            </p:spPr>
            <p:txBody>
              <a:bodyPr/>
              <a:lstStyle/>
              <a:p>
                <a:endParaRPr lang="en-US"/>
              </a:p>
            </p:txBody>
          </p:sp>
          <p:sp>
            <p:nvSpPr>
              <p:cNvPr id="108624" name="Line 293"/>
              <p:cNvSpPr>
                <a:spLocks noChangeShapeType="1"/>
              </p:cNvSpPr>
              <p:nvPr/>
            </p:nvSpPr>
            <p:spPr bwMode="auto">
              <a:xfrm flipV="1">
                <a:off x="1483" y="2483"/>
                <a:ext cx="362" cy="49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692" name="Group 294"/>
            <p:cNvGrpSpPr>
              <a:grpSpLocks/>
            </p:cNvGrpSpPr>
            <p:nvPr/>
          </p:nvGrpSpPr>
          <p:grpSpPr bwMode="auto">
            <a:xfrm>
              <a:off x="1936" y="2379"/>
              <a:ext cx="894" cy="604"/>
              <a:chOff x="1936" y="2379"/>
              <a:chExt cx="894" cy="604"/>
            </a:xfrm>
          </p:grpSpPr>
          <p:sp>
            <p:nvSpPr>
              <p:cNvPr id="108621" name="Freeform 295"/>
              <p:cNvSpPr>
                <a:spLocks/>
              </p:cNvSpPr>
              <p:nvPr/>
            </p:nvSpPr>
            <p:spPr bwMode="auto">
              <a:xfrm>
                <a:off x="2702" y="2379"/>
                <a:ext cx="128" cy="104"/>
              </a:xfrm>
              <a:custGeom>
                <a:avLst/>
                <a:gdLst>
                  <a:gd name="T0" fmla="*/ 128 w 128"/>
                  <a:gd name="T1" fmla="*/ 0 h 104"/>
                  <a:gd name="T2" fmla="*/ 40 w 128"/>
                  <a:gd name="T3" fmla="*/ 104 h 104"/>
                  <a:gd name="T4" fmla="*/ 16 w 128"/>
                  <a:gd name="T5" fmla="*/ 80 h 104"/>
                  <a:gd name="T6" fmla="*/ 0 w 128"/>
                  <a:gd name="T7" fmla="*/ 48 h 104"/>
                  <a:gd name="T8" fmla="*/ 128 w 128"/>
                  <a:gd name="T9" fmla="*/ 0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128" y="0"/>
                    </a:moveTo>
                    <a:lnTo>
                      <a:pt x="40" y="104"/>
                    </a:lnTo>
                    <a:lnTo>
                      <a:pt x="16" y="80"/>
                    </a:lnTo>
                    <a:lnTo>
                      <a:pt x="0" y="48"/>
                    </a:lnTo>
                    <a:lnTo>
                      <a:pt x="128" y="0"/>
                    </a:lnTo>
                    <a:close/>
                  </a:path>
                </a:pathLst>
              </a:custGeom>
              <a:solidFill>
                <a:schemeClr val="bg2"/>
              </a:solidFill>
              <a:ln w="9525">
                <a:solidFill>
                  <a:schemeClr val="bg2"/>
                </a:solidFill>
                <a:round/>
                <a:headEnd/>
                <a:tailEnd/>
              </a:ln>
            </p:spPr>
            <p:txBody>
              <a:bodyPr/>
              <a:lstStyle/>
              <a:p>
                <a:endParaRPr lang="en-US"/>
              </a:p>
            </p:txBody>
          </p:sp>
          <p:sp>
            <p:nvSpPr>
              <p:cNvPr id="108622" name="Line 296"/>
              <p:cNvSpPr>
                <a:spLocks noChangeShapeType="1"/>
              </p:cNvSpPr>
              <p:nvPr/>
            </p:nvSpPr>
            <p:spPr bwMode="auto">
              <a:xfrm flipV="1">
                <a:off x="1936" y="2455"/>
                <a:ext cx="790" cy="528"/>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693" name="Group 297"/>
            <p:cNvGrpSpPr>
              <a:grpSpLocks/>
            </p:cNvGrpSpPr>
            <p:nvPr/>
          </p:nvGrpSpPr>
          <p:grpSpPr bwMode="auto">
            <a:xfrm>
              <a:off x="1952" y="2076"/>
              <a:ext cx="886" cy="290"/>
              <a:chOff x="1952" y="2076"/>
              <a:chExt cx="886" cy="290"/>
            </a:xfrm>
          </p:grpSpPr>
          <p:sp>
            <p:nvSpPr>
              <p:cNvPr id="108619" name="Freeform 298"/>
              <p:cNvSpPr>
                <a:spLocks/>
              </p:cNvSpPr>
              <p:nvPr/>
            </p:nvSpPr>
            <p:spPr bwMode="auto">
              <a:xfrm>
                <a:off x="2702" y="2076"/>
                <a:ext cx="136" cy="72"/>
              </a:xfrm>
              <a:custGeom>
                <a:avLst/>
                <a:gdLst>
                  <a:gd name="T0" fmla="*/ 136 w 136"/>
                  <a:gd name="T1" fmla="*/ 0 h 72"/>
                  <a:gd name="T2" fmla="*/ 16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16"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08620" name="Line 299"/>
              <p:cNvSpPr>
                <a:spLocks noChangeShapeType="1"/>
              </p:cNvSpPr>
              <p:nvPr/>
            </p:nvSpPr>
            <p:spPr bwMode="auto">
              <a:xfrm flipV="1">
                <a:off x="1952" y="2114"/>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694" name="Group 300"/>
            <p:cNvGrpSpPr>
              <a:grpSpLocks/>
            </p:cNvGrpSpPr>
            <p:nvPr/>
          </p:nvGrpSpPr>
          <p:grpSpPr bwMode="auto">
            <a:xfrm>
              <a:off x="1481" y="1769"/>
              <a:ext cx="894" cy="283"/>
              <a:chOff x="1481" y="1769"/>
              <a:chExt cx="894" cy="283"/>
            </a:xfrm>
          </p:grpSpPr>
          <p:sp>
            <p:nvSpPr>
              <p:cNvPr id="108617" name="Freeform 301"/>
              <p:cNvSpPr>
                <a:spLocks/>
              </p:cNvSpPr>
              <p:nvPr/>
            </p:nvSpPr>
            <p:spPr bwMode="auto">
              <a:xfrm>
                <a:off x="2231" y="1980"/>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72"/>
                    </a:moveTo>
                    <a:lnTo>
                      <a:pt x="0" y="64"/>
                    </a:lnTo>
                    <a:lnTo>
                      <a:pt x="16" y="32"/>
                    </a:lnTo>
                    <a:lnTo>
                      <a:pt x="24" y="0"/>
                    </a:lnTo>
                    <a:lnTo>
                      <a:pt x="144" y="72"/>
                    </a:lnTo>
                    <a:close/>
                  </a:path>
                </a:pathLst>
              </a:custGeom>
              <a:solidFill>
                <a:schemeClr val="bg2"/>
              </a:solidFill>
              <a:ln w="9525">
                <a:solidFill>
                  <a:schemeClr val="bg2"/>
                </a:solidFill>
                <a:round/>
                <a:headEnd/>
                <a:tailEnd/>
              </a:ln>
            </p:spPr>
            <p:txBody>
              <a:bodyPr/>
              <a:lstStyle/>
              <a:p>
                <a:endParaRPr lang="en-US"/>
              </a:p>
            </p:txBody>
          </p:sp>
          <p:sp>
            <p:nvSpPr>
              <p:cNvPr id="108618" name="Line 302"/>
              <p:cNvSpPr>
                <a:spLocks noChangeShapeType="1"/>
              </p:cNvSpPr>
              <p:nvPr/>
            </p:nvSpPr>
            <p:spPr bwMode="auto">
              <a:xfrm>
                <a:off x="1481" y="1769"/>
                <a:ext cx="774"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7695" name="Oval 303"/>
            <p:cNvSpPr>
              <a:spLocks noChangeArrowheads="1"/>
            </p:cNvSpPr>
            <p:nvPr/>
          </p:nvSpPr>
          <p:spPr bwMode="auto">
            <a:xfrm>
              <a:off x="1457" y="1741"/>
              <a:ext cx="32" cy="40"/>
            </a:xfrm>
            <a:prstGeom prst="ellipse">
              <a:avLst/>
            </a:prstGeom>
            <a:solidFill>
              <a:schemeClr val="bg2"/>
            </a:solidFill>
            <a:ln w="9525">
              <a:solidFill>
                <a:schemeClr val="bg2"/>
              </a:solidFill>
              <a:round/>
              <a:headEnd/>
              <a:tailEnd/>
            </a:ln>
          </p:spPr>
          <p:txBody>
            <a:bodyPr/>
            <a:lstStyle/>
            <a:p>
              <a:endParaRPr lang="en-US"/>
            </a:p>
          </p:txBody>
        </p:sp>
        <p:sp>
          <p:nvSpPr>
            <p:cNvPr id="107696" name="Oval 304"/>
            <p:cNvSpPr>
              <a:spLocks noChangeArrowheads="1"/>
            </p:cNvSpPr>
            <p:nvPr/>
          </p:nvSpPr>
          <p:spPr bwMode="auto">
            <a:xfrm>
              <a:off x="1457" y="1741"/>
              <a:ext cx="32" cy="40"/>
            </a:xfrm>
            <a:prstGeom prst="ellipse">
              <a:avLst/>
            </a:prstGeom>
            <a:solidFill>
              <a:schemeClr val="bg2"/>
            </a:solidFill>
            <a:ln w="25400">
              <a:solidFill>
                <a:schemeClr val="bg2"/>
              </a:solidFill>
              <a:round/>
              <a:headEnd/>
              <a:tailEnd/>
            </a:ln>
          </p:spPr>
          <p:txBody>
            <a:bodyPr/>
            <a:lstStyle/>
            <a:p>
              <a:endParaRPr lang="en-US"/>
            </a:p>
          </p:txBody>
        </p:sp>
        <p:sp>
          <p:nvSpPr>
            <p:cNvPr id="107697" name="Oval 305"/>
            <p:cNvSpPr>
              <a:spLocks noChangeArrowheads="1"/>
            </p:cNvSpPr>
            <p:nvPr/>
          </p:nvSpPr>
          <p:spPr bwMode="auto">
            <a:xfrm>
              <a:off x="1457" y="2044"/>
              <a:ext cx="40" cy="40"/>
            </a:xfrm>
            <a:prstGeom prst="ellipse">
              <a:avLst/>
            </a:prstGeom>
            <a:solidFill>
              <a:schemeClr val="bg2"/>
            </a:solidFill>
            <a:ln w="9525">
              <a:solidFill>
                <a:schemeClr val="bg2"/>
              </a:solidFill>
              <a:round/>
              <a:headEnd/>
              <a:tailEnd/>
            </a:ln>
          </p:spPr>
          <p:txBody>
            <a:bodyPr/>
            <a:lstStyle/>
            <a:p>
              <a:endParaRPr lang="en-US"/>
            </a:p>
          </p:txBody>
        </p:sp>
        <p:sp>
          <p:nvSpPr>
            <p:cNvPr id="107698" name="Oval 306"/>
            <p:cNvSpPr>
              <a:spLocks noChangeArrowheads="1"/>
            </p:cNvSpPr>
            <p:nvPr/>
          </p:nvSpPr>
          <p:spPr bwMode="auto">
            <a:xfrm>
              <a:off x="1457" y="2044"/>
              <a:ext cx="40" cy="40"/>
            </a:xfrm>
            <a:prstGeom prst="ellipse">
              <a:avLst/>
            </a:prstGeom>
            <a:solidFill>
              <a:schemeClr val="bg2"/>
            </a:solidFill>
            <a:ln w="25400">
              <a:solidFill>
                <a:schemeClr val="bg2"/>
              </a:solidFill>
              <a:round/>
              <a:headEnd/>
              <a:tailEnd/>
            </a:ln>
          </p:spPr>
          <p:txBody>
            <a:bodyPr/>
            <a:lstStyle/>
            <a:p>
              <a:endParaRPr lang="en-US"/>
            </a:p>
          </p:txBody>
        </p:sp>
        <p:sp>
          <p:nvSpPr>
            <p:cNvPr id="107699" name="Oval 307"/>
            <p:cNvSpPr>
              <a:spLocks noChangeArrowheads="1"/>
            </p:cNvSpPr>
            <p:nvPr/>
          </p:nvSpPr>
          <p:spPr bwMode="auto">
            <a:xfrm>
              <a:off x="1457" y="2355"/>
              <a:ext cx="40" cy="32"/>
            </a:xfrm>
            <a:prstGeom prst="ellipse">
              <a:avLst/>
            </a:prstGeom>
            <a:solidFill>
              <a:schemeClr val="bg2"/>
            </a:solidFill>
            <a:ln w="9525">
              <a:solidFill>
                <a:schemeClr val="bg2"/>
              </a:solidFill>
              <a:round/>
              <a:headEnd/>
              <a:tailEnd/>
            </a:ln>
          </p:spPr>
          <p:txBody>
            <a:bodyPr/>
            <a:lstStyle/>
            <a:p>
              <a:endParaRPr lang="en-US"/>
            </a:p>
          </p:txBody>
        </p:sp>
        <p:sp>
          <p:nvSpPr>
            <p:cNvPr id="107700" name="Oval 308"/>
            <p:cNvSpPr>
              <a:spLocks noChangeArrowheads="1"/>
            </p:cNvSpPr>
            <p:nvPr/>
          </p:nvSpPr>
          <p:spPr bwMode="auto">
            <a:xfrm>
              <a:off x="1457" y="2355"/>
              <a:ext cx="40" cy="32"/>
            </a:xfrm>
            <a:prstGeom prst="ellipse">
              <a:avLst/>
            </a:prstGeom>
            <a:solidFill>
              <a:schemeClr val="bg2"/>
            </a:solidFill>
            <a:ln w="25400">
              <a:solidFill>
                <a:schemeClr val="bg2"/>
              </a:solidFill>
              <a:round/>
              <a:headEnd/>
              <a:tailEnd/>
            </a:ln>
          </p:spPr>
          <p:txBody>
            <a:bodyPr/>
            <a:lstStyle/>
            <a:p>
              <a:endParaRPr lang="en-US"/>
            </a:p>
          </p:txBody>
        </p:sp>
        <p:sp>
          <p:nvSpPr>
            <p:cNvPr id="107701" name="Oval 309"/>
            <p:cNvSpPr>
              <a:spLocks noChangeArrowheads="1"/>
            </p:cNvSpPr>
            <p:nvPr/>
          </p:nvSpPr>
          <p:spPr bwMode="auto">
            <a:xfrm>
              <a:off x="1457" y="2658"/>
              <a:ext cx="32" cy="32"/>
            </a:xfrm>
            <a:prstGeom prst="ellipse">
              <a:avLst/>
            </a:prstGeom>
            <a:solidFill>
              <a:schemeClr val="bg2"/>
            </a:solidFill>
            <a:ln w="9525">
              <a:solidFill>
                <a:schemeClr val="bg2"/>
              </a:solidFill>
              <a:round/>
              <a:headEnd/>
              <a:tailEnd/>
            </a:ln>
          </p:spPr>
          <p:txBody>
            <a:bodyPr/>
            <a:lstStyle/>
            <a:p>
              <a:endParaRPr lang="en-US"/>
            </a:p>
          </p:txBody>
        </p:sp>
        <p:sp>
          <p:nvSpPr>
            <p:cNvPr id="107702" name="Oval 310"/>
            <p:cNvSpPr>
              <a:spLocks noChangeArrowheads="1"/>
            </p:cNvSpPr>
            <p:nvPr/>
          </p:nvSpPr>
          <p:spPr bwMode="auto">
            <a:xfrm>
              <a:off x="1457" y="2658"/>
              <a:ext cx="32" cy="32"/>
            </a:xfrm>
            <a:prstGeom prst="ellipse">
              <a:avLst/>
            </a:prstGeom>
            <a:solidFill>
              <a:schemeClr val="bg2"/>
            </a:solidFill>
            <a:ln w="25400">
              <a:solidFill>
                <a:schemeClr val="bg2"/>
              </a:solidFill>
              <a:round/>
              <a:headEnd/>
              <a:tailEnd/>
            </a:ln>
          </p:spPr>
          <p:txBody>
            <a:bodyPr/>
            <a:lstStyle/>
            <a:p>
              <a:endParaRPr lang="en-US"/>
            </a:p>
          </p:txBody>
        </p:sp>
        <p:sp>
          <p:nvSpPr>
            <p:cNvPr id="107703" name="Oval 311"/>
            <p:cNvSpPr>
              <a:spLocks noChangeArrowheads="1"/>
            </p:cNvSpPr>
            <p:nvPr/>
          </p:nvSpPr>
          <p:spPr bwMode="auto">
            <a:xfrm>
              <a:off x="1449" y="2969"/>
              <a:ext cx="40" cy="32"/>
            </a:xfrm>
            <a:prstGeom prst="ellipse">
              <a:avLst/>
            </a:prstGeom>
            <a:solidFill>
              <a:schemeClr val="bg2"/>
            </a:solidFill>
            <a:ln w="9525">
              <a:solidFill>
                <a:schemeClr val="bg2"/>
              </a:solidFill>
              <a:round/>
              <a:headEnd/>
              <a:tailEnd/>
            </a:ln>
          </p:spPr>
          <p:txBody>
            <a:bodyPr/>
            <a:lstStyle/>
            <a:p>
              <a:endParaRPr lang="en-US"/>
            </a:p>
          </p:txBody>
        </p:sp>
        <p:sp>
          <p:nvSpPr>
            <p:cNvPr id="107704" name="Oval 312"/>
            <p:cNvSpPr>
              <a:spLocks noChangeArrowheads="1"/>
            </p:cNvSpPr>
            <p:nvPr/>
          </p:nvSpPr>
          <p:spPr bwMode="auto">
            <a:xfrm>
              <a:off x="1449" y="2969"/>
              <a:ext cx="40" cy="32"/>
            </a:xfrm>
            <a:prstGeom prst="ellipse">
              <a:avLst/>
            </a:prstGeom>
            <a:solidFill>
              <a:schemeClr val="bg2"/>
            </a:solidFill>
            <a:ln w="25400">
              <a:solidFill>
                <a:schemeClr val="bg2"/>
              </a:solidFill>
              <a:round/>
              <a:headEnd/>
              <a:tailEnd/>
            </a:ln>
          </p:spPr>
          <p:txBody>
            <a:bodyPr/>
            <a:lstStyle/>
            <a:p>
              <a:endParaRPr lang="en-US"/>
            </a:p>
          </p:txBody>
        </p:sp>
        <p:grpSp>
          <p:nvGrpSpPr>
            <p:cNvPr id="107705" name="Group 313"/>
            <p:cNvGrpSpPr>
              <a:grpSpLocks/>
            </p:cNvGrpSpPr>
            <p:nvPr/>
          </p:nvGrpSpPr>
          <p:grpSpPr bwMode="auto">
            <a:xfrm>
              <a:off x="1912" y="1741"/>
              <a:ext cx="40" cy="1260"/>
              <a:chOff x="1912" y="1741"/>
              <a:chExt cx="40" cy="1260"/>
            </a:xfrm>
          </p:grpSpPr>
          <p:sp>
            <p:nvSpPr>
              <p:cNvPr id="108607" name="Oval 314"/>
              <p:cNvSpPr>
                <a:spLocks noChangeArrowheads="1"/>
              </p:cNvSpPr>
              <p:nvPr/>
            </p:nvSpPr>
            <p:spPr bwMode="auto">
              <a:xfrm>
                <a:off x="1920" y="1741"/>
                <a:ext cx="32" cy="32"/>
              </a:xfrm>
              <a:prstGeom prst="ellipse">
                <a:avLst/>
              </a:prstGeom>
              <a:solidFill>
                <a:schemeClr val="bg2"/>
              </a:solidFill>
              <a:ln w="9525">
                <a:solidFill>
                  <a:schemeClr val="bg2"/>
                </a:solidFill>
                <a:round/>
                <a:headEnd/>
                <a:tailEnd/>
              </a:ln>
            </p:spPr>
            <p:txBody>
              <a:bodyPr/>
              <a:lstStyle/>
              <a:p>
                <a:endParaRPr lang="en-US"/>
              </a:p>
            </p:txBody>
          </p:sp>
          <p:sp>
            <p:nvSpPr>
              <p:cNvPr id="108608" name="Oval 315"/>
              <p:cNvSpPr>
                <a:spLocks noChangeArrowheads="1"/>
              </p:cNvSpPr>
              <p:nvPr/>
            </p:nvSpPr>
            <p:spPr bwMode="auto">
              <a:xfrm>
                <a:off x="1920" y="1741"/>
                <a:ext cx="32" cy="32"/>
              </a:xfrm>
              <a:prstGeom prst="ellipse">
                <a:avLst/>
              </a:prstGeom>
              <a:solidFill>
                <a:schemeClr val="bg2"/>
              </a:solidFill>
              <a:ln w="25400">
                <a:solidFill>
                  <a:schemeClr val="bg2"/>
                </a:solidFill>
                <a:round/>
                <a:headEnd/>
                <a:tailEnd/>
              </a:ln>
            </p:spPr>
            <p:txBody>
              <a:bodyPr/>
              <a:lstStyle/>
              <a:p>
                <a:endParaRPr lang="en-US"/>
              </a:p>
            </p:txBody>
          </p:sp>
          <p:sp>
            <p:nvSpPr>
              <p:cNvPr id="108609" name="Oval 316"/>
              <p:cNvSpPr>
                <a:spLocks noChangeArrowheads="1"/>
              </p:cNvSpPr>
              <p:nvPr/>
            </p:nvSpPr>
            <p:spPr bwMode="auto">
              <a:xfrm>
                <a:off x="1920" y="2044"/>
                <a:ext cx="32" cy="32"/>
              </a:xfrm>
              <a:prstGeom prst="ellipse">
                <a:avLst/>
              </a:prstGeom>
              <a:solidFill>
                <a:schemeClr val="bg2"/>
              </a:solidFill>
              <a:ln w="9525">
                <a:solidFill>
                  <a:schemeClr val="bg2"/>
                </a:solidFill>
                <a:round/>
                <a:headEnd/>
                <a:tailEnd/>
              </a:ln>
            </p:spPr>
            <p:txBody>
              <a:bodyPr/>
              <a:lstStyle/>
              <a:p>
                <a:endParaRPr lang="en-US"/>
              </a:p>
            </p:txBody>
          </p:sp>
          <p:sp>
            <p:nvSpPr>
              <p:cNvPr id="108610" name="Oval 317"/>
              <p:cNvSpPr>
                <a:spLocks noChangeArrowheads="1"/>
              </p:cNvSpPr>
              <p:nvPr/>
            </p:nvSpPr>
            <p:spPr bwMode="auto">
              <a:xfrm>
                <a:off x="1920"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08611" name="Oval 318"/>
              <p:cNvSpPr>
                <a:spLocks noChangeArrowheads="1"/>
              </p:cNvSpPr>
              <p:nvPr/>
            </p:nvSpPr>
            <p:spPr bwMode="auto">
              <a:xfrm>
                <a:off x="1920" y="2347"/>
                <a:ext cx="32" cy="40"/>
              </a:xfrm>
              <a:prstGeom prst="ellipse">
                <a:avLst/>
              </a:prstGeom>
              <a:solidFill>
                <a:schemeClr val="bg2"/>
              </a:solidFill>
              <a:ln w="9525">
                <a:solidFill>
                  <a:schemeClr val="bg2"/>
                </a:solidFill>
                <a:round/>
                <a:headEnd/>
                <a:tailEnd/>
              </a:ln>
            </p:spPr>
            <p:txBody>
              <a:bodyPr/>
              <a:lstStyle/>
              <a:p>
                <a:endParaRPr lang="en-US"/>
              </a:p>
            </p:txBody>
          </p:sp>
          <p:sp>
            <p:nvSpPr>
              <p:cNvPr id="108612" name="Oval 319"/>
              <p:cNvSpPr>
                <a:spLocks noChangeArrowheads="1"/>
              </p:cNvSpPr>
              <p:nvPr/>
            </p:nvSpPr>
            <p:spPr bwMode="auto">
              <a:xfrm>
                <a:off x="1920" y="2347"/>
                <a:ext cx="32" cy="40"/>
              </a:xfrm>
              <a:prstGeom prst="ellipse">
                <a:avLst/>
              </a:prstGeom>
              <a:solidFill>
                <a:schemeClr val="bg2"/>
              </a:solidFill>
              <a:ln w="25400">
                <a:solidFill>
                  <a:schemeClr val="bg2"/>
                </a:solidFill>
                <a:round/>
                <a:headEnd/>
                <a:tailEnd/>
              </a:ln>
            </p:spPr>
            <p:txBody>
              <a:bodyPr/>
              <a:lstStyle/>
              <a:p>
                <a:endParaRPr lang="en-US"/>
              </a:p>
            </p:txBody>
          </p:sp>
          <p:sp>
            <p:nvSpPr>
              <p:cNvPr id="108613" name="Oval 320"/>
              <p:cNvSpPr>
                <a:spLocks noChangeArrowheads="1"/>
              </p:cNvSpPr>
              <p:nvPr/>
            </p:nvSpPr>
            <p:spPr bwMode="auto">
              <a:xfrm>
                <a:off x="1920" y="2658"/>
                <a:ext cx="32" cy="32"/>
              </a:xfrm>
              <a:prstGeom prst="ellipse">
                <a:avLst/>
              </a:prstGeom>
              <a:solidFill>
                <a:schemeClr val="bg2"/>
              </a:solidFill>
              <a:ln w="9525">
                <a:solidFill>
                  <a:schemeClr val="bg2"/>
                </a:solidFill>
                <a:round/>
                <a:headEnd/>
                <a:tailEnd/>
              </a:ln>
            </p:spPr>
            <p:txBody>
              <a:bodyPr/>
              <a:lstStyle/>
              <a:p>
                <a:endParaRPr lang="en-US"/>
              </a:p>
            </p:txBody>
          </p:sp>
          <p:sp>
            <p:nvSpPr>
              <p:cNvPr id="108614" name="Oval 321"/>
              <p:cNvSpPr>
                <a:spLocks noChangeArrowheads="1"/>
              </p:cNvSpPr>
              <p:nvPr/>
            </p:nvSpPr>
            <p:spPr bwMode="auto">
              <a:xfrm>
                <a:off x="1920" y="2658"/>
                <a:ext cx="32" cy="32"/>
              </a:xfrm>
              <a:prstGeom prst="ellipse">
                <a:avLst/>
              </a:prstGeom>
              <a:solidFill>
                <a:schemeClr val="bg2"/>
              </a:solidFill>
              <a:ln w="25400">
                <a:solidFill>
                  <a:schemeClr val="bg2"/>
                </a:solidFill>
                <a:round/>
                <a:headEnd/>
                <a:tailEnd/>
              </a:ln>
            </p:spPr>
            <p:txBody>
              <a:bodyPr/>
              <a:lstStyle/>
              <a:p>
                <a:endParaRPr lang="en-US"/>
              </a:p>
            </p:txBody>
          </p:sp>
          <p:sp>
            <p:nvSpPr>
              <p:cNvPr id="108615" name="Oval 322"/>
              <p:cNvSpPr>
                <a:spLocks noChangeArrowheads="1"/>
              </p:cNvSpPr>
              <p:nvPr/>
            </p:nvSpPr>
            <p:spPr bwMode="auto">
              <a:xfrm>
                <a:off x="1912" y="2961"/>
                <a:ext cx="32" cy="40"/>
              </a:xfrm>
              <a:prstGeom prst="ellipse">
                <a:avLst/>
              </a:prstGeom>
              <a:solidFill>
                <a:schemeClr val="bg2"/>
              </a:solidFill>
              <a:ln w="9525">
                <a:solidFill>
                  <a:schemeClr val="bg2"/>
                </a:solidFill>
                <a:round/>
                <a:headEnd/>
                <a:tailEnd/>
              </a:ln>
            </p:spPr>
            <p:txBody>
              <a:bodyPr/>
              <a:lstStyle/>
              <a:p>
                <a:endParaRPr lang="en-US"/>
              </a:p>
            </p:txBody>
          </p:sp>
          <p:sp>
            <p:nvSpPr>
              <p:cNvPr id="108616" name="Oval 323"/>
              <p:cNvSpPr>
                <a:spLocks noChangeArrowheads="1"/>
              </p:cNvSpPr>
              <p:nvPr/>
            </p:nvSpPr>
            <p:spPr bwMode="auto">
              <a:xfrm>
                <a:off x="1912" y="2961"/>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07706" name="Group 324"/>
            <p:cNvGrpSpPr>
              <a:grpSpLocks/>
            </p:cNvGrpSpPr>
            <p:nvPr/>
          </p:nvGrpSpPr>
          <p:grpSpPr bwMode="auto">
            <a:xfrm>
              <a:off x="2375" y="1749"/>
              <a:ext cx="40" cy="1252"/>
              <a:chOff x="2375" y="1749"/>
              <a:chExt cx="40" cy="1252"/>
            </a:xfrm>
          </p:grpSpPr>
          <p:sp>
            <p:nvSpPr>
              <p:cNvPr id="108597" name="Oval 325"/>
              <p:cNvSpPr>
                <a:spLocks noChangeArrowheads="1"/>
              </p:cNvSpPr>
              <p:nvPr/>
            </p:nvSpPr>
            <p:spPr bwMode="auto">
              <a:xfrm>
                <a:off x="2375" y="1749"/>
                <a:ext cx="32" cy="32"/>
              </a:xfrm>
              <a:prstGeom prst="ellipse">
                <a:avLst/>
              </a:prstGeom>
              <a:solidFill>
                <a:schemeClr val="bg2"/>
              </a:solidFill>
              <a:ln w="9525">
                <a:solidFill>
                  <a:schemeClr val="bg2"/>
                </a:solidFill>
                <a:round/>
                <a:headEnd/>
                <a:tailEnd/>
              </a:ln>
            </p:spPr>
            <p:txBody>
              <a:bodyPr/>
              <a:lstStyle/>
              <a:p>
                <a:endParaRPr lang="en-US"/>
              </a:p>
            </p:txBody>
          </p:sp>
          <p:sp>
            <p:nvSpPr>
              <p:cNvPr id="108598" name="Oval 326"/>
              <p:cNvSpPr>
                <a:spLocks noChangeArrowheads="1"/>
              </p:cNvSpPr>
              <p:nvPr/>
            </p:nvSpPr>
            <p:spPr bwMode="auto">
              <a:xfrm>
                <a:off x="2375" y="1749"/>
                <a:ext cx="32" cy="32"/>
              </a:xfrm>
              <a:prstGeom prst="ellipse">
                <a:avLst/>
              </a:prstGeom>
              <a:solidFill>
                <a:schemeClr val="bg2"/>
              </a:solidFill>
              <a:ln w="25400">
                <a:solidFill>
                  <a:schemeClr val="bg2"/>
                </a:solidFill>
                <a:round/>
                <a:headEnd/>
                <a:tailEnd/>
              </a:ln>
            </p:spPr>
            <p:txBody>
              <a:bodyPr/>
              <a:lstStyle/>
              <a:p>
                <a:endParaRPr lang="en-US"/>
              </a:p>
            </p:txBody>
          </p:sp>
          <p:sp>
            <p:nvSpPr>
              <p:cNvPr id="108599" name="Oval 327"/>
              <p:cNvSpPr>
                <a:spLocks noChangeArrowheads="1"/>
              </p:cNvSpPr>
              <p:nvPr/>
            </p:nvSpPr>
            <p:spPr bwMode="auto">
              <a:xfrm>
                <a:off x="2383" y="2052"/>
                <a:ext cx="32" cy="32"/>
              </a:xfrm>
              <a:prstGeom prst="ellipse">
                <a:avLst/>
              </a:prstGeom>
              <a:solidFill>
                <a:schemeClr val="bg2"/>
              </a:solidFill>
              <a:ln w="9525">
                <a:solidFill>
                  <a:schemeClr val="bg2"/>
                </a:solidFill>
                <a:round/>
                <a:headEnd/>
                <a:tailEnd/>
              </a:ln>
            </p:spPr>
            <p:txBody>
              <a:bodyPr/>
              <a:lstStyle/>
              <a:p>
                <a:endParaRPr lang="en-US"/>
              </a:p>
            </p:txBody>
          </p:sp>
          <p:sp>
            <p:nvSpPr>
              <p:cNvPr id="108600" name="Oval 328"/>
              <p:cNvSpPr>
                <a:spLocks noChangeArrowheads="1"/>
              </p:cNvSpPr>
              <p:nvPr/>
            </p:nvSpPr>
            <p:spPr bwMode="auto">
              <a:xfrm>
                <a:off x="2383" y="2052"/>
                <a:ext cx="32" cy="32"/>
              </a:xfrm>
              <a:prstGeom prst="ellipse">
                <a:avLst/>
              </a:prstGeom>
              <a:solidFill>
                <a:schemeClr val="bg2"/>
              </a:solidFill>
              <a:ln w="25400">
                <a:solidFill>
                  <a:schemeClr val="bg2"/>
                </a:solidFill>
                <a:round/>
                <a:headEnd/>
                <a:tailEnd/>
              </a:ln>
            </p:spPr>
            <p:txBody>
              <a:bodyPr/>
              <a:lstStyle/>
              <a:p>
                <a:endParaRPr lang="en-US"/>
              </a:p>
            </p:txBody>
          </p:sp>
          <p:sp>
            <p:nvSpPr>
              <p:cNvPr id="108601" name="Oval 329"/>
              <p:cNvSpPr>
                <a:spLocks noChangeArrowheads="1"/>
              </p:cNvSpPr>
              <p:nvPr/>
            </p:nvSpPr>
            <p:spPr bwMode="auto">
              <a:xfrm>
                <a:off x="2383" y="2355"/>
                <a:ext cx="32" cy="32"/>
              </a:xfrm>
              <a:prstGeom prst="ellipse">
                <a:avLst/>
              </a:prstGeom>
              <a:solidFill>
                <a:schemeClr val="bg2"/>
              </a:solidFill>
              <a:ln w="9525">
                <a:solidFill>
                  <a:schemeClr val="bg2"/>
                </a:solidFill>
                <a:round/>
                <a:headEnd/>
                <a:tailEnd/>
              </a:ln>
            </p:spPr>
            <p:txBody>
              <a:bodyPr/>
              <a:lstStyle/>
              <a:p>
                <a:endParaRPr lang="en-US"/>
              </a:p>
            </p:txBody>
          </p:sp>
          <p:sp>
            <p:nvSpPr>
              <p:cNvPr id="108602" name="Oval 330"/>
              <p:cNvSpPr>
                <a:spLocks noChangeArrowheads="1"/>
              </p:cNvSpPr>
              <p:nvPr/>
            </p:nvSpPr>
            <p:spPr bwMode="auto">
              <a:xfrm>
                <a:off x="2383"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08603" name="Oval 331"/>
              <p:cNvSpPr>
                <a:spLocks noChangeArrowheads="1"/>
              </p:cNvSpPr>
              <p:nvPr/>
            </p:nvSpPr>
            <p:spPr bwMode="auto">
              <a:xfrm>
                <a:off x="2375" y="2658"/>
                <a:ext cx="32" cy="40"/>
              </a:xfrm>
              <a:prstGeom prst="ellipse">
                <a:avLst/>
              </a:prstGeom>
              <a:solidFill>
                <a:schemeClr val="bg2"/>
              </a:solidFill>
              <a:ln w="9525">
                <a:solidFill>
                  <a:schemeClr val="bg2"/>
                </a:solidFill>
                <a:round/>
                <a:headEnd/>
                <a:tailEnd/>
              </a:ln>
            </p:spPr>
            <p:txBody>
              <a:bodyPr/>
              <a:lstStyle/>
              <a:p>
                <a:endParaRPr lang="en-US"/>
              </a:p>
            </p:txBody>
          </p:sp>
          <p:sp>
            <p:nvSpPr>
              <p:cNvPr id="108604" name="Oval 332"/>
              <p:cNvSpPr>
                <a:spLocks noChangeArrowheads="1"/>
              </p:cNvSpPr>
              <p:nvPr/>
            </p:nvSpPr>
            <p:spPr bwMode="auto">
              <a:xfrm>
                <a:off x="2375" y="2658"/>
                <a:ext cx="32" cy="40"/>
              </a:xfrm>
              <a:prstGeom prst="ellipse">
                <a:avLst/>
              </a:prstGeom>
              <a:solidFill>
                <a:schemeClr val="bg2"/>
              </a:solidFill>
              <a:ln w="25400">
                <a:solidFill>
                  <a:schemeClr val="bg2"/>
                </a:solidFill>
                <a:round/>
                <a:headEnd/>
                <a:tailEnd/>
              </a:ln>
            </p:spPr>
            <p:txBody>
              <a:bodyPr/>
              <a:lstStyle/>
              <a:p>
                <a:endParaRPr lang="en-US"/>
              </a:p>
            </p:txBody>
          </p:sp>
          <p:sp>
            <p:nvSpPr>
              <p:cNvPr id="108605" name="Oval 333"/>
              <p:cNvSpPr>
                <a:spLocks noChangeArrowheads="1"/>
              </p:cNvSpPr>
              <p:nvPr/>
            </p:nvSpPr>
            <p:spPr bwMode="auto">
              <a:xfrm>
                <a:off x="2375" y="2969"/>
                <a:ext cx="32" cy="32"/>
              </a:xfrm>
              <a:prstGeom prst="ellipse">
                <a:avLst/>
              </a:prstGeom>
              <a:solidFill>
                <a:schemeClr val="bg2"/>
              </a:solidFill>
              <a:ln w="9525">
                <a:solidFill>
                  <a:schemeClr val="bg2"/>
                </a:solidFill>
                <a:round/>
                <a:headEnd/>
                <a:tailEnd/>
              </a:ln>
            </p:spPr>
            <p:txBody>
              <a:bodyPr/>
              <a:lstStyle/>
              <a:p>
                <a:endParaRPr lang="en-US"/>
              </a:p>
            </p:txBody>
          </p:sp>
          <p:sp>
            <p:nvSpPr>
              <p:cNvPr id="108606" name="Oval 334"/>
              <p:cNvSpPr>
                <a:spLocks noChangeArrowheads="1"/>
              </p:cNvSpPr>
              <p:nvPr/>
            </p:nvSpPr>
            <p:spPr bwMode="auto">
              <a:xfrm>
                <a:off x="2375"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07707" name="Group 335"/>
            <p:cNvGrpSpPr>
              <a:grpSpLocks/>
            </p:cNvGrpSpPr>
            <p:nvPr/>
          </p:nvGrpSpPr>
          <p:grpSpPr bwMode="auto">
            <a:xfrm>
              <a:off x="1489" y="2076"/>
              <a:ext cx="431" cy="284"/>
              <a:chOff x="1489" y="2076"/>
              <a:chExt cx="431" cy="284"/>
            </a:xfrm>
          </p:grpSpPr>
          <p:sp>
            <p:nvSpPr>
              <p:cNvPr id="108595" name="Freeform 336"/>
              <p:cNvSpPr>
                <a:spLocks/>
              </p:cNvSpPr>
              <p:nvPr/>
            </p:nvSpPr>
            <p:spPr bwMode="auto">
              <a:xfrm>
                <a:off x="1784" y="2076"/>
                <a:ext cx="136" cy="96"/>
              </a:xfrm>
              <a:custGeom>
                <a:avLst/>
                <a:gdLst>
                  <a:gd name="T0" fmla="*/ 136 w 136"/>
                  <a:gd name="T1" fmla="*/ 0 h 96"/>
                  <a:gd name="T2" fmla="*/ 40 w 136"/>
                  <a:gd name="T3" fmla="*/ 96 h 96"/>
                  <a:gd name="T4" fmla="*/ 24 w 136"/>
                  <a:gd name="T5" fmla="*/ 72 h 96"/>
                  <a:gd name="T6" fmla="*/ 0 w 136"/>
                  <a:gd name="T7" fmla="*/ 40 h 96"/>
                  <a:gd name="T8" fmla="*/ 136 w 136"/>
                  <a:gd name="T9" fmla="*/ 0 h 96"/>
                  <a:gd name="T10" fmla="*/ 0 60000 65536"/>
                  <a:gd name="T11" fmla="*/ 0 60000 65536"/>
                  <a:gd name="T12" fmla="*/ 0 60000 65536"/>
                  <a:gd name="T13" fmla="*/ 0 60000 65536"/>
                  <a:gd name="T14" fmla="*/ 0 60000 65536"/>
                  <a:gd name="T15" fmla="*/ 0 w 136"/>
                  <a:gd name="T16" fmla="*/ 0 h 96"/>
                  <a:gd name="T17" fmla="*/ 136 w 136"/>
                  <a:gd name="T18" fmla="*/ 96 h 96"/>
                </a:gdLst>
                <a:ahLst/>
                <a:cxnLst>
                  <a:cxn ang="T10">
                    <a:pos x="T0" y="T1"/>
                  </a:cxn>
                  <a:cxn ang="T11">
                    <a:pos x="T2" y="T3"/>
                  </a:cxn>
                  <a:cxn ang="T12">
                    <a:pos x="T4" y="T5"/>
                  </a:cxn>
                  <a:cxn ang="T13">
                    <a:pos x="T6" y="T7"/>
                  </a:cxn>
                  <a:cxn ang="T14">
                    <a:pos x="T8" y="T9"/>
                  </a:cxn>
                </a:cxnLst>
                <a:rect l="T15" t="T16" r="T17" b="T18"/>
                <a:pathLst>
                  <a:path w="136" h="96">
                    <a:moveTo>
                      <a:pt x="136" y="0"/>
                    </a:moveTo>
                    <a:lnTo>
                      <a:pt x="40" y="96"/>
                    </a:lnTo>
                    <a:lnTo>
                      <a:pt x="24" y="72"/>
                    </a:lnTo>
                    <a:lnTo>
                      <a:pt x="0" y="40"/>
                    </a:lnTo>
                    <a:lnTo>
                      <a:pt x="136" y="0"/>
                    </a:lnTo>
                    <a:close/>
                  </a:path>
                </a:pathLst>
              </a:custGeom>
              <a:solidFill>
                <a:schemeClr val="bg2"/>
              </a:solidFill>
              <a:ln w="9525">
                <a:solidFill>
                  <a:schemeClr val="bg2"/>
                </a:solidFill>
                <a:round/>
                <a:headEnd/>
                <a:tailEnd/>
              </a:ln>
            </p:spPr>
            <p:txBody>
              <a:bodyPr/>
              <a:lstStyle/>
              <a:p>
                <a:endParaRPr lang="en-US"/>
              </a:p>
            </p:txBody>
          </p:sp>
          <p:sp>
            <p:nvSpPr>
              <p:cNvPr id="108596" name="Line 337"/>
              <p:cNvSpPr>
                <a:spLocks noChangeShapeType="1"/>
              </p:cNvSpPr>
              <p:nvPr/>
            </p:nvSpPr>
            <p:spPr bwMode="auto">
              <a:xfrm flipV="1">
                <a:off x="1489" y="2143"/>
                <a:ext cx="327" cy="217"/>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708" name="Group 338"/>
            <p:cNvGrpSpPr>
              <a:grpSpLocks/>
            </p:cNvGrpSpPr>
            <p:nvPr/>
          </p:nvGrpSpPr>
          <p:grpSpPr bwMode="auto">
            <a:xfrm>
              <a:off x="1489" y="1733"/>
              <a:ext cx="423" cy="56"/>
              <a:chOff x="1489" y="1733"/>
              <a:chExt cx="423" cy="56"/>
            </a:xfrm>
          </p:grpSpPr>
          <p:sp>
            <p:nvSpPr>
              <p:cNvPr id="108587" name="Freeform 339"/>
              <p:cNvSpPr>
                <a:spLocks/>
              </p:cNvSpPr>
              <p:nvPr/>
            </p:nvSpPr>
            <p:spPr bwMode="auto">
              <a:xfrm>
                <a:off x="1792" y="1733"/>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08588" name="Group 340"/>
              <p:cNvGrpSpPr>
                <a:grpSpLocks/>
              </p:cNvGrpSpPr>
              <p:nvPr/>
            </p:nvGrpSpPr>
            <p:grpSpPr bwMode="auto">
              <a:xfrm>
                <a:off x="1489" y="1757"/>
                <a:ext cx="295" cy="1"/>
                <a:chOff x="1489" y="1757"/>
                <a:chExt cx="295" cy="1"/>
              </a:xfrm>
            </p:grpSpPr>
            <p:sp>
              <p:nvSpPr>
                <p:cNvPr id="108589" name="Line 341"/>
                <p:cNvSpPr>
                  <a:spLocks noChangeShapeType="1"/>
                </p:cNvSpPr>
                <p:nvPr/>
              </p:nvSpPr>
              <p:spPr bwMode="auto">
                <a:xfrm>
                  <a:off x="148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90" name="Line 342"/>
                <p:cNvSpPr>
                  <a:spLocks noChangeShapeType="1"/>
                </p:cNvSpPr>
                <p:nvPr/>
              </p:nvSpPr>
              <p:spPr bwMode="auto">
                <a:xfrm>
                  <a:off x="1544"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91" name="Line 343"/>
                <p:cNvSpPr>
                  <a:spLocks noChangeShapeType="1"/>
                </p:cNvSpPr>
                <p:nvPr/>
              </p:nvSpPr>
              <p:spPr bwMode="auto">
                <a:xfrm>
                  <a:off x="1600"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92" name="Line 344"/>
                <p:cNvSpPr>
                  <a:spLocks noChangeShapeType="1"/>
                </p:cNvSpPr>
                <p:nvPr/>
              </p:nvSpPr>
              <p:spPr bwMode="auto">
                <a:xfrm>
                  <a:off x="165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93" name="Line 345"/>
                <p:cNvSpPr>
                  <a:spLocks noChangeShapeType="1"/>
                </p:cNvSpPr>
                <p:nvPr/>
              </p:nvSpPr>
              <p:spPr bwMode="auto">
                <a:xfrm>
                  <a:off x="171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94" name="Line 346"/>
                <p:cNvSpPr>
                  <a:spLocks noChangeShapeType="1"/>
                </p:cNvSpPr>
                <p:nvPr/>
              </p:nvSpPr>
              <p:spPr bwMode="auto">
                <a:xfrm>
                  <a:off x="1768"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709" name="Group 347"/>
            <p:cNvGrpSpPr>
              <a:grpSpLocks/>
            </p:cNvGrpSpPr>
            <p:nvPr/>
          </p:nvGrpSpPr>
          <p:grpSpPr bwMode="auto">
            <a:xfrm>
              <a:off x="1952" y="1725"/>
              <a:ext cx="415" cy="56"/>
              <a:chOff x="1952" y="1725"/>
              <a:chExt cx="415" cy="56"/>
            </a:xfrm>
          </p:grpSpPr>
          <p:sp>
            <p:nvSpPr>
              <p:cNvPr id="108579" name="Freeform 348"/>
              <p:cNvSpPr>
                <a:spLocks/>
              </p:cNvSpPr>
              <p:nvPr/>
            </p:nvSpPr>
            <p:spPr bwMode="auto">
              <a:xfrm>
                <a:off x="2255" y="1725"/>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8580" name="Group 349"/>
              <p:cNvGrpSpPr>
                <a:grpSpLocks/>
              </p:cNvGrpSpPr>
              <p:nvPr/>
            </p:nvGrpSpPr>
            <p:grpSpPr bwMode="auto">
              <a:xfrm>
                <a:off x="1952" y="1757"/>
                <a:ext cx="295" cy="1"/>
                <a:chOff x="1952" y="1757"/>
                <a:chExt cx="295" cy="1"/>
              </a:xfrm>
            </p:grpSpPr>
            <p:sp>
              <p:nvSpPr>
                <p:cNvPr id="108581" name="Line 350"/>
                <p:cNvSpPr>
                  <a:spLocks noChangeShapeType="1"/>
                </p:cNvSpPr>
                <p:nvPr/>
              </p:nvSpPr>
              <p:spPr bwMode="auto">
                <a:xfrm>
                  <a:off x="195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82" name="Line 351"/>
                <p:cNvSpPr>
                  <a:spLocks noChangeShapeType="1"/>
                </p:cNvSpPr>
                <p:nvPr/>
              </p:nvSpPr>
              <p:spPr bwMode="auto">
                <a:xfrm>
                  <a:off x="2008" y="1757"/>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83" name="Line 352"/>
                <p:cNvSpPr>
                  <a:spLocks noChangeShapeType="1"/>
                </p:cNvSpPr>
                <p:nvPr/>
              </p:nvSpPr>
              <p:spPr bwMode="auto">
                <a:xfrm>
                  <a:off x="2063"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84" name="Line 353"/>
                <p:cNvSpPr>
                  <a:spLocks noChangeShapeType="1"/>
                </p:cNvSpPr>
                <p:nvPr/>
              </p:nvSpPr>
              <p:spPr bwMode="auto">
                <a:xfrm>
                  <a:off x="211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85" name="Line 354"/>
                <p:cNvSpPr>
                  <a:spLocks noChangeShapeType="1"/>
                </p:cNvSpPr>
                <p:nvPr/>
              </p:nvSpPr>
              <p:spPr bwMode="auto">
                <a:xfrm>
                  <a:off x="217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86" name="Line 355"/>
                <p:cNvSpPr>
                  <a:spLocks noChangeShapeType="1"/>
                </p:cNvSpPr>
                <p:nvPr/>
              </p:nvSpPr>
              <p:spPr bwMode="auto">
                <a:xfrm>
                  <a:off x="2231"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710" name="Group 356"/>
            <p:cNvGrpSpPr>
              <a:grpSpLocks/>
            </p:cNvGrpSpPr>
            <p:nvPr/>
          </p:nvGrpSpPr>
          <p:grpSpPr bwMode="auto">
            <a:xfrm>
              <a:off x="1497" y="2036"/>
              <a:ext cx="415" cy="56"/>
              <a:chOff x="1497" y="2036"/>
              <a:chExt cx="415" cy="56"/>
            </a:xfrm>
          </p:grpSpPr>
          <p:sp>
            <p:nvSpPr>
              <p:cNvPr id="108571" name="Freeform 357"/>
              <p:cNvSpPr>
                <a:spLocks/>
              </p:cNvSpPr>
              <p:nvPr/>
            </p:nvSpPr>
            <p:spPr bwMode="auto">
              <a:xfrm>
                <a:off x="1800"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8572" name="Group 358"/>
              <p:cNvGrpSpPr>
                <a:grpSpLocks/>
              </p:cNvGrpSpPr>
              <p:nvPr/>
            </p:nvGrpSpPr>
            <p:grpSpPr bwMode="auto">
              <a:xfrm>
                <a:off x="1497" y="2068"/>
                <a:ext cx="295" cy="1"/>
                <a:chOff x="1497" y="2068"/>
                <a:chExt cx="295" cy="1"/>
              </a:xfrm>
            </p:grpSpPr>
            <p:sp>
              <p:nvSpPr>
                <p:cNvPr id="108573" name="Line 359"/>
                <p:cNvSpPr>
                  <a:spLocks noChangeShapeType="1"/>
                </p:cNvSpPr>
                <p:nvPr/>
              </p:nvSpPr>
              <p:spPr bwMode="auto">
                <a:xfrm>
                  <a:off x="1497" y="206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74" name="Line 360"/>
                <p:cNvSpPr>
                  <a:spLocks noChangeShapeType="1"/>
                </p:cNvSpPr>
                <p:nvPr/>
              </p:nvSpPr>
              <p:spPr bwMode="auto">
                <a:xfrm>
                  <a:off x="155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75" name="Line 361"/>
                <p:cNvSpPr>
                  <a:spLocks noChangeShapeType="1"/>
                </p:cNvSpPr>
                <p:nvPr/>
              </p:nvSpPr>
              <p:spPr bwMode="auto">
                <a:xfrm>
                  <a:off x="160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76" name="Line 362"/>
                <p:cNvSpPr>
                  <a:spLocks noChangeShapeType="1"/>
                </p:cNvSpPr>
                <p:nvPr/>
              </p:nvSpPr>
              <p:spPr bwMode="auto">
                <a:xfrm>
                  <a:off x="166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77" name="Line 363"/>
                <p:cNvSpPr>
                  <a:spLocks noChangeShapeType="1"/>
                </p:cNvSpPr>
                <p:nvPr/>
              </p:nvSpPr>
              <p:spPr bwMode="auto">
                <a:xfrm>
                  <a:off x="1720"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78" name="Line 364"/>
                <p:cNvSpPr>
                  <a:spLocks noChangeShapeType="1"/>
                </p:cNvSpPr>
                <p:nvPr/>
              </p:nvSpPr>
              <p:spPr bwMode="auto">
                <a:xfrm>
                  <a:off x="1776"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711" name="Group 365"/>
            <p:cNvGrpSpPr>
              <a:grpSpLocks/>
            </p:cNvGrpSpPr>
            <p:nvPr/>
          </p:nvGrpSpPr>
          <p:grpSpPr bwMode="auto">
            <a:xfrm>
              <a:off x="1960" y="2036"/>
              <a:ext cx="423" cy="56"/>
              <a:chOff x="1960" y="2036"/>
              <a:chExt cx="423" cy="56"/>
            </a:xfrm>
          </p:grpSpPr>
          <p:sp>
            <p:nvSpPr>
              <p:cNvPr id="108563" name="Freeform 366"/>
              <p:cNvSpPr>
                <a:spLocks/>
              </p:cNvSpPr>
              <p:nvPr/>
            </p:nvSpPr>
            <p:spPr bwMode="auto">
              <a:xfrm>
                <a:off x="2271"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8564" name="Group 367"/>
              <p:cNvGrpSpPr>
                <a:grpSpLocks/>
              </p:cNvGrpSpPr>
              <p:nvPr/>
            </p:nvGrpSpPr>
            <p:grpSpPr bwMode="auto">
              <a:xfrm>
                <a:off x="1960" y="2068"/>
                <a:ext cx="303" cy="1"/>
                <a:chOff x="1960" y="2068"/>
                <a:chExt cx="303" cy="1"/>
              </a:xfrm>
            </p:grpSpPr>
            <p:sp>
              <p:nvSpPr>
                <p:cNvPr id="108565" name="Line 368"/>
                <p:cNvSpPr>
                  <a:spLocks noChangeShapeType="1"/>
                </p:cNvSpPr>
                <p:nvPr/>
              </p:nvSpPr>
              <p:spPr bwMode="auto">
                <a:xfrm>
                  <a:off x="1960"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66" name="Line 369"/>
                <p:cNvSpPr>
                  <a:spLocks noChangeShapeType="1"/>
                </p:cNvSpPr>
                <p:nvPr/>
              </p:nvSpPr>
              <p:spPr bwMode="auto">
                <a:xfrm>
                  <a:off x="2015"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67" name="Line 370"/>
                <p:cNvSpPr>
                  <a:spLocks noChangeShapeType="1"/>
                </p:cNvSpPr>
                <p:nvPr/>
              </p:nvSpPr>
              <p:spPr bwMode="auto">
                <a:xfrm>
                  <a:off x="207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68" name="Line 371"/>
                <p:cNvSpPr>
                  <a:spLocks noChangeShapeType="1"/>
                </p:cNvSpPr>
                <p:nvPr/>
              </p:nvSpPr>
              <p:spPr bwMode="auto">
                <a:xfrm>
                  <a:off x="212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69" name="Line 372"/>
                <p:cNvSpPr>
                  <a:spLocks noChangeShapeType="1"/>
                </p:cNvSpPr>
                <p:nvPr/>
              </p:nvSpPr>
              <p:spPr bwMode="auto">
                <a:xfrm>
                  <a:off x="2183"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70" name="Line 373"/>
                <p:cNvSpPr>
                  <a:spLocks noChangeShapeType="1"/>
                </p:cNvSpPr>
                <p:nvPr/>
              </p:nvSpPr>
              <p:spPr bwMode="auto">
                <a:xfrm>
                  <a:off x="2239"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712" name="Group 374"/>
            <p:cNvGrpSpPr>
              <a:grpSpLocks/>
            </p:cNvGrpSpPr>
            <p:nvPr/>
          </p:nvGrpSpPr>
          <p:grpSpPr bwMode="auto">
            <a:xfrm>
              <a:off x="2431" y="2036"/>
              <a:ext cx="415" cy="56"/>
              <a:chOff x="2431" y="2036"/>
              <a:chExt cx="415" cy="56"/>
            </a:xfrm>
          </p:grpSpPr>
          <p:sp>
            <p:nvSpPr>
              <p:cNvPr id="108555" name="Freeform 375"/>
              <p:cNvSpPr>
                <a:spLocks/>
              </p:cNvSpPr>
              <p:nvPr/>
            </p:nvSpPr>
            <p:spPr bwMode="auto">
              <a:xfrm>
                <a:off x="2734"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8556" name="Group 376"/>
              <p:cNvGrpSpPr>
                <a:grpSpLocks/>
              </p:cNvGrpSpPr>
              <p:nvPr/>
            </p:nvGrpSpPr>
            <p:grpSpPr bwMode="auto">
              <a:xfrm>
                <a:off x="2431" y="2068"/>
                <a:ext cx="295" cy="1"/>
                <a:chOff x="2431" y="2068"/>
                <a:chExt cx="295" cy="1"/>
              </a:xfrm>
            </p:grpSpPr>
            <p:sp>
              <p:nvSpPr>
                <p:cNvPr id="108557" name="Line 377"/>
                <p:cNvSpPr>
                  <a:spLocks noChangeShapeType="1"/>
                </p:cNvSpPr>
                <p:nvPr/>
              </p:nvSpPr>
              <p:spPr bwMode="auto">
                <a:xfrm>
                  <a:off x="243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58" name="Line 378"/>
                <p:cNvSpPr>
                  <a:spLocks noChangeShapeType="1"/>
                </p:cNvSpPr>
                <p:nvPr/>
              </p:nvSpPr>
              <p:spPr bwMode="auto">
                <a:xfrm>
                  <a:off x="248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59" name="Line 379"/>
                <p:cNvSpPr>
                  <a:spLocks noChangeShapeType="1"/>
                </p:cNvSpPr>
                <p:nvPr/>
              </p:nvSpPr>
              <p:spPr bwMode="auto">
                <a:xfrm>
                  <a:off x="254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60" name="Line 380"/>
                <p:cNvSpPr>
                  <a:spLocks noChangeShapeType="1"/>
                </p:cNvSpPr>
                <p:nvPr/>
              </p:nvSpPr>
              <p:spPr bwMode="auto">
                <a:xfrm>
                  <a:off x="259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61" name="Line 381"/>
                <p:cNvSpPr>
                  <a:spLocks noChangeShapeType="1"/>
                </p:cNvSpPr>
                <p:nvPr/>
              </p:nvSpPr>
              <p:spPr bwMode="auto">
                <a:xfrm>
                  <a:off x="265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62" name="Line 382"/>
                <p:cNvSpPr>
                  <a:spLocks noChangeShapeType="1"/>
                </p:cNvSpPr>
                <p:nvPr/>
              </p:nvSpPr>
              <p:spPr bwMode="auto">
                <a:xfrm>
                  <a:off x="2710"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713" name="Group 383"/>
            <p:cNvGrpSpPr>
              <a:grpSpLocks/>
            </p:cNvGrpSpPr>
            <p:nvPr/>
          </p:nvGrpSpPr>
          <p:grpSpPr bwMode="auto">
            <a:xfrm>
              <a:off x="2423" y="2347"/>
              <a:ext cx="415" cy="56"/>
              <a:chOff x="2423" y="2347"/>
              <a:chExt cx="415" cy="56"/>
            </a:xfrm>
          </p:grpSpPr>
          <p:sp>
            <p:nvSpPr>
              <p:cNvPr id="108547" name="Freeform 384"/>
              <p:cNvSpPr>
                <a:spLocks/>
              </p:cNvSpPr>
              <p:nvPr/>
            </p:nvSpPr>
            <p:spPr bwMode="auto">
              <a:xfrm>
                <a:off x="2726"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8548" name="Group 385"/>
              <p:cNvGrpSpPr>
                <a:grpSpLocks/>
              </p:cNvGrpSpPr>
              <p:nvPr/>
            </p:nvGrpSpPr>
            <p:grpSpPr bwMode="auto">
              <a:xfrm>
                <a:off x="2423" y="2371"/>
                <a:ext cx="295" cy="1"/>
                <a:chOff x="2423" y="2371"/>
                <a:chExt cx="295" cy="1"/>
              </a:xfrm>
            </p:grpSpPr>
            <p:sp>
              <p:nvSpPr>
                <p:cNvPr id="108549" name="Line 386"/>
                <p:cNvSpPr>
                  <a:spLocks noChangeShapeType="1"/>
                </p:cNvSpPr>
                <p:nvPr/>
              </p:nvSpPr>
              <p:spPr bwMode="auto">
                <a:xfrm>
                  <a:off x="242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50" name="Line 387"/>
                <p:cNvSpPr>
                  <a:spLocks noChangeShapeType="1"/>
                </p:cNvSpPr>
                <p:nvPr/>
              </p:nvSpPr>
              <p:spPr bwMode="auto">
                <a:xfrm>
                  <a:off x="247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51" name="Line 388"/>
                <p:cNvSpPr>
                  <a:spLocks noChangeShapeType="1"/>
                </p:cNvSpPr>
                <p:nvPr/>
              </p:nvSpPr>
              <p:spPr bwMode="auto">
                <a:xfrm>
                  <a:off x="253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52" name="Line 389"/>
                <p:cNvSpPr>
                  <a:spLocks noChangeShapeType="1"/>
                </p:cNvSpPr>
                <p:nvPr/>
              </p:nvSpPr>
              <p:spPr bwMode="auto">
                <a:xfrm>
                  <a:off x="259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53" name="Line 390"/>
                <p:cNvSpPr>
                  <a:spLocks noChangeShapeType="1"/>
                </p:cNvSpPr>
                <p:nvPr/>
              </p:nvSpPr>
              <p:spPr bwMode="auto">
                <a:xfrm>
                  <a:off x="264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54" name="Line 391"/>
                <p:cNvSpPr>
                  <a:spLocks noChangeShapeType="1"/>
                </p:cNvSpPr>
                <p:nvPr/>
              </p:nvSpPr>
              <p:spPr bwMode="auto">
                <a:xfrm>
                  <a:off x="2702"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714" name="Group 392"/>
            <p:cNvGrpSpPr>
              <a:grpSpLocks/>
            </p:cNvGrpSpPr>
            <p:nvPr/>
          </p:nvGrpSpPr>
          <p:grpSpPr bwMode="auto">
            <a:xfrm>
              <a:off x="1960" y="2347"/>
              <a:ext cx="415" cy="56"/>
              <a:chOff x="1960" y="2347"/>
              <a:chExt cx="415" cy="56"/>
            </a:xfrm>
          </p:grpSpPr>
          <p:sp>
            <p:nvSpPr>
              <p:cNvPr id="108539" name="Freeform 393"/>
              <p:cNvSpPr>
                <a:spLocks/>
              </p:cNvSpPr>
              <p:nvPr/>
            </p:nvSpPr>
            <p:spPr bwMode="auto">
              <a:xfrm>
                <a:off x="2263"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8540" name="Group 394"/>
              <p:cNvGrpSpPr>
                <a:grpSpLocks/>
              </p:cNvGrpSpPr>
              <p:nvPr/>
            </p:nvGrpSpPr>
            <p:grpSpPr bwMode="auto">
              <a:xfrm>
                <a:off x="1960" y="2371"/>
                <a:ext cx="295" cy="1"/>
                <a:chOff x="1960" y="2371"/>
                <a:chExt cx="295" cy="1"/>
              </a:xfrm>
            </p:grpSpPr>
            <p:sp>
              <p:nvSpPr>
                <p:cNvPr id="108541" name="Line 395"/>
                <p:cNvSpPr>
                  <a:spLocks noChangeShapeType="1"/>
                </p:cNvSpPr>
                <p:nvPr/>
              </p:nvSpPr>
              <p:spPr bwMode="auto">
                <a:xfrm>
                  <a:off x="196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42" name="Line 396"/>
                <p:cNvSpPr>
                  <a:spLocks noChangeShapeType="1"/>
                </p:cNvSpPr>
                <p:nvPr/>
              </p:nvSpPr>
              <p:spPr bwMode="auto">
                <a:xfrm>
                  <a:off x="2015"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43" name="Line 397"/>
                <p:cNvSpPr>
                  <a:spLocks noChangeShapeType="1"/>
                </p:cNvSpPr>
                <p:nvPr/>
              </p:nvSpPr>
              <p:spPr bwMode="auto">
                <a:xfrm>
                  <a:off x="2071"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44" name="Line 398"/>
                <p:cNvSpPr>
                  <a:spLocks noChangeShapeType="1"/>
                </p:cNvSpPr>
                <p:nvPr/>
              </p:nvSpPr>
              <p:spPr bwMode="auto">
                <a:xfrm>
                  <a:off x="2127"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45" name="Line 399"/>
                <p:cNvSpPr>
                  <a:spLocks noChangeShapeType="1"/>
                </p:cNvSpPr>
                <p:nvPr/>
              </p:nvSpPr>
              <p:spPr bwMode="auto">
                <a:xfrm>
                  <a:off x="218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46" name="Line 400"/>
                <p:cNvSpPr>
                  <a:spLocks noChangeShapeType="1"/>
                </p:cNvSpPr>
                <p:nvPr/>
              </p:nvSpPr>
              <p:spPr bwMode="auto">
                <a:xfrm>
                  <a:off x="2239"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715" name="Group 401"/>
            <p:cNvGrpSpPr>
              <a:grpSpLocks/>
            </p:cNvGrpSpPr>
            <p:nvPr/>
          </p:nvGrpSpPr>
          <p:grpSpPr bwMode="auto">
            <a:xfrm>
              <a:off x="1497" y="2339"/>
              <a:ext cx="415" cy="56"/>
              <a:chOff x="1497" y="2339"/>
              <a:chExt cx="415" cy="56"/>
            </a:xfrm>
          </p:grpSpPr>
          <p:sp>
            <p:nvSpPr>
              <p:cNvPr id="108531" name="Freeform 402"/>
              <p:cNvSpPr>
                <a:spLocks/>
              </p:cNvSpPr>
              <p:nvPr/>
            </p:nvSpPr>
            <p:spPr bwMode="auto">
              <a:xfrm>
                <a:off x="1800" y="2339"/>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8532" name="Group 403"/>
              <p:cNvGrpSpPr>
                <a:grpSpLocks/>
              </p:cNvGrpSpPr>
              <p:nvPr/>
            </p:nvGrpSpPr>
            <p:grpSpPr bwMode="auto">
              <a:xfrm>
                <a:off x="1497" y="2371"/>
                <a:ext cx="295" cy="1"/>
                <a:chOff x="1497" y="2371"/>
                <a:chExt cx="295" cy="1"/>
              </a:xfrm>
            </p:grpSpPr>
            <p:sp>
              <p:nvSpPr>
                <p:cNvPr id="108533" name="Line 404"/>
                <p:cNvSpPr>
                  <a:spLocks noChangeShapeType="1"/>
                </p:cNvSpPr>
                <p:nvPr/>
              </p:nvSpPr>
              <p:spPr bwMode="auto">
                <a:xfrm>
                  <a:off x="1497"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34" name="Line 405"/>
                <p:cNvSpPr>
                  <a:spLocks noChangeShapeType="1"/>
                </p:cNvSpPr>
                <p:nvPr/>
              </p:nvSpPr>
              <p:spPr bwMode="auto">
                <a:xfrm>
                  <a:off x="1552"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35" name="Line 406"/>
                <p:cNvSpPr>
                  <a:spLocks noChangeShapeType="1"/>
                </p:cNvSpPr>
                <p:nvPr/>
              </p:nvSpPr>
              <p:spPr bwMode="auto">
                <a:xfrm>
                  <a:off x="1608"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36" name="Line 407"/>
                <p:cNvSpPr>
                  <a:spLocks noChangeShapeType="1"/>
                </p:cNvSpPr>
                <p:nvPr/>
              </p:nvSpPr>
              <p:spPr bwMode="auto">
                <a:xfrm>
                  <a:off x="166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37" name="Line 408"/>
                <p:cNvSpPr>
                  <a:spLocks noChangeShapeType="1"/>
                </p:cNvSpPr>
                <p:nvPr/>
              </p:nvSpPr>
              <p:spPr bwMode="auto">
                <a:xfrm>
                  <a:off x="172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38" name="Line 409"/>
                <p:cNvSpPr>
                  <a:spLocks noChangeShapeType="1"/>
                </p:cNvSpPr>
                <p:nvPr/>
              </p:nvSpPr>
              <p:spPr bwMode="auto">
                <a:xfrm>
                  <a:off x="1776"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716" name="Group 410"/>
            <p:cNvGrpSpPr>
              <a:grpSpLocks/>
            </p:cNvGrpSpPr>
            <p:nvPr/>
          </p:nvGrpSpPr>
          <p:grpSpPr bwMode="auto">
            <a:xfrm>
              <a:off x="1489" y="2650"/>
              <a:ext cx="423" cy="56"/>
              <a:chOff x="1489" y="2650"/>
              <a:chExt cx="423" cy="56"/>
            </a:xfrm>
          </p:grpSpPr>
          <p:sp>
            <p:nvSpPr>
              <p:cNvPr id="108523" name="Freeform 411"/>
              <p:cNvSpPr>
                <a:spLocks/>
              </p:cNvSpPr>
              <p:nvPr/>
            </p:nvSpPr>
            <p:spPr bwMode="auto">
              <a:xfrm>
                <a:off x="1792" y="2650"/>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08524" name="Group 412"/>
              <p:cNvGrpSpPr>
                <a:grpSpLocks/>
              </p:cNvGrpSpPr>
              <p:nvPr/>
            </p:nvGrpSpPr>
            <p:grpSpPr bwMode="auto">
              <a:xfrm>
                <a:off x="1489" y="2674"/>
                <a:ext cx="295" cy="1"/>
                <a:chOff x="1489" y="2674"/>
                <a:chExt cx="295" cy="1"/>
              </a:xfrm>
            </p:grpSpPr>
            <p:sp>
              <p:nvSpPr>
                <p:cNvPr id="108525" name="Line 413"/>
                <p:cNvSpPr>
                  <a:spLocks noChangeShapeType="1"/>
                </p:cNvSpPr>
                <p:nvPr/>
              </p:nvSpPr>
              <p:spPr bwMode="auto">
                <a:xfrm>
                  <a:off x="148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26" name="Line 414"/>
                <p:cNvSpPr>
                  <a:spLocks noChangeShapeType="1"/>
                </p:cNvSpPr>
                <p:nvPr/>
              </p:nvSpPr>
              <p:spPr bwMode="auto">
                <a:xfrm>
                  <a:off x="1544"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27" name="Line 415"/>
                <p:cNvSpPr>
                  <a:spLocks noChangeShapeType="1"/>
                </p:cNvSpPr>
                <p:nvPr/>
              </p:nvSpPr>
              <p:spPr bwMode="auto">
                <a:xfrm>
                  <a:off x="1600"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28" name="Line 416"/>
                <p:cNvSpPr>
                  <a:spLocks noChangeShapeType="1"/>
                </p:cNvSpPr>
                <p:nvPr/>
              </p:nvSpPr>
              <p:spPr bwMode="auto">
                <a:xfrm>
                  <a:off x="165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29" name="Line 417"/>
                <p:cNvSpPr>
                  <a:spLocks noChangeShapeType="1"/>
                </p:cNvSpPr>
                <p:nvPr/>
              </p:nvSpPr>
              <p:spPr bwMode="auto">
                <a:xfrm>
                  <a:off x="1712"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30" name="Line 418"/>
                <p:cNvSpPr>
                  <a:spLocks noChangeShapeType="1"/>
                </p:cNvSpPr>
                <p:nvPr/>
              </p:nvSpPr>
              <p:spPr bwMode="auto">
                <a:xfrm>
                  <a:off x="1768"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717" name="Group 419"/>
            <p:cNvGrpSpPr>
              <a:grpSpLocks/>
            </p:cNvGrpSpPr>
            <p:nvPr/>
          </p:nvGrpSpPr>
          <p:grpSpPr bwMode="auto">
            <a:xfrm>
              <a:off x="1968" y="2650"/>
              <a:ext cx="415" cy="56"/>
              <a:chOff x="1968" y="2650"/>
              <a:chExt cx="415" cy="56"/>
            </a:xfrm>
          </p:grpSpPr>
          <p:sp>
            <p:nvSpPr>
              <p:cNvPr id="108515" name="Freeform 420"/>
              <p:cNvSpPr>
                <a:spLocks/>
              </p:cNvSpPr>
              <p:nvPr/>
            </p:nvSpPr>
            <p:spPr bwMode="auto">
              <a:xfrm>
                <a:off x="2271"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8516" name="Group 421"/>
              <p:cNvGrpSpPr>
                <a:grpSpLocks/>
              </p:cNvGrpSpPr>
              <p:nvPr/>
            </p:nvGrpSpPr>
            <p:grpSpPr bwMode="auto">
              <a:xfrm>
                <a:off x="1968" y="2674"/>
                <a:ext cx="295" cy="1"/>
                <a:chOff x="1968" y="2674"/>
                <a:chExt cx="295" cy="1"/>
              </a:xfrm>
            </p:grpSpPr>
            <p:sp>
              <p:nvSpPr>
                <p:cNvPr id="108517" name="Line 422"/>
                <p:cNvSpPr>
                  <a:spLocks noChangeShapeType="1"/>
                </p:cNvSpPr>
                <p:nvPr/>
              </p:nvSpPr>
              <p:spPr bwMode="auto">
                <a:xfrm>
                  <a:off x="196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18" name="Line 423"/>
                <p:cNvSpPr>
                  <a:spLocks noChangeShapeType="1"/>
                </p:cNvSpPr>
                <p:nvPr/>
              </p:nvSpPr>
              <p:spPr bwMode="auto">
                <a:xfrm>
                  <a:off x="2023"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19" name="Line 424"/>
                <p:cNvSpPr>
                  <a:spLocks noChangeShapeType="1"/>
                </p:cNvSpPr>
                <p:nvPr/>
              </p:nvSpPr>
              <p:spPr bwMode="auto">
                <a:xfrm>
                  <a:off x="207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20" name="Line 425"/>
                <p:cNvSpPr>
                  <a:spLocks noChangeShapeType="1"/>
                </p:cNvSpPr>
                <p:nvPr/>
              </p:nvSpPr>
              <p:spPr bwMode="auto">
                <a:xfrm>
                  <a:off x="213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21" name="Line 426"/>
                <p:cNvSpPr>
                  <a:spLocks noChangeShapeType="1"/>
                </p:cNvSpPr>
                <p:nvPr/>
              </p:nvSpPr>
              <p:spPr bwMode="auto">
                <a:xfrm>
                  <a:off x="219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22" name="Line 427"/>
                <p:cNvSpPr>
                  <a:spLocks noChangeShapeType="1"/>
                </p:cNvSpPr>
                <p:nvPr/>
              </p:nvSpPr>
              <p:spPr bwMode="auto">
                <a:xfrm>
                  <a:off x="2247"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718" name="Group 428"/>
            <p:cNvGrpSpPr>
              <a:grpSpLocks/>
            </p:cNvGrpSpPr>
            <p:nvPr/>
          </p:nvGrpSpPr>
          <p:grpSpPr bwMode="auto">
            <a:xfrm>
              <a:off x="1489" y="2953"/>
              <a:ext cx="423" cy="56"/>
              <a:chOff x="1489" y="2953"/>
              <a:chExt cx="423" cy="56"/>
            </a:xfrm>
          </p:grpSpPr>
          <p:sp>
            <p:nvSpPr>
              <p:cNvPr id="108507" name="Freeform 429"/>
              <p:cNvSpPr>
                <a:spLocks/>
              </p:cNvSpPr>
              <p:nvPr/>
            </p:nvSpPr>
            <p:spPr bwMode="auto">
              <a:xfrm>
                <a:off x="1792" y="2953"/>
                <a:ext cx="120" cy="56"/>
              </a:xfrm>
              <a:custGeom>
                <a:avLst/>
                <a:gdLst>
                  <a:gd name="T0" fmla="*/ 120 w 120"/>
                  <a:gd name="T1" fmla="*/ 32 h 56"/>
                  <a:gd name="T2" fmla="*/ 0 w 120"/>
                  <a:gd name="T3" fmla="*/ 56 h 56"/>
                  <a:gd name="T4" fmla="*/ 0 w 120"/>
                  <a:gd name="T5" fmla="*/ 32 h 56"/>
                  <a:gd name="T6" fmla="*/ 0 w 120"/>
                  <a:gd name="T7" fmla="*/ 0 h 56"/>
                  <a:gd name="T8" fmla="*/ 120 w 120"/>
                  <a:gd name="T9" fmla="*/ 32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32"/>
                    </a:moveTo>
                    <a:lnTo>
                      <a:pt x="0" y="56"/>
                    </a:lnTo>
                    <a:lnTo>
                      <a:pt x="0" y="32"/>
                    </a:lnTo>
                    <a:lnTo>
                      <a:pt x="0" y="0"/>
                    </a:lnTo>
                    <a:lnTo>
                      <a:pt x="120" y="32"/>
                    </a:lnTo>
                    <a:close/>
                  </a:path>
                </a:pathLst>
              </a:custGeom>
              <a:solidFill>
                <a:schemeClr val="bg2"/>
              </a:solidFill>
              <a:ln w="9525">
                <a:solidFill>
                  <a:schemeClr val="bg2"/>
                </a:solidFill>
                <a:round/>
                <a:headEnd/>
                <a:tailEnd/>
              </a:ln>
            </p:spPr>
            <p:txBody>
              <a:bodyPr/>
              <a:lstStyle/>
              <a:p>
                <a:endParaRPr lang="en-US"/>
              </a:p>
            </p:txBody>
          </p:sp>
          <p:grpSp>
            <p:nvGrpSpPr>
              <p:cNvPr id="108508" name="Group 430"/>
              <p:cNvGrpSpPr>
                <a:grpSpLocks/>
              </p:cNvGrpSpPr>
              <p:nvPr/>
            </p:nvGrpSpPr>
            <p:grpSpPr bwMode="auto">
              <a:xfrm>
                <a:off x="1489" y="2985"/>
                <a:ext cx="295" cy="1"/>
                <a:chOff x="1489" y="2985"/>
                <a:chExt cx="295" cy="1"/>
              </a:xfrm>
            </p:grpSpPr>
            <p:sp>
              <p:nvSpPr>
                <p:cNvPr id="108509" name="Line 431"/>
                <p:cNvSpPr>
                  <a:spLocks noChangeShapeType="1"/>
                </p:cNvSpPr>
                <p:nvPr/>
              </p:nvSpPr>
              <p:spPr bwMode="auto">
                <a:xfrm>
                  <a:off x="148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10" name="Line 432"/>
                <p:cNvSpPr>
                  <a:spLocks noChangeShapeType="1"/>
                </p:cNvSpPr>
                <p:nvPr/>
              </p:nvSpPr>
              <p:spPr bwMode="auto">
                <a:xfrm>
                  <a:off x="1544"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11" name="Line 433"/>
                <p:cNvSpPr>
                  <a:spLocks noChangeShapeType="1"/>
                </p:cNvSpPr>
                <p:nvPr/>
              </p:nvSpPr>
              <p:spPr bwMode="auto">
                <a:xfrm>
                  <a:off x="1600"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12" name="Line 434"/>
                <p:cNvSpPr>
                  <a:spLocks noChangeShapeType="1"/>
                </p:cNvSpPr>
                <p:nvPr/>
              </p:nvSpPr>
              <p:spPr bwMode="auto">
                <a:xfrm>
                  <a:off x="165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13" name="Line 435"/>
                <p:cNvSpPr>
                  <a:spLocks noChangeShapeType="1"/>
                </p:cNvSpPr>
                <p:nvPr/>
              </p:nvSpPr>
              <p:spPr bwMode="auto">
                <a:xfrm>
                  <a:off x="171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14" name="Line 436"/>
                <p:cNvSpPr>
                  <a:spLocks noChangeShapeType="1"/>
                </p:cNvSpPr>
                <p:nvPr/>
              </p:nvSpPr>
              <p:spPr bwMode="auto">
                <a:xfrm>
                  <a:off x="1768"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719" name="Group 437"/>
            <p:cNvGrpSpPr>
              <a:grpSpLocks/>
            </p:cNvGrpSpPr>
            <p:nvPr/>
          </p:nvGrpSpPr>
          <p:grpSpPr bwMode="auto">
            <a:xfrm>
              <a:off x="1952" y="2953"/>
              <a:ext cx="415" cy="56"/>
              <a:chOff x="1952" y="2953"/>
              <a:chExt cx="415" cy="56"/>
            </a:xfrm>
          </p:grpSpPr>
          <p:sp>
            <p:nvSpPr>
              <p:cNvPr id="108499" name="Freeform 438"/>
              <p:cNvSpPr>
                <a:spLocks/>
              </p:cNvSpPr>
              <p:nvPr/>
            </p:nvSpPr>
            <p:spPr bwMode="auto">
              <a:xfrm>
                <a:off x="2255"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8500" name="Group 439"/>
              <p:cNvGrpSpPr>
                <a:grpSpLocks/>
              </p:cNvGrpSpPr>
              <p:nvPr/>
            </p:nvGrpSpPr>
            <p:grpSpPr bwMode="auto">
              <a:xfrm>
                <a:off x="1952" y="2985"/>
                <a:ext cx="295" cy="1"/>
                <a:chOff x="1952" y="2985"/>
                <a:chExt cx="295" cy="1"/>
              </a:xfrm>
            </p:grpSpPr>
            <p:sp>
              <p:nvSpPr>
                <p:cNvPr id="108501" name="Line 440"/>
                <p:cNvSpPr>
                  <a:spLocks noChangeShapeType="1"/>
                </p:cNvSpPr>
                <p:nvPr/>
              </p:nvSpPr>
              <p:spPr bwMode="auto">
                <a:xfrm>
                  <a:off x="195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02" name="Line 441"/>
                <p:cNvSpPr>
                  <a:spLocks noChangeShapeType="1"/>
                </p:cNvSpPr>
                <p:nvPr/>
              </p:nvSpPr>
              <p:spPr bwMode="auto">
                <a:xfrm>
                  <a:off x="2008" y="2985"/>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03" name="Line 442"/>
                <p:cNvSpPr>
                  <a:spLocks noChangeShapeType="1"/>
                </p:cNvSpPr>
                <p:nvPr/>
              </p:nvSpPr>
              <p:spPr bwMode="auto">
                <a:xfrm>
                  <a:off x="2063"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04" name="Line 443"/>
                <p:cNvSpPr>
                  <a:spLocks noChangeShapeType="1"/>
                </p:cNvSpPr>
                <p:nvPr/>
              </p:nvSpPr>
              <p:spPr bwMode="auto">
                <a:xfrm>
                  <a:off x="211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05" name="Line 444"/>
                <p:cNvSpPr>
                  <a:spLocks noChangeShapeType="1"/>
                </p:cNvSpPr>
                <p:nvPr/>
              </p:nvSpPr>
              <p:spPr bwMode="auto">
                <a:xfrm>
                  <a:off x="217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06" name="Line 445"/>
                <p:cNvSpPr>
                  <a:spLocks noChangeShapeType="1"/>
                </p:cNvSpPr>
                <p:nvPr/>
              </p:nvSpPr>
              <p:spPr bwMode="auto">
                <a:xfrm>
                  <a:off x="2231"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720" name="Group 446"/>
            <p:cNvGrpSpPr>
              <a:grpSpLocks/>
            </p:cNvGrpSpPr>
            <p:nvPr/>
          </p:nvGrpSpPr>
          <p:grpSpPr bwMode="auto">
            <a:xfrm>
              <a:off x="2415" y="2953"/>
              <a:ext cx="415" cy="56"/>
              <a:chOff x="2415" y="2953"/>
              <a:chExt cx="415" cy="56"/>
            </a:xfrm>
          </p:grpSpPr>
          <p:sp>
            <p:nvSpPr>
              <p:cNvPr id="108491" name="Freeform 447"/>
              <p:cNvSpPr>
                <a:spLocks/>
              </p:cNvSpPr>
              <p:nvPr/>
            </p:nvSpPr>
            <p:spPr bwMode="auto">
              <a:xfrm>
                <a:off x="2718"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8492" name="Group 448"/>
              <p:cNvGrpSpPr>
                <a:grpSpLocks/>
              </p:cNvGrpSpPr>
              <p:nvPr/>
            </p:nvGrpSpPr>
            <p:grpSpPr bwMode="auto">
              <a:xfrm>
                <a:off x="2415" y="2985"/>
                <a:ext cx="295" cy="1"/>
                <a:chOff x="2415" y="2985"/>
                <a:chExt cx="295" cy="1"/>
              </a:xfrm>
            </p:grpSpPr>
            <p:sp>
              <p:nvSpPr>
                <p:cNvPr id="108493" name="Line 449"/>
                <p:cNvSpPr>
                  <a:spLocks noChangeShapeType="1"/>
                </p:cNvSpPr>
                <p:nvPr/>
              </p:nvSpPr>
              <p:spPr bwMode="auto">
                <a:xfrm>
                  <a:off x="241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494" name="Line 450"/>
                <p:cNvSpPr>
                  <a:spLocks noChangeShapeType="1"/>
                </p:cNvSpPr>
                <p:nvPr/>
              </p:nvSpPr>
              <p:spPr bwMode="auto">
                <a:xfrm>
                  <a:off x="247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495" name="Line 451"/>
                <p:cNvSpPr>
                  <a:spLocks noChangeShapeType="1"/>
                </p:cNvSpPr>
                <p:nvPr/>
              </p:nvSpPr>
              <p:spPr bwMode="auto">
                <a:xfrm>
                  <a:off x="252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496" name="Line 452"/>
                <p:cNvSpPr>
                  <a:spLocks noChangeShapeType="1"/>
                </p:cNvSpPr>
                <p:nvPr/>
              </p:nvSpPr>
              <p:spPr bwMode="auto">
                <a:xfrm>
                  <a:off x="258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497" name="Line 453"/>
                <p:cNvSpPr>
                  <a:spLocks noChangeShapeType="1"/>
                </p:cNvSpPr>
                <p:nvPr/>
              </p:nvSpPr>
              <p:spPr bwMode="auto">
                <a:xfrm>
                  <a:off x="263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498" name="Line 454"/>
                <p:cNvSpPr>
                  <a:spLocks noChangeShapeType="1"/>
                </p:cNvSpPr>
                <p:nvPr/>
              </p:nvSpPr>
              <p:spPr bwMode="auto">
                <a:xfrm>
                  <a:off x="2694"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721" name="Group 455"/>
            <p:cNvGrpSpPr>
              <a:grpSpLocks/>
            </p:cNvGrpSpPr>
            <p:nvPr/>
          </p:nvGrpSpPr>
          <p:grpSpPr bwMode="auto">
            <a:xfrm>
              <a:off x="2838" y="1741"/>
              <a:ext cx="40" cy="1260"/>
              <a:chOff x="2838" y="1741"/>
              <a:chExt cx="40" cy="1260"/>
            </a:xfrm>
          </p:grpSpPr>
          <p:sp>
            <p:nvSpPr>
              <p:cNvPr id="108481" name="Oval 456"/>
              <p:cNvSpPr>
                <a:spLocks noChangeArrowheads="1"/>
              </p:cNvSpPr>
              <p:nvPr/>
            </p:nvSpPr>
            <p:spPr bwMode="auto">
              <a:xfrm>
                <a:off x="2838" y="1741"/>
                <a:ext cx="40" cy="40"/>
              </a:xfrm>
              <a:prstGeom prst="ellipse">
                <a:avLst/>
              </a:prstGeom>
              <a:solidFill>
                <a:schemeClr val="bg2"/>
              </a:solidFill>
              <a:ln w="9525">
                <a:solidFill>
                  <a:schemeClr val="bg2"/>
                </a:solidFill>
                <a:round/>
                <a:headEnd/>
                <a:tailEnd/>
              </a:ln>
            </p:spPr>
            <p:txBody>
              <a:bodyPr/>
              <a:lstStyle/>
              <a:p>
                <a:endParaRPr lang="en-US"/>
              </a:p>
            </p:txBody>
          </p:sp>
          <p:sp>
            <p:nvSpPr>
              <p:cNvPr id="108482" name="Oval 457"/>
              <p:cNvSpPr>
                <a:spLocks noChangeArrowheads="1"/>
              </p:cNvSpPr>
              <p:nvPr/>
            </p:nvSpPr>
            <p:spPr bwMode="auto">
              <a:xfrm>
                <a:off x="2838" y="1741"/>
                <a:ext cx="40" cy="40"/>
              </a:xfrm>
              <a:prstGeom prst="ellipse">
                <a:avLst/>
              </a:prstGeom>
              <a:solidFill>
                <a:schemeClr val="bg2"/>
              </a:solidFill>
              <a:ln w="25400">
                <a:solidFill>
                  <a:schemeClr val="bg2"/>
                </a:solidFill>
                <a:round/>
                <a:headEnd/>
                <a:tailEnd/>
              </a:ln>
            </p:spPr>
            <p:txBody>
              <a:bodyPr/>
              <a:lstStyle/>
              <a:p>
                <a:endParaRPr lang="en-US"/>
              </a:p>
            </p:txBody>
          </p:sp>
          <p:sp>
            <p:nvSpPr>
              <p:cNvPr id="108483" name="Oval 458"/>
              <p:cNvSpPr>
                <a:spLocks noChangeArrowheads="1"/>
              </p:cNvSpPr>
              <p:nvPr/>
            </p:nvSpPr>
            <p:spPr bwMode="auto">
              <a:xfrm>
                <a:off x="2846" y="2044"/>
                <a:ext cx="32" cy="32"/>
              </a:xfrm>
              <a:prstGeom prst="ellipse">
                <a:avLst/>
              </a:prstGeom>
              <a:solidFill>
                <a:schemeClr val="bg2"/>
              </a:solidFill>
              <a:ln w="9525">
                <a:solidFill>
                  <a:schemeClr val="bg2"/>
                </a:solidFill>
                <a:round/>
                <a:headEnd/>
                <a:tailEnd/>
              </a:ln>
            </p:spPr>
            <p:txBody>
              <a:bodyPr/>
              <a:lstStyle/>
              <a:p>
                <a:endParaRPr lang="en-US"/>
              </a:p>
            </p:txBody>
          </p:sp>
          <p:sp>
            <p:nvSpPr>
              <p:cNvPr id="108484" name="Oval 459"/>
              <p:cNvSpPr>
                <a:spLocks noChangeArrowheads="1"/>
              </p:cNvSpPr>
              <p:nvPr/>
            </p:nvSpPr>
            <p:spPr bwMode="auto">
              <a:xfrm>
                <a:off x="2846"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08485" name="Oval 460"/>
              <p:cNvSpPr>
                <a:spLocks noChangeArrowheads="1"/>
              </p:cNvSpPr>
              <p:nvPr/>
            </p:nvSpPr>
            <p:spPr bwMode="auto">
              <a:xfrm>
                <a:off x="2846" y="2355"/>
                <a:ext cx="32" cy="32"/>
              </a:xfrm>
              <a:prstGeom prst="ellipse">
                <a:avLst/>
              </a:prstGeom>
              <a:solidFill>
                <a:schemeClr val="bg2"/>
              </a:solidFill>
              <a:ln w="9525">
                <a:solidFill>
                  <a:schemeClr val="bg2"/>
                </a:solidFill>
                <a:round/>
                <a:headEnd/>
                <a:tailEnd/>
              </a:ln>
            </p:spPr>
            <p:txBody>
              <a:bodyPr/>
              <a:lstStyle/>
              <a:p>
                <a:endParaRPr lang="en-US"/>
              </a:p>
            </p:txBody>
          </p:sp>
          <p:sp>
            <p:nvSpPr>
              <p:cNvPr id="108486" name="Oval 461"/>
              <p:cNvSpPr>
                <a:spLocks noChangeArrowheads="1"/>
              </p:cNvSpPr>
              <p:nvPr/>
            </p:nvSpPr>
            <p:spPr bwMode="auto">
              <a:xfrm>
                <a:off x="2846"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08487" name="Oval 462"/>
              <p:cNvSpPr>
                <a:spLocks noChangeArrowheads="1"/>
              </p:cNvSpPr>
              <p:nvPr/>
            </p:nvSpPr>
            <p:spPr bwMode="auto">
              <a:xfrm>
                <a:off x="2838" y="2658"/>
                <a:ext cx="40" cy="32"/>
              </a:xfrm>
              <a:prstGeom prst="ellipse">
                <a:avLst/>
              </a:prstGeom>
              <a:solidFill>
                <a:schemeClr val="bg2"/>
              </a:solidFill>
              <a:ln w="9525">
                <a:solidFill>
                  <a:schemeClr val="bg2"/>
                </a:solidFill>
                <a:round/>
                <a:headEnd/>
                <a:tailEnd/>
              </a:ln>
            </p:spPr>
            <p:txBody>
              <a:bodyPr/>
              <a:lstStyle/>
              <a:p>
                <a:endParaRPr lang="en-US"/>
              </a:p>
            </p:txBody>
          </p:sp>
          <p:sp>
            <p:nvSpPr>
              <p:cNvPr id="108488" name="Oval 463"/>
              <p:cNvSpPr>
                <a:spLocks noChangeArrowheads="1"/>
              </p:cNvSpPr>
              <p:nvPr/>
            </p:nvSpPr>
            <p:spPr bwMode="auto">
              <a:xfrm>
                <a:off x="2838" y="2658"/>
                <a:ext cx="40" cy="32"/>
              </a:xfrm>
              <a:prstGeom prst="ellipse">
                <a:avLst/>
              </a:prstGeom>
              <a:solidFill>
                <a:schemeClr val="bg2"/>
              </a:solidFill>
              <a:ln w="25400">
                <a:solidFill>
                  <a:schemeClr val="bg2"/>
                </a:solidFill>
                <a:round/>
                <a:headEnd/>
                <a:tailEnd/>
              </a:ln>
            </p:spPr>
            <p:txBody>
              <a:bodyPr/>
              <a:lstStyle/>
              <a:p>
                <a:endParaRPr lang="en-US"/>
              </a:p>
            </p:txBody>
          </p:sp>
          <p:sp>
            <p:nvSpPr>
              <p:cNvPr id="108489" name="Oval 464"/>
              <p:cNvSpPr>
                <a:spLocks noChangeArrowheads="1"/>
              </p:cNvSpPr>
              <p:nvPr/>
            </p:nvSpPr>
            <p:spPr bwMode="auto">
              <a:xfrm>
                <a:off x="2838" y="2969"/>
                <a:ext cx="32" cy="32"/>
              </a:xfrm>
              <a:prstGeom prst="ellipse">
                <a:avLst/>
              </a:prstGeom>
              <a:solidFill>
                <a:schemeClr val="bg2"/>
              </a:solidFill>
              <a:ln w="9525">
                <a:solidFill>
                  <a:schemeClr val="bg2"/>
                </a:solidFill>
                <a:round/>
                <a:headEnd/>
                <a:tailEnd/>
              </a:ln>
            </p:spPr>
            <p:txBody>
              <a:bodyPr/>
              <a:lstStyle/>
              <a:p>
                <a:endParaRPr lang="en-US"/>
              </a:p>
            </p:txBody>
          </p:sp>
          <p:sp>
            <p:nvSpPr>
              <p:cNvPr id="108490" name="Oval 465"/>
              <p:cNvSpPr>
                <a:spLocks noChangeArrowheads="1"/>
              </p:cNvSpPr>
              <p:nvPr/>
            </p:nvSpPr>
            <p:spPr bwMode="auto">
              <a:xfrm>
                <a:off x="2838"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07722" name="Group 466"/>
            <p:cNvGrpSpPr>
              <a:grpSpLocks/>
            </p:cNvGrpSpPr>
            <p:nvPr/>
          </p:nvGrpSpPr>
          <p:grpSpPr bwMode="auto">
            <a:xfrm>
              <a:off x="1912" y="3272"/>
              <a:ext cx="32" cy="335"/>
              <a:chOff x="1912" y="3272"/>
              <a:chExt cx="32" cy="335"/>
            </a:xfrm>
          </p:grpSpPr>
          <p:sp>
            <p:nvSpPr>
              <p:cNvPr id="108477" name="Oval 467"/>
              <p:cNvSpPr>
                <a:spLocks noChangeArrowheads="1"/>
              </p:cNvSpPr>
              <p:nvPr/>
            </p:nvSpPr>
            <p:spPr bwMode="auto">
              <a:xfrm>
                <a:off x="1912" y="3272"/>
                <a:ext cx="32" cy="32"/>
              </a:xfrm>
              <a:prstGeom prst="ellipse">
                <a:avLst/>
              </a:prstGeom>
              <a:solidFill>
                <a:schemeClr val="bg2"/>
              </a:solidFill>
              <a:ln w="9525">
                <a:solidFill>
                  <a:schemeClr val="bg2"/>
                </a:solidFill>
                <a:round/>
                <a:headEnd/>
                <a:tailEnd/>
              </a:ln>
            </p:spPr>
            <p:txBody>
              <a:bodyPr/>
              <a:lstStyle/>
              <a:p>
                <a:endParaRPr lang="en-US"/>
              </a:p>
            </p:txBody>
          </p:sp>
          <p:sp>
            <p:nvSpPr>
              <p:cNvPr id="108478" name="Oval 468"/>
              <p:cNvSpPr>
                <a:spLocks noChangeArrowheads="1"/>
              </p:cNvSpPr>
              <p:nvPr/>
            </p:nvSpPr>
            <p:spPr bwMode="auto">
              <a:xfrm>
                <a:off x="1912"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08479" name="Oval 469"/>
              <p:cNvSpPr>
                <a:spLocks noChangeArrowheads="1"/>
              </p:cNvSpPr>
              <p:nvPr/>
            </p:nvSpPr>
            <p:spPr bwMode="auto">
              <a:xfrm>
                <a:off x="1912" y="3575"/>
                <a:ext cx="32" cy="32"/>
              </a:xfrm>
              <a:prstGeom prst="ellipse">
                <a:avLst/>
              </a:prstGeom>
              <a:solidFill>
                <a:schemeClr val="bg2"/>
              </a:solidFill>
              <a:ln w="9525">
                <a:solidFill>
                  <a:schemeClr val="bg2"/>
                </a:solidFill>
                <a:round/>
                <a:headEnd/>
                <a:tailEnd/>
              </a:ln>
            </p:spPr>
            <p:txBody>
              <a:bodyPr/>
              <a:lstStyle/>
              <a:p>
                <a:endParaRPr lang="en-US"/>
              </a:p>
            </p:txBody>
          </p:sp>
          <p:sp>
            <p:nvSpPr>
              <p:cNvPr id="108480" name="Oval 470"/>
              <p:cNvSpPr>
                <a:spLocks noChangeArrowheads="1"/>
              </p:cNvSpPr>
              <p:nvPr/>
            </p:nvSpPr>
            <p:spPr bwMode="auto">
              <a:xfrm>
                <a:off x="1912" y="3575"/>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07723" name="Group 471"/>
            <p:cNvGrpSpPr>
              <a:grpSpLocks/>
            </p:cNvGrpSpPr>
            <p:nvPr/>
          </p:nvGrpSpPr>
          <p:grpSpPr bwMode="auto">
            <a:xfrm>
              <a:off x="1449" y="3272"/>
              <a:ext cx="40" cy="335"/>
              <a:chOff x="1449" y="3272"/>
              <a:chExt cx="40" cy="335"/>
            </a:xfrm>
          </p:grpSpPr>
          <p:sp>
            <p:nvSpPr>
              <p:cNvPr id="108473" name="Oval 472"/>
              <p:cNvSpPr>
                <a:spLocks noChangeArrowheads="1"/>
              </p:cNvSpPr>
              <p:nvPr/>
            </p:nvSpPr>
            <p:spPr bwMode="auto">
              <a:xfrm>
                <a:off x="1449" y="3272"/>
                <a:ext cx="40" cy="32"/>
              </a:xfrm>
              <a:prstGeom prst="ellipse">
                <a:avLst/>
              </a:prstGeom>
              <a:solidFill>
                <a:schemeClr val="bg2"/>
              </a:solidFill>
              <a:ln w="9525">
                <a:solidFill>
                  <a:schemeClr val="bg2"/>
                </a:solidFill>
                <a:round/>
                <a:headEnd/>
                <a:tailEnd/>
              </a:ln>
            </p:spPr>
            <p:txBody>
              <a:bodyPr/>
              <a:lstStyle/>
              <a:p>
                <a:endParaRPr lang="en-US"/>
              </a:p>
            </p:txBody>
          </p:sp>
          <p:sp>
            <p:nvSpPr>
              <p:cNvPr id="108474" name="Oval 473"/>
              <p:cNvSpPr>
                <a:spLocks noChangeArrowheads="1"/>
              </p:cNvSpPr>
              <p:nvPr/>
            </p:nvSpPr>
            <p:spPr bwMode="auto">
              <a:xfrm>
                <a:off x="1449"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08475" name="Oval 474"/>
              <p:cNvSpPr>
                <a:spLocks noChangeArrowheads="1"/>
              </p:cNvSpPr>
              <p:nvPr/>
            </p:nvSpPr>
            <p:spPr bwMode="auto">
              <a:xfrm>
                <a:off x="1449" y="3575"/>
                <a:ext cx="40" cy="32"/>
              </a:xfrm>
              <a:prstGeom prst="ellipse">
                <a:avLst/>
              </a:prstGeom>
              <a:solidFill>
                <a:schemeClr val="bg2"/>
              </a:solidFill>
              <a:ln w="9525">
                <a:solidFill>
                  <a:schemeClr val="bg2"/>
                </a:solidFill>
                <a:round/>
                <a:headEnd/>
                <a:tailEnd/>
              </a:ln>
            </p:spPr>
            <p:txBody>
              <a:bodyPr/>
              <a:lstStyle/>
              <a:p>
                <a:endParaRPr lang="en-US"/>
              </a:p>
            </p:txBody>
          </p:sp>
          <p:sp>
            <p:nvSpPr>
              <p:cNvPr id="108476" name="Oval 475"/>
              <p:cNvSpPr>
                <a:spLocks noChangeArrowheads="1"/>
              </p:cNvSpPr>
              <p:nvPr/>
            </p:nvSpPr>
            <p:spPr bwMode="auto">
              <a:xfrm>
                <a:off x="1449" y="3575"/>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07724" name="Group 476"/>
            <p:cNvGrpSpPr>
              <a:grpSpLocks/>
            </p:cNvGrpSpPr>
            <p:nvPr/>
          </p:nvGrpSpPr>
          <p:grpSpPr bwMode="auto">
            <a:xfrm>
              <a:off x="2367" y="3272"/>
              <a:ext cx="32" cy="335"/>
              <a:chOff x="2367" y="3272"/>
              <a:chExt cx="32" cy="335"/>
            </a:xfrm>
          </p:grpSpPr>
          <p:sp>
            <p:nvSpPr>
              <p:cNvPr id="108469" name="Oval 477"/>
              <p:cNvSpPr>
                <a:spLocks noChangeArrowheads="1"/>
              </p:cNvSpPr>
              <p:nvPr/>
            </p:nvSpPr>
            <p:spPr bwMode="auto">
              <a:xfrm>
                <a:off x="2367" y="3272"/>
                <a:ext cx="32" cy="32"/>
              </a:xfrm>
              <a:prstGeom prst="ellipse">
                <a:avLst/>
              </a:prstGeom>
              <a:solidFill>
                <a:schemeClr val="bg2"/>
              </a:solidFill>
              <a:ln w="9525">
                <a:solidFill>
                  <a:schemeClr val="bg2"/>
                </a:solidFill>
                <a:round/>
                <a:headEnd/>
                <a:tailEnd/>
              </a:ln>
            </p:spPr>
            <p:txBody>
              <a:bodyPr/>
              <a:lstStyle/>
              <a:p>
                <a:endParaRPr lang="en-US"/>
              </a:p>
            </p:txBody>
          </p:sp>
          <p:sp>
            <p:nvSpPr>
              <p:cNvPr id="108470" name="Oval 478"/>
              <p:cNvSpPr>
                <a:spLocks noChangeArrowheads="1"/>
              </p:cNvSpPr>
              <p:nvPr/>
            </p:nvSpPr>
            <p:spPr bwMode="auto">
              <a:xfrm>
                <a:off x="2367"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08471" name="Oval 479"/>
              <p:cNvSpPr>
                <a:spLocks noChangeArrowheads="1"/>
              </p:cNvSpPr>
              <p:nvPr/>
            </p:nvSpPr>
            <p:spPr bwMode="auto">
              <a:xfrm>
                <a:off x="2367" y="3575"/>
                <a:ext cx="32" cy="32"/>
              </a:xfrm>
              <a:prstGeom prst="ellipse">
                <a:avLst/>
              </a:prstGeom>
              <a:solidFill>
                <a:schemeClr val="bg2"/>
              </a:solidFill>
              <a:ln w="9525">
                <a:solidFill>
                  <a:schemeClr val="bg2"/>
                </a:solidFill>
                <a:round/>
                <a:headEnd/>
                <a:tailEnd/>
              </a:ln>
            </p:spPr>
            <p:txBody>
              <a:bodyPr/>
              <a:lstStyle/>
              <a:p>
                <a:endParaRPr lang="en-US"/>
              </a:p>
            </p:txBody>
          </p:sp>
          <p:sp>
            <p:nvSpPr>
              <p:cNvPr id="108472" name="Oval 480"/>
              <p:cNvSpPr>
                <a:spLocks noChangeArrowheads="1"/>
              </p:cNvSpPr>
              <p:nvPr/>
            </p:nvSpPr>
            <p:spPr bwMode="auto">
              <a:xfrm>
                <a:off x="2367" y="3575"/>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07725" name="Group 481"/>
            <p:cNvGrpSpPr>
              <a:grpSpLocks/>
            </p:cNvGrpSpPr>
            <p:nvPr/>
          </p:nvGrpSpPr>
          <p:grpSpPr bwMode="auto">
            <a:xfrm>
              <a:off x="2822" y="3272"/>
              <a:ext cx="40" cy="335"/>
              <a:chOff x="2822" y="3272"/>
              <a:chExt cx="40" cy="335"/>
            </a:xfrm>
          </p:grpSpPr>
          <p:sp>
            <p:nvSpPr>
              <p:cNvPr id="108465" name="Oval 482"/>
              <p:cNvSpPr>
                <a:spLocks noChangeArrowheads="1"/>
              </p:cNvSpPr>
              <p:nvPr/>
            </p:nvSpPr>
            <p:spPr bwMode="auto">
              <a:xfrm>
                <a:off x="2822" y="3272"/>
                <a:ext cx="40" cy="32"/>
              </a:xfrm>
              <a:prstGeom prst="ellipse">
                <a:avLst/>
              </a:prstGeom>
              <a:solidFill>
                <a:schemeClr val="bg2"/>
              </a:solidFill>
              <a:ln w="9525">
                <a:solidFill>
                  <a:schemeClr val="bg2"/>
                </a:solidFill>
                <a:round/>
                <a:headEnd/>
                <a:tailEnd/>
              </a:ln>
            </p:spPr>
            <p:txBody>
              <a:bodyPr/>
              <a:lstStyle/>
              <a:p>
                <a:endParaRPr lang="en-US"/>
              </a:p>
            </p:txBody>
          </p:sp>
          <p:sp>
            <p:nvSpPr>
              <p:cNvPr id="108466" name="Oval 483"/>
              <p:cNvSpPr>
                <a:spLocks noChangeArrowheads="1"/>
              </p:cNvSpPr>
              <p:nvPr/>
            </p:nvSpPr>
            <p:spPr bwMode="auto">
              <a:xfrm>
                <a:off x="2822"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08467" name="Oval 484"/>
              <p:cNvSpPr>
                <a:spLocks noChangeArrowheads="1"/>
              </p:cNvSpPr>
              <p:nvPr/>
            </p:nvSpPr>
            <p:spPr bwMode="auto">
              <a:xfrm>
                <a:off x="2822" y="3575"/>
                <a:ext cx="40" cy="32"/>
              </a:xfrm>
              <a:prstGeom prst="ellipse">
                <a:avLst/>
              </a:prstGeom>
              <a:solidFill>
                <a:schemeClr val="bg2"/>
              </a:solidFill>
              <a:ln w="9525">
                <a:solidFill>
                  <a:schemeClr val="bg2"/>
                </a:solidFill>
                <a:round/>
                <a:headEnd/>
                <a:tailEnd/>
              </a:ln>
            </p:spPr>
            <p:txBody>
              <a:bodyPr/>
              <a:lstStyle/>
              <a:p>
                <a:endParaRPr lang="en-US"/>
              </a:p>
            </p:txBody>
          </p:sp>
          <p:sp>
            <p:nvSpPr>
              <p:cNvPr id="108468" name="Oval 485"/>
              <p:cNvSpPr>
                <a:spLocks noChangeArrowheads="1"/>
              </p:cNvSpPr>
              <p:nvPr/>
            </p:nvSpPr>
            <p:spPr bwMode="auto">
              <a:xfrm>
                <a:off x="2822" y="3575"/>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07726" name="Group 486"/>
            <p:cNvGrpSpPr>
              <a:grpSpLocks/>
            </p:cNvGrpSpPr>
            <p:nvPr/>
          </p:nvGrpSpPr>
          <p:grpSpPr bwMode="auto">
            <a:xfrm>
              <a:off x="2415" y="2650"/>
              <a:ext cx="415" cy="56"/>
              <a:chOff x="2415" y="2650"/>
              <a:chExt cx="415" cy="56"/>
            </a:xfrm>
          </p:grpSpPr>
          <p:sp>
            <p:nvSpPr>
              <p:cNvPr id="108457" name="Freeform 487"/>
              <p:cNvSpPr>
                <a:spLocks/>
              </p:cNvSpPr>
              <p:nvPr/>
            </p:nvSpPr>
            <p:spPr bwMode="auto">
              <a:xfrm>
                <a:off x="2718"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8458" name="Group 488"/>
              <p:cNvGrpSpPr>
                <a:grpSpLocks/>
              </p:cNvGrpSpPr>
              <p:nvPr/>
            </p:nvGrpSpPr>
            <p:grpSpPr bwMode="auto">
              <a:xfrm>
                <a:off x="2415" y="2674"/>
                <a:ext cx="295" cy="1"/>
                <a:chOff x="2415" y="2674"/>
                <a:chExt cx="295" cy="1"/>
              </a:xfrm>
            </p:grpSpPr>
            <p:sp>
              <p:nvSpPr>
                <p:cNvPr id="108459" name="Line 489"/>
                <p:cNvSpPr>
                  <a:spLocks noChangeShapeType="1"/>
                </p:cNvSpPr>
                <p:nvPr/>
              </p:nvSpPr>
              <p:spPr bwMode="auto">
                <a:xfrm>
                  <a:off x="241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460" name="Line 490"/>
                <p:cNvSpPr>
                  <a:spLocks noChangeShapeType="1"/>
                </p:cNvSpPr>
                <p:nvPr/>
              </p:nvSpPr>
              <p:spPr bwMode="auto">
                <a:xfrm>
                  <a:off x="247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461" name="Line 491"/>
                <p:cNvSpPr>
                  <a:spLocks noChangeShapeType="1"/>
                </p:cNvSpPr>
                <p:nvPr/>
              </p:nvSpPr>
              <p:spPr bwMode="auto">
                <a:xfrm>
                  <a:off x="252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462" name="Line 492"/>
                <p:cNvSpPr>
                  <a:spLocks noChangeShapeType="1"/>
                </p:cNvSpPr>
                <p:nvPr/>
              </p:nvSpPr>
              <p:spPr bwMode="auto">
                <a:xfrm>
                  <a:off x="2582"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463" name="Line 493"/>
                <p:cNvSpPr>
                  <a:spLocks noChangeShapeType="1"/>
                </p:cNvSpPr>
                <p:nvPr/>
              </p:nvSpPr>
              <p:spPr bwMode="auto">
                <a:xfrm>
                  <a:off x="263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464" name="Line 494"/>
                <p:cNvSpPr>
                  <a:spLocks noChangeShapeType="1"/>
                </p:cNvSpPr>
                <p:nvPr/>
              </p:nvSpPr>
              <p:spPr bwMode="auto">
                <a:xfrm>
                  <a:off x="2694"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727" name="Group 495"/>
            <p:cNvGrpSpPr>
              <a:grpSpLocks/>
            </p:cNvGrpSpPr>
            <p:nvPr/>
          </p:nvGrpSpPr>
          <p:grpSpPr bwMode="auto">
            <a:xfrm>
              <a:off x="2415" y="1733"/>
              <a:ext cx="415" cy="56"/>
              <a:chOff x="2415" y="1733"/>
              <a:chExt cx="415" cy="56"/>
            </a:xfrm>
          </p:grpSpPr>
          <p:sp>
            <p:nvSpPr>
              <p:cNvPr id="108449" name="Freeform 496"/>
              <p:cNvSpPr>
                <a:spLocks/>
              </p:cNvSpPr>
              <p:nvPr/>
            </p:nvSpPr>
            <p:spPr bwMode="auto">
              <a:xfrm>
                <a:off x="2718"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8450" name="Group 497"/>
              <p:cNvGrpSpPr>
                <a:grpSpLocks/>
              </p:cNvGrpSpPr>
              <p:nvPr/>
            </p:nvGrpSpPr>
            <p:grpSpPr bwMode="auto">
              <a:xfrm>
                <a:off x="2415" y="1757"/>
                <a:ext cx="295" cy="1"/>
                <a:chOff x="2415" y="1757"/>
                <a:chExt cx="295" cy="1"/>
              </a:xfrm>
            </p:grpSpPr>
            <p:sp>
              <p:nvSpPr>
                <p:cNvPr id="108451" name="Line 498"/>
                <p:cNvSpPr>
                  <a:spLocks noChangeShapeType="1"/>
                </p:cNvSpPr>
                <p:nvPr/>
              </p:nvSpPr>
              <p:spPr bwMode="auto">
                <a:xfrm>
                  <a:off x="241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452" name="Line 499"/>
                <p:cNvSpPr>
                  <a:spLocks noChangeShapeType="1"/>
                </p:cNvSpPr>
                <p:nvPr/>
              </p:nvSpPr>
              <p:spPr bwMode="auto">
                <a:xfrm>
                  <a:off x="247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453" name="Line 500"/>
                <p:cNvSpPr>
                  <a:spLocks noChangeShapeType="1"/>
                </p:cNvSpPr>
                <p:nvPr/>
              </p:nvSpPr>
              <p:spPr bwMode="auto">
                <a:xfrm>
                  <a:off x="252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454" name="Line 501"/>
                <p:cNvSpPr>
                  <a:spLocks noChangeShapeType="1"/>
                </p:cNvSpPr>
                <p:nvPr/>
              </p:nvSpPr>
              <p:spPr bwMode="auto">
                <a:xfrm>
                  <a:off x="258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455" name="Line 502"/>
                <p:cNvSpPr>
                  <a:spLocks noChangeShapeType="1"/>
                </p:cNvSpPr>
                <p:nvPr/>
              </p:nvSpPr>
              <p:spPr bwMode="auto">
                <a:xfrm>
                  <a:off x="263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456" name="Line 503"/>
                <p:cNvSpPr>
                  <a:spLocks noChangeShapeType="1"/>
                </p:cNvSpPr>
                <p:nvPr/>
              </p:nvSpPr>
              <p:spPr bwMode="auto">
                <a:xfrm>
                  <a:off x="2694"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728" name="Group 504"/>
            <p:cNvGrpSpPr>
              <a:grpSpLocks/>
            </p:cNvGrpSpPr>
            <p:nvPr/>
          </p:nvGrpSpPr>
          <p:grpSpPr bwMode="auto">
            <a:xfrm>
              <a:off x="1489" y="3264"/>
              <a:ext cx="423" cy="56"/>
              <a:chOff x="1489" y="3264"/>
              <a:chExt cx="423" cy="56"/>
            </a:xfrm>
          </p:grpSpPr>
          <p:sp>
            <p:nvSpPr>
              <p:cNvPr id="108441" name="Freeform 505"/>
              <p:cNvSpPr>
                <a:spLocks/>
              </p:cNvSpPr>
              <p:nvPr/>
            </p:nvSpPr>
            <p:spPr bwMode="auto">
              <a:xfrm>
                <a:off x="1792" y="3264"/>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08442" name="Group 506"/>
              <p:cNvGrpSpPr>
                <a:grpSpLocks/>
              </p:cNvGrpSpPr>
              <p:nvPr/>
            </p:nvGrpSpPr>
            <p:grpSpPr bwMode="auto">
              <a:xfrm>
                <a:off x="1489" y="3288"/>
                <a:ext cx="295" cy="1"/>
                <a:chOff x="1489" y="3288"/>
                <a:chExt cx="295" cy="1"/>
              </a:xfrm>
            </p:grpSpPr>
            <p:sp>
              <p:nvSpPr>
                <p:cNvPr id="108443" name="Line 507"/>
                <p:cNvSpPr>
                  <a:spLocks noChangeShapeType="1"/>
                </p:cNvSpPr>
                <p:nvPr/>
              </p:nvSpPr>
              <p:spPr bwMode="auto">
                <a:xfrm>
                  <a:off x="1489"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444" name="Line 508"/>
                <p:cNvSpPr>
                  <a:spLocks noChangeShapeType="1"/>
                </p:cNvSpPr>
                <p:nvPr/>
              </p:nvSpPr>
              <p:spPr bwMode="auto">
                <a:xfrm>
                  <a:off x="1544"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445" name="Line 509"/>
                <p:cNvSpPr>
                  <a:spLocks noChangeShapeType="1"/>
                </p:cNvSpPr>
                <p:nvPr/>
              </p:nvSpPr>
              <p:spPr bwMode="auto">
                <a:xfrm>
                  <a:off x="1600"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446" name="Line 510"/>
                <p:cNvSpPr>
                  <a:spLocks noChangeShapeType="1"/>
                </p:cNvSpPr>
                <p:nvPr/>
              </p:nvSpPr>
              <p:spPr bwMode="auto">
                <a:xfrm>
                  <a:off x="165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447" name="Line 511"/>
                <p:cNvSpPr>
                  <a:spLocks noChangeShapeType="1"/>
                </p:cNvSpPr>
                <p:nvPr/>
              </p:nvSpPr>
              <p:spPr bwMode="auto">
                <a:xfrm>
                  <a:off x="171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448" name="Line 512"/>
                <p:cNvSpPr>
                  <a:spLocks noChangeShapeType="1"/>
                </p:cNvSpPr>
                <p:nvPr/>
              </p:nvSpPr>
              <p:spPr bwMode="auto">
                <a:xfrm>
                  <a:off x="1768"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729" name="Group 513"/>
            <p:cNvGrpSpPr>
              <a:grpSpLocks/>
            </p:cNvGrpSpPr>
            <p:nvPr/>
          </p:nvGrpSpPr>
          <p:grpSpPr bwMode="auto">
            <a:xfrm>
              <a:off x="1944" y="3256"/>
              <a:ext cx="423" cy="56"/>
              <a:chOff x="1944" y="3256"/>
              <a:chExt cx="423" cy="56"/>
            </a:xfrm>
          </p:grpSpPr>
          <p:sp>
            <p:nvSpPr>
              <p:cNvPr id="108433" name="Freeform 514"/>
              <p:cNvSpPr>
                <a:spLocks/>
              </p:cNvSpPr>
              <p:nvPr/>
            </p:nvSpPr>
            <p:spPr bwMode="auto">
              <a:xfrm>
                <a:off x="2255"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8434" name="Group 515"/>
              <p:cNvGrpSpPr>
                <a:grpSpLocks/>
              </p:cNvGrpSpPr>
              <p:nvPr/>
            </p:nvGrpSpPr>
            <p:grpSpPr bwMode="auto">
              <a:xfrm>
                <a:off x="1944" y="3288"/>
                <a:ext cx="303" cy="1"/>
                <a:chOff x="1944" y="3288"/>
                <a:chExt cx="303" cy="1"/>
              </a:xfrm>
            </p:grpSpPr>
            <p:sp>
              <p:nvSpPr>
                <p:cNvPr id="108435" name="Line 516"/>
                <p:cNvSpPr>
                  <a:spLocks noChangeShapeType="1"/>
                </p:cNvSpPr>
                <p:nvPr/>
              </p:nvSpPr>
              <p:spPr bwMode="auto">
                <a:xfrm>
                  <a:off x="1944"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436" name="Line 517"/>
                <p:cNvSpPr>
                  <a:spLocks noChangeShapeType="1"/>
                </p:cNvSpPr>
                <p:nvPr/>
              </p:nvSpPr>
              <p:spPr bwMode="auto">
                <a:xfrm>
                  <a:off x="2000" y="328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437" name="Line 518"/>
                <p:cNvSpPr>
                  <a:spLocks noChangeShapeType="1"/>
                </p:cNvSpPr>
                <p:nvPr/>
              </p:nvSpPr>
              <p:spPr bwMode="auto">
                <a:xfrm>
                  <a:off x="205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438" name="Line 519"/>
                <p:cNvSpPr>
                  <a:spLocks noChangeShapeType="1"/>
                </p:cNvSpPr>
                <p:nvPr/>
              </p:nvSpPr>
              <p:spPr bwMode="auto">
                <a:xfrm>
                  <a:off x="211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439" name="Line 520"/>
                <p:cNvSpPr>
                  <a:spLocks noChangeShapeType="1"/>
                </p:cNvSpPr>
                <p:nvPr/>
              </p:nvSpPr>
              <p:spPr bwMode="auto">
                <a:xfrm>
                  <a:off x="2167"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440" name="Line 521"/>
                <p:cNvSpPr>
                  <a:spLocks noChangeShapeType="1"/>
                </p:cNvSpPr>
                <p:nvPr/>
              </p:nvSpPr>
              <p:spPr bwMode="auto">
                <a:xfrm>
                  <a:off x="2223"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730" name="Group 522"/>
            <p:cNvGrpSpPr>
              <a:grpSpLocks/>
            </p:cNvGrpSpPr>
            <p:nvPr/>
          </p:nvGrpSpPr>
          <p:grpSpPr bwMode="auto">
            <a:xfrm>
              <a:off x="2415" y="3256"/>
              <a:ext cx="415" cy="56"/>
              <a:chOff x="2415" y="3256"/>
              <a:chExt cx="415" cy="56"/>
            </a:xfrm>
          </p:grpSpPr>
          <p:sp>
            <p:nvSpPr>
              <p:cNvPr id="108425" name="Freeform 523"/>
              <p:cNvSpPr>
                <a:spLocks/>
              </p:cNvSpPr>
              <p:nvPr/>
            </p:nvSpPr>
            <p:spPr bwMode="auto">
              <a:xfrm>
                <a:off x="2718"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8426" name="Group 524"/>
              <p:cNvGrpSpPr>
                <a:grpSpLocks/>
              </p:cNvGrpSpPr>
              <p:nvPr/>
            </p:nvGrpSpPr>
            <p:grpSpPr bwMode="auto">
              <a:xfrm>
                <a:off x="2415" y="3288"/>
                <a:ext cx="295" cy="1"/>
                <a:chOff x="2415" y="3288"/>
                <a:chExt cx="295" cy="1"/>
              </a:xfrm>
            </p:grpSpPr>
            <p:sp>
              <p:nvSpPr>
                <p:cNvPr id="108427" name="Line 525"/>
                <p:cNvSpPr>
                  <a:spLocks noChangeShapeType="1"/>
                </p:cNvSpPr>
                <p:nvPr/>
              </p:nvSpPr>
              <p:spPr bwMode="auto">
                <a:xfrm>
                  <a:off x="241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428" name="Line 526"/>
                <p:cNvSpPr>
                  <a:spLocks noChangeShapeType="1"/>
                </p:cNvSpPr>
                <p:nvPr/>
              </p:nvSpPr>
              <p:spPr bwMode="auto">
                <a:xfrm>
                  <a:off x="247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429" name="Line 527"/>
                <p:cNvSpPr>
                  <a:spLocks noChangeShapeType="1"/>
                </p:cNvSpPr>
                <p:nvPr/>
              </p:nvSpPr>
              <p:spPr bwMode="auto">
                <a:xfrm>
                  <a:off x="252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430" name="Line 528"/>
                <p:cNvSpPr>
                  <a:spLocks noChangeShapeType="1"/>
                </p:cNvSpPr>
                <p:nvPr/>
              </p:nvSpPr>
              <p:spPr bwMode="auto">
                <a:xfrm>
                  <a:off x="258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431" name="Line 529"/>
                <p:cNvSpPr>
                  <a:spLocks noChangeShapeType="1"/>
                </p:cNvSpPr>
                <p:nvPr/>
              </p:nvSpPr>
              <p:spPr bwMode="auto">
                <a:xfrm>
                  <a:off x="2638"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432" name="Line 530"/>
                <p:cNvSpPr>
                  <a:spLocks noChangeShapeType="1"/>
                </p:cNvSpPr>
                <p:nvPr/>
              </p:nvSpPr>
              <p:spPr bwMode="auto">
                <a:xfrm>
                  <a:off x="2694"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731" name="Group 531"/>
            <p:cNvGrpSpPr>
              <a:grpSpLocks/>
            </p:cNvGrpSpPr>
            <p:nvPr/>
          </p:nvGrpSpPr>
          <p:grpSpPr bwMode="auto">
            <a:xfrm>
              <a:off x="1489" y="3567"/>
              <a:ext cx="423" cy="56"/>
              <a:chOff x="1489" y="3567"/>
              <a:chExt cx="423" cy="56"/>
            </a:xfrm>
          </p:grpSpPr>
          <p:sp>
            <p:nvSpPr>
              <p:cNvPr id="108417" name="Freeform 532"/>
              <p:cNvSpPr>
                <a:spLocks/>
              </p:cNvSpPr>
              <p:nvPr/>
            </p:nvSpPr>
            <p:spPr bwMode="auto">
              <a:xfrm>
                <a:off x="180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8418" name="Group 533"/>
              <p:cNvGrpSpPr>
                <a:grpSpLocks/>
              </p:cNvGrpSpPr>
              <p:nvPr/>
            </p:nvGrpSpPr>
            <p:grpSpPr bwMode="auto">
              <a:xfrm>
                <a:off x="1489" y="3591"/>
                <a:ext cx="303" cy="1"/>
                <a:chOff x="1489" y="3591"/>
                <a:chExt cx="303" cy="1"/>
              </a:xfrm>
            </p:grpSpPr>
            <p:sp>
              <p:nvSpPr>
                <p:cNvPr id="108419" name="Line 534"/>
                <p:cNvSpPr>
                  <a:spLocks noChangeShapeType="1"/>
                </p:cNvSpPr>
                <p:nvPr/>
              </p:nvSpPr>
              <p:spPr bwMode="auto">
                <a:xfrm>
                  <a:off x="1489"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420" name="Line 535"/>
                <p:cNvSpPr>
                  <a:spLocks noChangeShapeType="1"/>
                </p:cNvSpPr>
                <p:nvPr/>
              </p:nvSpPr>
              <p:spPr bwMode="auto">
                <a:xfrm>
                  <a:off x="154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421" name="Line 536"/>
                <p:cNvSpPr>
                  <a:spLocks noChangeShapeType="1"/>
                </p:cNvSpPr>
                <p:nvPr/>
              </p:nvSpPr>
              <p:spPr bwMode="auto">
                <a:xfrm>
                  <a:off x="160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422" name="Line 537"/>
                <p:cNvSpPr>
                  <a:spLocks noChangeShapeType="1"/>
                </p:cNvSpPr>
                <p:nvPr/>
              </p:nvSpPr>
              <p:spPr bwMode="auto">
                <a:xfrm>
                  <a:off x="1656"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423" name="Line 538"/>
                <p:cNvSpPr>
                  <a:spLocks noChangeShapeType="1"/>
                </p:cNvSpPr>
                <p:nvPr/>
              </p:nvSpPr>
              <p:spPr bwMode="auto">
                <a:xfrm>
                  <a:off x="171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424" name="Line 539"/>
                <p:cNvSpPr>
                  <a:spLocks noChangeShapeType="1"/>
                </p:cNvSpPr>
                <p:nvPr/>
              </p:nvSpPr>
              <p:spPr bwMode="auto">
                <a:xfrm>
                  <a:off x="176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732" name="Group 540"/>
            <p:cNvGrpSpPr>
              <a:grpSpLocks/>
            </p:cNvGrpSpPr>
            <p:nvPr/>
          </p:nvGrpSpPr>
          <p:grpSpPr bwMode="auto">
            <a:xfrm>
              <a:off x="1952" y="3567"/>
              <a:ext cx="415" cy="56"/>
              <a:chOff x="1952" y="3567"/>
              <a:chExt cx="415" cy="56"/>
            </a:xfrm>
          </p:grpSpPr>
          <p:sp>
            <p:nvSpPr>
              <p:cNvPr id="108409" name="Freeform 541"/>
              <p:cNvSpPr>
                <a:spLocks/>
              </p:cNvSpPr>
              <p:nvPr/>
            </p:nvSpPr>
            <p:spPr bwMode="auto">
              <a:xfrm>
                <a:off x="2255"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8410" name="Group 542"/>
              <p:cNvGrpSpPr>
                <a:grpSpLocks/>
              </p:cNvGrpSpPr>
              <p:nvPr/>
            </p:nvGrpSpPr>
            <p:grpSpPr bwMode="auto">
              <a:xfrm>
                <a:off x="1952" y="3591"/>
                <a:ext cx="295" cy="1"/>
                <a:chOff x="1952" y="3591"/>
                <a:chExt cx="295" cy="1"/>
              </a:xfrm>
            </p:grpSpPr>
            <p:sp>
              <p:nvSpPr>
                <p:cNvPr id="108411" name="Line 543"/>
                <p:cNvSpPr>
                  <a:spLocks noChangeShapeType="1"/>
                </p:cNvSpPr>
                <p:nvPr/>
              </p:nvSpPr>
              <p:spPr bwMode="auto">
                <a:xfrm>
                  <a:off x="195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412" name="Line 544"/>
                <p:cNvSpPr>
                  <a:spLocks noChangeShapeType="1"/>
                </p:cNvSpPr>
                <p:nvPr/>
              </p:nvSpPr>
              <p:spPr bwMode="auto">
                <a:xfrm>
                  <a:off x="2008" y="359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413" name="Line 545"/>
                <p:cNvSpPr>
                  <a:spLocks noChangeShapeType="1"/>
                </p:cNvSpPr>
                <p:nvPr/>
              </p:nvSpPr>
              <p:spPr bwMode="auto">
                <a:xfrm>
                  <a:off x="206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414" name="Line 546"/>
                <p:cNvSpPr>
                  <a:spLocks noChangeShapeType="1"/>
                </p:cNvSpPr>
                <p:nvPr/>
              </p:nvSpPr>
              <p:spPr bwMode="auto">
                <a:xfrm>
                  <a:off x="2119"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415" name="Line 547"/>
                <p:cNvSpPr>
                  <a:spLocks noChangeShapeType="1"/>
                </p:cNvSpPr>
                <p:nvPr/>
              </p:nvSpPr>
              <p:spPr bwMode="auto">
                <a:xfrm>
                  <a:off x="2175"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416" name="Line 548"/>
                <p:cNvSpPr>
                  <a:spLocks noChangeShapeType="1"/>
                </p:cNvSpPr>
                <p:nvPr/>
              </p:nvSpPr>
              <p:spPr bwMode="auto">
                <a:xfrm>
                  <a:off x="2231"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733" name="Group 549"/>
            <p:cNvGrpSpPr>
              <a:grpSpLocks/>
            </p:cNvGrpSpPr>
            <p:nvPr/>
          </p:nvGrpSpPr>
          <p:grpSpPr bwMode="auto">
            <a:xfrm>
              <a:off x="2407" y="3567"/>
              <a:ext cx="415" cy="56"/>
              <a:chOff x="2407" y="3567"/>
              <a:chExt cx="415" cy="56"/>
            </a:xfrm>
          </p:grpSpPr>
          <p:sp>
            <p:nvSpPr>
              <p:cNvPr id="108401" name="Freeform 550"/>
              <p:cNvSpPr>
                <a:spLocks/>
              </p:cNvSpPr>
              <p:nvPr/>
            </p:nvSpPr>
            <p:spPr bwMode="auto">
              <a:xfrm>
                <a:off x="271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8402" name="Group 551"/>
              <p:cNvGrpSpPr>
                <a:grpSpLocks/>
              </p:cNvGrpSpPr>
              <p:nvPr/>
            </p:nvGrpSpPr>
            <p:grpSpPr bwMode="auto">
              <a:xfrm>
                <a:off x="2407" y="3591"/>
                <a:ext cx="295" cy="1"/>
                <a:chOff x="2407" y="3591"/>
                <a:chExt cx="295" cy="1"/>
              </a:xfrm>
            </p:grpSpPr>
            <p:sp>
              <p:nvSpPr>
                <p:cNvPr id="108403" name="Line 552"/>
                <p:cNvSpPr>
                  <a:spLocks noChangeShapeType="1"/>
                </p:cNvSpPr>
                <p:nvPr/>
              </p:nvSpPr>
              <p:spPr bwMode="auto">
                <a:xfrm>
                  <a:off x="2407"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404" name="Line 553"/>
                <p:cNvSpPr>
                  <a:spLocks noChangeShapeType="1"/>
                </p:cNvSpPr>
                <p:nvPr/>
              </p:nvSpPr>
              <p:spPr bwMode="auto">
                <a:xfrm>
                  <a:off x="246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405" name="Line 554"/>
                <p:cNvSpPr>
                  <a:spLocks noChangeShapeType="1"/>
                </p:cNvSpPr>
                <p:nvPr/>
              </p:nvSpPr>
              <p:spPr bwMode="auto">
                <a:xfrm>
                  <a:off x="251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406" name="Line 555"/>
                <p:cNvSpPr>
                  <a:spLocks noChangeShapeType="1"/>
                </p:cNvSpPr>
                <p:nvPr/>
              </p:nvSpPr>
              <p:spPr bwMode="auto">
                <a:xfrm>
                  <a:off x="257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407" name="Line 556"/>
                <p:cNvSpPr>
                  <a:spLocks noChangeShapeType="1"/>
                </p:cNvSpPr>
                <p:nvPr/>
              </p:nvSpPr>
              <p:spPr bwMode="auto">
                <a:xfrm>
                  <a:off x="263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408" name="Line 557"/>
                <p:cNvSpPr>
                  <a:spLocks noChangeShapeType="1"/>
                </p:cNvSpPr>
                <p:nvPr/>
              </p:nvSpPr>
              <p:spPr bwMode="auto">
                <a:xfrm>
                  <a:off x="2686"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734" name="Group 558"/>
            <p:cNvGrpSpPr>
              <a:grpSpLocks/>
            </p:cNvGrpSpPr>
            <p:nvPr/>
          </p:nvGrpSpPr>
          <p:grpSpPr bwMode="auto">
            <a:xfrm>
              <a:off x="1952" y="2376"/>
              <a:ext cx="886" cy="290"/>
              <a:chOff x="1952" y="2376"/>
              <a:chExt cx="886" cy="290"/>
            </a:xfrm>
          </p:grpSpPr>
          <p:sp>
            <p:nvSpPr>
              <p:cNvPr id="108399" name="Freeform 559"/>
              <p:cNvSpPr>
                <a:spLocks/>
              </p:cNvSpPr>
              <p:nvPr/>
            </p:nvSpPr>
            <p:spPr bwMode="auto">
              <a:xfrm>
                <a:off x="2702" y="2586"/>
                <a:ext cx="136" cy="80"/>
              </a:xfrm>
              <a:custGeom>
                <a:avLst/>
                <a:gdLst>
                  <a:gd name="T0" fmla="*/ 136 w 136"/>
                  <a:gd name="T1" fmla="*/ 80 h 80"/>
                  <a:gd name="T2" fmla="*/ 0 w 136"/>
                  <a:gd name="T3" fmla="*/ 64 h 80"/>
                  <a:gd name="T4" fmla="*/ 8 w 136"/>
                  <a:gd name="T5" fmla="*/ 32 h 80"/>
                  <a:gd name="T6" fmla="*/ 16 w 136"/>
                  <a:gd name="T7" fmla="*/ 0 h 80"/>
                  <a:gd name="T8" fmla="*/ 136 w 136"/>
                  <a:gd name="T9" fmla="*/ 80 h 80"/>
                  <a:gd name="T10" fmla="*/ 0 60000 65536"/>
                  <a:gd name="T11" fmla="*/ 0 60000 65536"/>
                  <a:gd name="T12" fmla="*/ 0 60000 65536"/>
                  <a:gd name="T13" fmla="*/ 0 60000 65536"/>
                  <a:gd name="T14" fmla="*/ 0 60000 65536"/>
                  <a:gd name="T15" fmla="*/ 0 w 136"/>
                  <a:gd name="T16" fmla="*/ 0 h 80"/>
                  <a:gd name="T17" fmla="*/ 136 w 136"/>
                  <a:gd name="T18" fmla="*/ 80 h 80"/>
                </a:gdLst>
                <a:ahLst/>
                <a:cxnLst>
                  <a:cxn ang="T10">
                    <a:pos x="T0" y="T1"/>
                  </a:cxn>
                  <a:cxn ang="T11">
                    <a:pos x="T2" y="T3"/>
                  </a:cxn>
                  <a:cxn ang="T12">
                    <a:pos x="T4" y="T5"/>
                  </a:cxn>
                  <a:cxn ang="T13">
                    <a:pos x="T6" y="T7"/>
                  </a:cxn>
                  <a:cxn ang="T14">
                    <a:pos x="T8" y="T9"/>
                  </a:cxn>
                </a:cxnLst>
                <a:rect l="T15" t="T16" r="T17" b="T18"/>
                <a:pathLst>
                  <a:path w="136" h="80">
                    <a:moveTo>
                      <a:pt x="136" y="80"/>
                    </a:moveTo>
                    <a:lnTo>
                      <a:pt x="0" y="64"/>
                    </a:lnTo>
                    <a:lnTo>
                      <a:pt x="8" y="32"/>
                    </a:lnTo>
                    <a:lnTo>
                      <a:pt x="16" y="0"/>
                    </a:lnTo>
                    <a:lnTo>
                      <a:pt x="136" y="80"/>
                    </a:lnTo>
                    <a:close/>
                  </a:path>
                </a:pathLst>
              </a:custGeom>
              <a:solidFill>
                <a:schemeClr val="bg2"/>
              </a:solidFill>
              <a:ln w="9525">
                <a:solidFill>
                  <a:schemeClr val="bg2"/>
                </a:solidFill>
                <a:round/>
                <a:headEnd/>
                <a:tailEnd/>
              </a:ln>
            </p:spPr>
            <p:txBody>
              <a:bodyPr/>
              <a:lstStyle/>
              <a:p>
                <a:endParaRPr lang="en-US"/>
              </a:p>
            </p:txBody>
          </p:sp>
          <p:sp>
            <p:nvSpPr>
              <p:cNvPr id="108400" name="Line 560"/>
              <p:cNvSpPr>
                <a:spLocks noChangeShapeType="1"/>
              </p:cNvSpPr>
              <p:nvPr/>
            </p:nvSpPr>
            <p:spPr bwMode="auto">
              <a:xfrm>
                <a:off x="1952" y="2376"/>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735" name="Group 561"/>
            <p:cNvGrpSpPr>
              <a:grpSpLocks/>
            </p:cNvGrpSpPr>
            <p:nvPr/>
          </p:nvGrpSpPr>
          <p:grpSpPr bwMode="auto">
            <a:xfrm>
              <a:off x="1481" y="2084"/>
              <a:ext cx="1373" cy="1507"/>
              <a:chOff x="1481" y="2084"/>
              <a:chExt cx="1373" cy="1507"/>
            </a:xfrm>
          </p:grpSpPr>
          <p:sp>
            <p:nvSpPr>
              <p:cNvPr id="108397" name="Freeform 562"/>
              <p:cNvSpPr>
                <a:spLocks/>
              </p:cNvSpPr>
              <p:nvPr/>
            </p:nvSpPr>
            <p:spPr bwMode="auto">
              <a:xfrm>
                <a:off x="2742" y="2084"/>
                <a:ext cx="112" cy="119"/>
              </a:xfrm>
              <a:custGeom>
                <a:avLst/>
                <a:gdLst>
                  <a:gd name="T0" fmla="*/ 112 w 112"/>
                  <a:gd name="T1" fmla="*/ 0 h 119"/>
                  <a:gd name="T2" fmla="*/ 48 w 112"/>
                  <a:gd name="T3" fmla="*/ 119 h 119"/>
                  <a:gd name="T4" fmla="*/ 24 w 112"/>
                  <a:gd name="T5" fmla="*/ 96 h 119"/>
                  <a:gd name="T6" fmla="*/ 0 w 112"/>
                  <a:gd name="T7" fmla="*/ 72 h 119"/>
                  <a:gd name="T8" fmla="*/ 112 w 112"/>
                  <a:gd name="T9" fmla="*/ 0 h 119"/>
                  <a:gd name="T10" fmla="*/ 0 60000 65536"/>
                  <a:gd name="T11" fmla="*/ 0 60000 65536"/>
                  <a:gd name="T12" fmla="*/ 0 60000 65536"/>
                  <a:gd name="T13" fmla="*/ 0 60000 65536"/>
                  <a:gd name="T14" fmla="*/ 0 60000 65536"/>
                  <a:gd name="T15" fmla="*/ 0 w 112"/>
                  <a:gd name="T16" fmla="*/ 0 h 119"/>
                  <a:gd name="T17" fmla="*/ 112 w 112"/>
                  <a:gd name="T18" fmla="*/ 119 h 119"/>
                </a:gdLst>
                <a:ahLst/>
                <a:cxnLst>
                  <a:cxn ang="T10">
                    <a:pos x="T0" y="T1"/>
                  </a:cxn>
                  <a:cxn ang="T11">
                    <a:pos x="T2" y="T3"/>
                  </a:cxn>
                  <a:cxn ang="T12">
                    <a:pos x="T4" y="T5"/>
                  </a:cxn>
                  <a:cxn ang="T13">
                    <a:pos x="T6" y="T7"/>
                  </a:cxn>
                  <a:cxn ang="T14">
                    <a:pos x="T8" y="T9"/>
                  </a:cxn>
                </a:cxnLst>
                <a:rect l="T15" t="T16" r="T17" b="T18"/>
                <a:pathLst>
                  <a:path w="112" h="119">
                    <a:moveTo>
                      <a:pt x="112" y="0"/>
                    </a:moveTo>
                    <a:lnTo>
                      <a:pt x="48" y="119"/>
                    </a:lnTo>
                    <a:lnTo>
                      <a:pt x="24" y="96"/>
                    </a:lnTo>
                    <a:lnTo>
                      <a:pt x="0" y="72"/>
                    </a:lnTo>
                    <a:lnTo>
                      <a:pt x="112" y="0"/>
                    </a:lnTo>
                    <a:close/>
                  </a:path>
                </a:pathLst>
              </a:custGeom>
              <a:solidFill>
                <a:schemeClr val="bg2"/>
              </a:solidFill>
              <a:ln w="9525">
                <a:solidFill>
                  <a:schemeClr val="bg2"/>
                </a:solidFill>
                <a:round/>
                <a:headEnd/>
                <a:tailEnd/>
              </a:ln>
            </p:spPr>
            <p:txBody>
              <a:bodyPr/>
              <a:lstStyle/>
              <a:p>
                <a:endParaRPr lang="en-US"/>
              </a:p>
            </p:txBody>
          </p:sp>
          <p:sp>
            <p:nvSpPr>
              <p:cNvPr id="108398" name="Line 563"/>
              <p:cNvSpPr>
                <a:spLocks noChangeShapeType="1"/>
              </p:cNvSpPr>
              <p:nvPr/>
            </p:nvSpPr>
            <p:spPr bwMode="auto">
              <a:xfrm flipV="1">
                <a:off x="1481" y="2172"/>
                <a:ext cx="1291" cy="141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736" name="Group 564"/>
            <p:cNvGrpSpPr>
              <a:grpSpLocks/>
            </p:cNvGrpSpPr>
            <p:nvPr/>
          </p:nvGrpSpPr>
          <p:grpSpPr bwMode="auto">
            <a:xfrm>
              <a:off x="1944" y="2076"/>
              <a:ext cx="902" cy="885"/>
              <a:chOff x="1944" y="2076"/>
              <a:chExt cx="902" cy="885"/>
            </a:xfrm>
          </p:grpSpPr>
          <p:sp>
            <p:nvSpPr>
              <p:cNvPr id="108395" name="Freeform 565"/>
              <p:cNvSpPr>
                <a:spLocks/>
              </p:cNvSpPr>
              <p:nvPr/>
            </p:nvSpPr>
            <p:spPr bwMode="auto">
              <a:xfrm>
                <a:off x="2726" y="2850"/>
                <a:ext cx="120" cy="111"/>
              </a:xfrm>
              <a:custGeom>
                <a:avLst/>
                <a:gdLst>
                  <a:gd name="T0" fmla="*/ 120 w 120"/>
                  <a:gd name="T1" fmla="*/ 111 h 111"/>
                  <a:gd name="T2" fmla="*/ 0 w 120"/>
                  <a:gd name="T3" fmla="*/ 47 h 111"/>
                  <a:gd name="T4" fmla="*/ 24 w 120"/>
                  <a:gd name="T5" fmla="*/ 23 h 111"/>
                  <a:gd name="T6" fmla="*/ 48 w 120"/>
                  <a:gd name="T7" fmla="*/ 0 h 111"/>
                  <a:gd name="T8" fmla="*/ 120 w 120"/>
                  <a:gd name="T9" fmla="*/ 111 h 111"/>
                  <a:gd name="T10" fmla="*/ 0 60000 65536"/>
                  <a:gd name="T11" fmla="*/ 0 60000 65536"/>
                  <a:gd name="T12" fmla="*/ 0 60000 65536"/>
                  <a:gd name="T13" fmla="*/ 0 60000 65536"/>
                  <a:gd name="T14" fmla="*/ 0 60000 65536"/>
                  <a:gd name="T15" fmla="*/ 0 w 120"/>
                  <a:gd name="T16" fmla="*/ 0 h 111"/>
                  <a:gd name="T17" fmla="*/ 120 w 120"/>
                  <a:gd name="T18" fmla="*/ 111 h 111"/>
                </a:gdLst>
                <a:ahLst/>
                <a:cxnLst>
                  <a:cxn ang="T10">
                    <a:pos x="T0" y="T1"/>
                  </a:cxn>
                  <a:cxn ang="T11">
                    <a:pos x="T2" y="T3"/>
                  </a:cxn>
                  <a:cxn ang="T12">
                    <a:pos x="T4" y="T5"/>
                  </a:cxn>
                  <a:cxn ang="T13">
                    <a:pos x="T6" y="T7"/>
                  </a:cxn>
                  <a:cxn ang="T14">
                    <a:pos x="T8" y="T9"/>
                  </a:cxn>
                </a:cxnLst>
                <a:rect l="T15" t="T16" r="T17" b="T18"/>
                <a:pathLst>
                  <a:path w="120" h="111">
                    <a:moveTo>
                      <a:pt x="120" y="111"/>
                    </a:moveTo>
                    <a:lnTo>
                      <a:pt x="0" y="47"/>
                    </a:lnTo>
                    <a:lnTo>
                      <a:pt x="24" y="23"/>
                    </a:lnTo>
                    <a:lnTo>
                      <a:pt x="48" y="0"/>
                    </a:lnTo>
                    <a:lnTo>
                      <a:pt x="120" y="111"/>
                    </a:lnTo>
                    <a:close/>
                  </a:path>
                </a:pathLst>
              </a:custGeom>
              <a:solidFill>
                <a:schemeClr val="bg2"/>
              </a:solidFill>
              <a:ln w="9525">
                <a:solidFill>
                  <a:schemeClr val="bg2"/>
                </a:solidFill>
                <a:round/>
                <a:headEnd/>
                <a:tailEnd/>
              </a:ln>
            </p:spPr>
            <p:txBody>
              <a:bodyPr/>
              <a:lstStyle/>
              <a:p>
                <a:endParaRPr lang="en-US"/>
              </a:p>
            </p:txBody>
          </p:sp>
          <p:sp>
            <p:nvSpPr>
              <p:cNvPr id="108396" name="Line 566"/>
              <p:cNvSpPr>
                <a:spLocks noChangeShapeType="1"/>
              </p:cNvSpPr>
              <p:nvPr/>
            </p:nvSpPr>
            <p:spPr bwMode="auto">
              <a:xfrm>
                <a:off x="1944" y="2076"/>
                <a:ext cx="814" cy="80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737" name="Group 567"/>
            <p:cNvGrpSpPr>
              <a:grpSpLocks/>
            </p:cNvGrpSpPr>
            <p:nvPr/>
          </p:nvGrpSpPr>
          <p:grpSpPr bwMode="auto">
            <a:xfrm>
              <a:off x="1489" y="2379"/>
              <a:ext cx="902" cy="893"/>
              <a:chOff x="1489" y="2379"/>
              <a:chExt cx="902" cy="893"/>
            </a:xfrm>
          </p:grpSpPr>
          <p:sp>
            <p:nvSpPr>
              <p:cNvPr id="108393" name="Freeform 568"/>
              <p:cNvSpPr>
                <a:spLocks/>
              </p:cNvSpPr>
              <p:nvPr/>
            </p:nvSpPr>
            <p:spPr bwMode="auto">
              <a:xfrm>
                <a:off x="2271" y="3153"/>
                <a:ext cx="120" cy="119"/>
              </a:xfrm>
              <a:custGeom>
                <a:avLst/>
                <a:gdLst>
                  <a:gd name="T0" fmla="*/ 120 w 120"/>
                  <a:gd name="T1" fmla="*/ 119 h 119"/>
                  <a:gd name="T2" fmla="*/ 0 w 120"/>
                  <a:gd name="T3" fmla="*/ 48 h 119"/>
                  <a:gd name="T4" fmla="*/ 24 w 120"/>
                  <a:gd name="T5" fmla="*/ 24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48"/>
                    </a:lnTo>
                    <a:lnTo>
                      <a:pt x="24" y="24"/>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08394" name="Line 569"/>
              <p:cNvSpPr>
                <a:spLocks noChangeShapeType="1"/>
              </p:cNvSpPr>
              <p:nvPr/>
            </p:nvSpPr>
            <p:spPr bwMode="auto">
              <a:xfrm>
                <a:off x="1489" y="2379"/>
                <a:ext cx="814" cy="80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738" name="Group 570"/>
            <p:cNvGrpSpPr>
              <a:grpSpLocks/>
            </p:cNvGrpSpPr>
            <p:nvPr/>
          </p:nvGrpSpPr>
          <p:grpSpPr bwMode="auto">
            <a:xfrm>
              <a:off x="3311" y="2387"/>
              <a:ext cx="437" cy="590"/>
              <a:chOff x="3311" y="2387"/>
              <a:chExt cx="437" cy="590"/>
            </a:xfrm>
          </p:grpSpPr>
          <p:sp>
            <p:nvSpPr>
              <p:cNvPr id="108391" name="Freeform 571"/>
              <p:cNvSpPr>
                <a:spLocks/>
              </p:cNvSpPr>
              <p:nvPr/>
            </p:nvSpPr>
            <p:spPr bwMode="auto">
              <a:xfrm>
                <a:off x="3644" y="2387"/>
                <a:ext cx="104" cy="128"/>
              </a:xfrm>
              <a:custGeom>
                <a:avLst/>
                <a:gdLst>
                  <a:gd name="T0" fmla="*/ 104 w 104"/>
                  <a:gd name="T1" fmla="*/ 0 h 128"/>
                  <a:gd name="T2" fmla="*/ 56 w 104"/>
                  <a:gd name="T3" fmla="*/ 128 h 128"/>
                  <a:gd name="T4" fmla="*/ 24 w 104"/>
                  <a:gd name="T5" fmla="*/ 104 h 128"/>
                  <a:gd name="T6" fmla="*/ 0 w 104"/>
                  <a:gd name="T7" fmla="*/ 88 h 128"/>
                  <a:gd name="T8" fmla="*/ 104 w 104"/>
                  <a:gd name="T9" fmla="*/ 0 h 128"/>
                  <a:gd name="T10" fmla="*/ 0 60000 65536"/>
                  <a:gd name="T11" fmla="*/ 0 60000 65536"/>
                  <a:gd name="T12" fmla="*/ 0 60000 65536"/>
                  <a:gd name="T13" fmla="*/ 0 60000 65536"/>
                  <a:gd name="T14" fmla="*/ 0 60000 65536"/>
                  <a:gd name="T15" fmla="*/ 0 w 104"/>
                  <a:gd name="T16" fmla="*/ 0 h 128"/>
                  <a:gd name="T17" fmla="*/ 104 w 104"/>
                  <a:gd name="T18" fmla="*/ 128 h 128"/>
                </a:gdLst>
                <a:ahLst/>
                <a:cxnLst>
                  <a:cxn ang="T10">
                    <a:pos x="T0" y="T1"/>
                  </a:cxn>
                  <a:cxn ang="T11">
                    <a:pos x="T2" y="T3"/>
                  </a:cxn>
                  <a:cxn ang="T12">
                    <a:pos x="T4" y="T5"/>
                  </a:cxn>
                  <a:cxn ang="T13">
                    <a:pos x="T6" y="T7"/>
                  </a:cxn>
                  <a:cxn ang="T14">
                    <a:pos x="T8" y="T9"/>
                  </a:cxn>
                </a:cxnLst>
                <a:rect l="T15" t="T16" r="T17" b="T18"/>
                <a:pathLst>
                  <a:path w="104" h="128">
                    <a:moveTo>
                      <a:pt x="104" y="0"/>
                    </a:moveTo>
                    <a:lnTo>
                      <a:pt x="56" y="128"/>
                    </a:lnTo>
                    <a:lnTo>
                      <a:pt x="24" y="104"/>
                    </a:lnTo>
                    <a:lnTo>
                      <a:pt x="0" y="88"/>
                    </a:lnTo>
                    <a:lnTo>
                      <a:pt x="104" y="0"/>
                    </a:lnTo>
                    <a:close/>
                  </a:path>
                </a:pathLst>
              </a:custGeom>
              <a:solidFill>
                <a:schemeClr val="bg2"/>
              </a:solidFill>
              <a:ln w="9525">
                <a:solidFill>
                  <a:schemeClr val="bg2"/>
                </a:solidFill>
                <a:round/>
                <a:headEnd/>
                <a:tailEnd/>
              </a:ln>
            </p:spPr>
            <p:txBody>
              <a:bodyPr/>
              <a:lstStyle/>
              <a:p>
                <a:endParaRPr lang="en-US"/>
              </a:p>
            </p:txBody>
          </p:sp>
          <p:sp>
            <p:nvSpPr>
              <p:cNvPr id="108392" name="Line 572"/>
              <p:cNvSpPr>
                <a:spLocks noChangeShapeType="1"/>
              </p:cNvSpPr>
              <p:nvPr/>
            </p:nvSpPr>
            <p:spPr bwMode="auto">
              <a:xfrm flipV="1">
                <a:off x="3311" y="2483"/>
                <a:ext cx="362" cy="49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739" name="Group 573"/>
            <p:cNvGrpSpPr>
              <a:grpSpLocks/>
            </p:cNvGrpSpPr>
            <p:nvPr/>
          </p:nvGrpSpPr>
          <p:grpSpPr bwMode="auto">
            <a:xfrm>
              <a:off x="3772" y="2387"/>
              <a:ext cx="894" cy="596"/>
              <a:chOff x="3772" y="2387"/>
              <a:chExt cx="894" cy="596"/>
            </a:xfrm>
          </p:grpSpPr>
          <p:sp>
            <p:nvSpPr>
              <p:cNvPr id="108389" name="Freeform 574"/>
              <p:cNvSpPr>
                <a:spLocks/>
              </p:cNvSpPr>
              <p:nvPr/>
            </p:nvSpPr>
            <p:spPr bwMode="auto">
              <a:xfrm>
                <a:off x="4538" y="2387"/>
                <a:ext cx="128" cy="96"/>
              </a:xfrm>
              <a:custGeom>
                <a:avLst/>
                <a:gdLst>
                  <a:gd name="T0" fmla="*/ 128 w 128"/>
                  <a:gd name="T1" fmla="*/ 0 h 96"/>
                  <a:gd name="T2" fmla="*/ 32 w 128"/>
                  <a:gd name="T3" fmla="*/ 96 h 96"/>
                  <a:gd name="T4" fmla="*/ 16 w 128"/>
                  <a:gd name="T5" fmla="*/ 72 h 96"/>
                  <a:gd name="T6" fmla="*/ 0 w 128"/>
                  <a:gd name="T7" fmla="*/ 40 h 96"/>
                  <a:gd name="T8" fmla="*/ 128 w 128"/>
                  <a:gd name="T9" fmla="*/ 0 h 96"/>
                  <a:gd name="T10" fmla="*/ 0 60000 65536"/>
                  <a:gd name="T11" fmla="*/ 0 60000 65536"/>
                  <a:gd name="T12" fmla="*/ 0 60000 65536"/>
                  <a:gd name="T13" fmla="*/ 0 60000 65536"/>
                  <a:gd name="T14" fmla="*/ 0 60000 65536"/>
                  <a:gd name="T15" fmla="*/ 0 w 128"/>
                  <a:gd name="T16" fmla="*/ 0 h 96"/>
                  <a:gd name="T17" fmla="*/ 128 w 128"/>
                  <a:gd name="T18" fmla="*/ 96 h 96"/>
                </a:gdLst>
                <a:ahLst/>
                <a:cxnLst>
                  <a:cxn ang="T10">
                    <a:pos x="T0" y="T1"/>
                  </a:cxn>
                  <a:cxn ang="T11">
                    <a:pos x="T2" y="T3"/>
                  </a:cxn>
                  <a:cxn ang="T12">
                    <a:pos x="T4" y="T5"/>
                  </a:cxn>
                  <a:cxn ang="T13">
                    <a:pos x="T6" y="T7"/>
                  </a:cxn>
                  <a:cxn ang="T14">
                    <a:pos x="T8" y="T9"/>
                  </a:cxn>
                </a:cxnLst>
                <a:rect l="T15" t="T16" r="T17" b="T18"/>
                <a:pathLst>
                  <a:path w="128" h="96">
                    <a:moveTo>
                      <a:pt x="128" y="0"/>
                    </a:moveTo>
                    <a:lnTo>
                      <a:pt x="32" y="96"/>
                    </a:lnTo>
                    <a:lnTo>
                      <a:pt x="16" y="72"/>
                    </a:lnTo>
                    <a:lnTo>
                      <a:pt x="0" y="40"/>
                    </a:lnTo>
                    <a:lnTo>
                      <a:pt x="128" y="0"/>
                    </a:lnTo>
                    <a:close/>
                  </a:path>
                </a:pathLst>
              </a:custGeom>
              <a:solidFill>
                <a:schemeClr val="bg2"/>
              </a:solidFill>
              <a:ln w="9525">
                <a:solidFill>
                  <a:schemeClr val="bg2"/>
                </a:solidFill>
                <a:round/>
                <a:headEnd/>
                <a:tailEnd/>
              </a:ln>
            </p:spPr>
            <p:txBody>
              <a:bodyPr/>
              <a:lstStyle/>
              <a:p>
                <a:endParaRPr lang="en-US"/>
              </a:p>
            </p:txBody>
          </p:sp>
          <p:sp>
            <p:nvSpPr>
              <p:cNvPr id="108390" name="Line 575"/>
              <p:cNvSpPr>
                <a:spLocks noChangeShapeType="1"/>
              </p:cNvSpPr>
              <p:nvPr/>
            </p:nvSpPr>
            <p:spPr bwMode="auto">
              <a:xfrm flipV="1">
                <a:off x="3772" y="2454"/>
                <a:ext cx="790" cy="52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740" name="Group 576"/>
            <p:cNvGrpSpPr>
              <a:grpSpLocks/>
            </p:cNvGrpSpPr>
            <p:nvPr/>
          </p:nvGrpSpPr>
          <p:grpSpPr bwMode="auto">
            <a:xfrm>
              <a:off x="3788" y="2076"/>
              <a:ext cx="886" cy="290"/>
              <a:chOff x="3788" y="2076"/>
              <a:chExt cx="886" cy="290"/>
            </a:xfrm>
          </p:grpSpPr>
          <p:sp>
            <p:nvSpPr>
              <p:cNvPr id="108387" name="Freeform 577"/>
              <p:cNvSpPr>
                <a:spLocks/>
              </p:cNvSpPr>
              <p:nvPr/>
            </p:nvSpPr>
            <p:spPr bwMode="auto">
              <a:xfrm>
                <a:off x="4530" y="2076"/>
                <a:ext cx="144" cy="80"/>
              </a:xfrm>
              <a:custGeom>
                <a:avLst/>
                <a:gdLst>
                  <a:gd name="T0" fmla="*/ 144 w 144"/>
                  <a:gd name="T1" fmla="*/ 0 h 80"/>
                  <a:gd name="T2" fmla="*/ 24 w 144"/>
                  <a:gd name="T3" fmla="*/ 80 h 80"/>
                  <a:gd name="T4" fmla="*/ 16 w 144"/>
                  <a:gd name="T5" fmla="*/ 48 h 80"/>
                  <a:gd name="T6" fmla="*/ 0 w 144"/>
                  <a:gd name="T7" fmla="*/ 16 h 80"/>
                  <a:gd name="T8" fmla="*/ 144 w 144"/>
                  <a:gd name="T9" fmla="*/ 0 h 80"/>
                  <a:gd name="T10" fmla="*/ 0 60000 65536"/>
                  <a:gd name="T11" fmla="*/ 0 60000 65536"/>
                  <a:gd name="T12" fmla="*/ 0 60000 65536"/>
                  <a:gd name="T13" fmla="*/ 0 60000 65536"/>
                  <a:gd name="T14" fmla="*/ 0 60000 65536"/>
                  <a:gd name="T15" fmla="*/ 0 w 144"/>
                  <a:gd name="T16" fmla="*/ 0 h 80"/>
                  <a:gd name="T17" fmla="*/ 144 w 144"/>
                  <a:gd name="T18" fmla="*/ 80 h 80"/>
                </a:gdLst>
                <a:ahLst/>
                <a:cxnLst>
                  <a:cxn ang="T10">
                    <a:pos x="T0" y="T1"/>
                  </a:cxn>
                  <a:cxn ang="T11">
                    <a:pos x="T2" y="T3"/>
                  </a:cxn>
                  <a:cxn ang="T12">
                    <a:pos x="T4" y="T5"/>
                  </a:cxn>
                  <a:cxn ang="T13">
                    <a:pos x="T6" y="T7"/>
                  </a:cxn>
                  <a:cxn ang="T14">
                    <a:pos x="T8" y="T9"/>
                  </a:cxn>
                </a:cxnLst>
                <a:rect l="T15" t="T16" r="T17" b="T18"/>
                <a:pathLst>
                  <a:path w="144" h="80">
                    <a:moveTo>
                      <a:pt x="144" y="0"/>
                    </a:moveTo>
                    <a:lnTo>
                      <a:pt x="24" y="80"/>
                    </a:lnTo>
                    <a:lnTo>
                      <a:pt x="16" y="48"/>
                    </a:lnTo>
                    <a:lnTo>
                      <a:pt x="0" y="16"/>
                    </a:lnTo>
                    <a:lnTo>
                      <a:pt x="144" y="0"/>
                    </a:lnTo>
                    <a:close/>
                  </a:path>
                </a:pathLst>
              </a:custGeom>
              <a:solidFill>
                <a:schemeClr val="bg2"/>
              </a:solidFill>
              <a:ln w="9525">
                <a:solidFill>
                  <a:schemeClr val="bg2"/>
                </a:solidFill>
                <a:round/>
                <a:headEnd/>
                <a:tailEnd/>
              </a:ln>
            </p:spPr>
            <p:txBody>
              <a:bodyPr/>
              <a:lstStyle/>
              <a:p>
                <a:endParaRPr lang="en-US"/>
              </a:p>
            </p:txBody>
          </p:sp>
          <p:sp>
            <p:nvSpPr>
              <p:cNvPr id="108388" name="Line 578"/>
              <p:cNvSpPr>
                <a:spLocks noChangeShapeType="1"/>
              </p:cNvSpPr>
              <p:nvPr/>
            </p:nvSpPr>
            <p:spPr bwMode="auto">
              <a:xfrm flipV="1">
                <a:off x="3788" y="2122"/>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741" name="Group 579"/>
            <p:cNvGrpSpPr>
              <a:grpSpLocks/>
            </p:cNvGrpSpPr>
            <p:nvPr/>
          </p:nvGrpSpPr>
          <p:grpSpPr bwMode="auto">
            <a:xfrm>
              <a:off x="3317" y="1769"/>
              <a:ext cx="886" cy="283"/>
              <a:chOff x="3317" y="1769"/>
              <a:chExt cx="886" cy="283"/>
            </a:xfrm>
          </p:grpSpPr>
          <p:sp>
            <p:nvSpPr>
              <p:cNvPr id="108385" name="Freeform 580"/>
              <p:cNvSpPr>
                <a:spLocks/>
              </p:cNvSpPr>
              <p:nvPr/>
            </p:nvSpPr>
            <p:spPr bwMode="auto">
              <a:xfrm>
                <a:off x="4067" y="1980"/>
                <a:ext cx="136" cy="72"/>
              </a:xfrm>
              <a:custGeom>
                <a:avLst/>
                <a:gdLst>
                  <a:gd name="T0" fmla="*/ 136 w 136"/>
                  <a:gd name="T1" fmla="*/ 72 h 72"/>
                  <a:gd name="T2" fmla="*/ 0 w 136"/>
                  <a:gd name="T3" fmla="*/ 64 h 72"/>
                  <a:gd name="T4" fmla="*/ 8 w 136"/>
                  <a:gd name="T5" fmla="*/ 32 h 72"/>
                  <a:gd name="T6" fmla="*/ 24 w 136"/>
                  <a:gd name="T7" fmla="*/ 0 h 72"/>
                  <a:gd name="T8" fmla="*/ 136 w 136"/>
                  <a:gd name="T9" fmla="*/ 72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72"/>
                    </a:moveTo>
                    <a:lnTo>
                      <a:pt x="0" y="64"/>
                    </a:lnTo>
                    <a:lnTo>
                      <a:pt x="8" y="32"/>
                    </a:lnTo>
                    <a:lnTo>
                      <a:pt x="24" y="0"/>
                    </a:lnTo>
                    <a:lnTo>
                      <a:pt x="136" y="72"/>
                    </a:lnTo>
                    <a:close/>
                  </a:path>
                </a:pathLst>
              </a:custGeom>
              <a:solidFill>
                <a:schemeClr val="bg2"/>
              </a:solidFill>
              <a:ln w="9525">
                <a:solidFill>
                  <a:schemeClr val="bg2"/>
                </a:solidFill>
                <a:round/>
                <a:headEnd/>
                <a:tailEnd/>
              </a:ln>
            </p:spPr>
            <p:txBody>
              <a:bodyPr/>
              <a:lstStyle/>
              <a:p>
                <a:endParaRPr lang="en-US"/>
              </a:p>
            </p:txBody>
          </p:sp>
          <p:sp>
            <p:nvSpPr>
              <p:cNvPr id="108386" name="Line 581"/>
              <p:cNvSpPr>
                <a:spLocks noChangeShapeType="1"/>
              </p:cNvSpPr>
              <p:nvPr/>
            </p:nvSpPr>
            <p:spPr bwMode="auto">
              <a:xfrm>
                <a:off x="3317" y="1769"/>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7742" name="Oval 582"/>
            <p:cNvSpPr>
              <a:spLocks noChangeArrowheads="1"/>
            </p:cNvSpPr>
            <p:nvPr/>
          </p:nvSpPr>
          <p:spPr bwMode="auto">
            <a:xfrm>
              <a:off x="3293" y="1741"/>
              <a:ext cx="32" cy="40"/>
            </a:xfrm>
            <a:prstGeom prst="ellipse">
              <a:avLst/>
            </a:prstGeom>
            <a:solidFill>
              <a:schemeClr val="bg2"/>
            </a:solidFill>
            <a:ln w="9525">
              <a:solidFill>
                <a:schemeClr val="bg2"/>
              </a:solidFill>
              <a:round/>
              <a:headEnd/>
              <a:tailEnd/>
            </a:ln>
          </p:spPr>
          <p:txBody>
            <a:bodyPr/>
            <a:lstStyle/>
            <a:p>
              <a:endParaRPr lang="en-US"/>
            </a:p>
          </p:txBody>
        </p:sp>
        <p:sp>
          <p:nvSpPr>
            <p:cNvPr id="107743" name="Oval 583"/>
            <p:cNvSpPr>
              <a:spLocks noChangeArrowheads="1"/>
            </p:cNvSpPr>
            <p:nvPr/>
          </p:nvSpPr>
          <p:spPr bwMode="auto">
            <a:xfrm>
              <a:off x="3293" y="1741"/>
              <a:ext cx="32" cy="40"/>
            </a:xfrm>
            <a:prstGeom prst="ellipse">
              <a:avLst/>
            </a:prstGeom>
            <a:solidFill>
              <a:schemeClr val="bg2"/>
            </a:solidFill>
            <a:ln w="25400">
              <a:solidFill>
                <a:schemeClr val="bg2"/>
              </a:solidFill>
              <a:round/>
              <a:headEnd/>
              <a:tailEnd/>
            </a:ln>
          </p:spPr>
          <p:txBody>
            <a:bodyPr/>
            <a:lstStyle/>
            <a:p>
              <a:endParaRPr lang="en-US"/>
            </a:p>
          </p:txBody>
        </p:sp>
        <p:sp>
          <p:nvSpPr>
            <p:cNvPr id="107744" name="Oval 584"/>
            <p:cNvSpPr>
              <a:spLocks noChangeArrowheads="1"/>
            </p:cNvSpPr>
            <p:nvPr/>
          </p:nvSpPr>
          <p:spPr bwMode="auto">
            <a:xfrm>
              <a:off x="3293" y="2044"/>
              <a:ext cx="32" cy="40"/>
            </a:xfrm>
            <a:prstGeom prst="ellipse">
              <a:avLst/>
            </a:prstGeom>
            <a:solidFill>
              <a:schemeClr val="bg2"/>
            </a:solidFill>
            <a:ln w="9525">
              <a:solidFill>
                <a:schemeClr val="bg2"/>
              </a:solidFill>
              <a:round/>
              <a:headEnd/>
              <a:tailEnd/>
            </a:ln>
          </p:spPr>
          <p:txBody>
            <a:bodyPr/>
            <a:lstStyle/>
            <a:p>
              <a:endParaRPr lang="en-US"/>
            </a:p>
          </p:txBody>
        </p:sp>
        <p:sp>
          <p:nvSpPr>
            <p:cNvPr id="107745" name="Oval 585"/>
            <p:cNvSpPr>
              <a:spLocks noChangeArrowheads="1"/>
            </p:cNvSpPr>
            <p:nvPr/>
          </p:nvSpPr>
          <p:spPr bwMode="auto">
            <a:xfrm>
              <a:off x="3293" y="2044"/>
              <a:ext cx="32" cy="40"/>
            </a:xfrm>
            <a:prstGeom prst="ellipse">
              <a:avLst/>
            </a:prstGeom>
            <a:solidFill>
              <a:schemeClr val="bg2"/>
            </a:solidFill>
            <a:ln w="25400">
              <a:solidFill>
                <a:schemeClr val="bg2"/>
              </a:solidFill>
              <a:round/>
              <a:headEnd/>
              <a:tailEnd/>
            </a:ln>
          </p:spPr>
          <p:txBody>
            <a:bodyPr/>
            <a:lstStyle/>
            <a:p>
              <a:endParaRPr lang="en-US"/>
            </a:p>
          </p:txBody>
        </p:sp>
        <p:sp>
          <p:nvSpPr>
            <p:cNvPr id="107746" name="Oval 586"/>
            <p:cNvSpPr>
              <a:spLocks noChangeArrowheads="1"/>
            </p:cNvSpPr>
            <p:nvPr/>
          </p:nvSpPr>
          <p:spPr bwMode="auto">
            <a:xfrm>
              <a:off x="3293" y="2355"/>
              <a:ext cx="32" cy="32"/>
            </a:xfrm>
            <a:prstGeom prst="ellipse">
              <a:avLst/>
            </a:prstGeom>
            <a:solidFill>
              <a:schemeClr val="bg2"/>
            </a:solidFill>
            <a:ln w="9525">
              <a:solidFill>
                <a:schemeClr val="bg2"/>
              </a:solidFill>
              <a:round/>
              <a:headEnd/>
              <a:tailEnd/>
            </a:ln>
          </p:spPr>
          <p:txBody>
            <a:bodyPr/>
            <a:lstStyle/>
            <a:p>
              <a:endParaRPr lang="en-US"/>
            </a:p>
          </p:txBody>
        </p:sp>
        <p:sp>
          <p:nvSpPr>
            <p:cNvPr id="107747" name="Oval 587"/>
            <p:cNvSpPr>
              <a:spLocks noChangeArrowheads="1"/>
            </p:cNvSpPr>
            <p:nvPr/>
          </p:nvSpPr>
          <p:spPr bwMode="auto">
            <a:xfrm>
              <a:off x="3293"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07748" name="Oval 588"/>
            <p:cNvSpPr>
              <a:spLocks noChangeArrowheads="1"/>
            </p:cNvSpPr>
            <p:nvPr/>
          </p:nvSpPr>
          <p:spPr bwMode="auto">
            <a:xfrm>
              <a:off x="3293" y="2658"/>
              <a:ext cx="32" cy="40"/>
            </a:xfrm>
            <a:prstGeom prst="ellipse">
              <a:avLst/>
            </a:prstGeom>
            <a:solidFill>
              <a:schemeClr val="bg2"/>
            </a:solidFill>
            <a:ln w="9525">
              <a:solidFill>
                <a:schemeClr val="bg2"/>
              </a:solidFill>
              <a:round/>
              <a:headEnd/>
              <a:tailEnd/>
            </a:ln>
          </p:spPr>
          <p:txBody>
            <a:bodyPr/>
            <a:lstStyle/>
            <a:p>
              <a:endParaRPr lang="en-US"/>
            </a:p>
          </p:txBody>
        </p:sp>
        <p:sp>
          <p:nvSpPr>
            <p:cNvPr id="107749" name="Oval 589"/>
            <p:cNvSpPr>
              <a:spLocks noChangeArrowheads="1"/>
            </p:cNvSpPr>
            <p:nvPr/>
          </p:nvSpPr>
          <p:spPr bwMode="auto">
            <a:xfrm>
              <a:off x="3293" y="2658"/>
              <a:ext cx="32" cy="40"/>
            </a:xfrm>
            <a:prstGeom prst="ellipse">
              <a:avLst/>
            </a:prstGeom>
            <a:solidFill>
              <a:schemeClr val="bg2"/>
            </a:solidFill>
            <a:ln w="25400">
              <a:solidFill>
                <a:schemeClr val="bg2"/>
              </a:solidFill>
              <a:round/>
              <a:headEnd/>
              <a:tailEnd/>
            </a:ln>
          </p:spPr>
          <p:txBody>
            <a:bodyPr/>
            <a:lstStyle/>
            <a:p>
              <a:endParaRPr lang="en-US"/>
            </a:p>
          </p:txBody>
        </p:sp>
        <p:sp>
          <p:nvSpPr>
            <p:cNvPr id="107750" name="Oval 590"/>
            <p:cNvSpPr>
              <a:spLocks noChangeArrowheads="1"/>
            </p:cNvSpPr>
            <p:nvPr/>
          </p:nvSpPr>
          <p:spPr bwMode="auto">
            <a:xfrm>
              <a:off x="3285" y="2969"/>
              <a:ext cx="32" cy="32"/>
            </a:xfrm>
            <a:prstGeom prst="ellipse">
              <a:avLst/>
            </a:prstGeom>
            <a:solidFill>
              <a:schemeClr val="bg2"/>
            </a:solidFill>
            <a:ln w="9525">
              <a:solidFill>
                <a:schemeClr val="bg2"/>
              </a:solidFill>
              <a:round/>
              <a:headEnd/>
              <a:tailEnd/>
            </a:ln>
          </p:spPr>
          <p:txBody>
            <a:bodyPr/>
            <a:lstStyle/>
            <a:p>
              <a:endParaRPr lang="en-US"/>
            </a:p>
          </p:txBody>
        </p:sp>
        <p:sp>
          <p:nvSpPr>
            <p:cNvPr id="107751" name="Oval 591"/>
            <p:cNvSpPr>
              <a:spLocks noChangeArrowheads="1"/>
            </p:cNvSpPr>
            <p:nvPr/>
          </p:nvSpPr>
          <p:spPr bwMode="auto">
            <a:xfrm>
              <a:off x="3285" y="2969"/>
              <a:ext cx="32" cy="32"/>
            </a:xfrm>
            <a:prstGeom prst="ellipse">
              <a:avLst/>
            </a:prstGeom>
            <a:solidFill>
              <a:schemeClr val="bg2"/>
            </a:solidFill>
            <a:ln w="25400">
              <a:solidFill>
                <a:schemeClr val="bg2"/>
              </a:solidFill>
              <a:round/>
              <a:headEnd/>
              <a:tailEnd/>
            </a:ln>
          </p:spPr>
          <p:txBody>
            <a:bodyPr/>
            <a:lstStyle/>
            <a:p>
              <a:endParaRPr lang="en-US"/>
            </a:p>
          </p:txBody>
        </p:sp>
        <p:grpSp>
          <p:nvGrpSpPr>
            <p:cNvPr id="107752" name="Group 592"/>
            <p:cNvGrpSpPr>
              <a:grpSpLocks/>
            </p:cNvGrpSpPr>
            <p:nvPr/>
          </p:nvGrpSpPr>
          <p:grpSpPr bwMode="auto">
            <a:xfrm>
              <a:off x="3748" y="1741"/>
              <a:ext cx="40" cy="1260"/>
              <a:chOff x="3748" y="1741"/>
              <a:chExt cx="40" cy="1260"/>
            </a:xfrm>
          </p:grpSpPr>
          <p:sp>
            <p:nvSpPr>
              <p:cNvPr id="108375" name="Oval 593"/>
              <p:cNvSpPr>
                <a:spLocks noChangeArrowheads="1"/>
              </p:cNvSpPr>
              <p:nvPr/>
            </p:nvSpPr>
            <p:spPr bwMode="auto">
              <a:xfrm>
                <a:off x="3748" y="1741"/>
                <a:ext cx="40" cy="32"/>
              </a:xfrm>
              <a:prstGeom prst="ellipse">
                <a:avLst/>
              </a:prstGeom>
              <a:solidFill>
                <a:schemeClr val="bg2"/>
              </a:solidFill>
              <a:ln w="9525">
                <a:solidFill>
                  <a:schemeClr val="bg2"/>
                </a:solidFill>
                <a:round/>
                <a:headEnd/>
                <a:tailEnd/>
              </a:ln>
            </p:spPr>
            <p:txBody>
              <a:bodyPr/>
              <a:lstStyle/>
              <a:p>
                <a:endParaRPr lang="en-US"/>
              </a:p>
            </p:txBody>
          </p:sp>
          <p:sp>
            <p:nvSpPr>
              <p:cNvPr id="108376" name="Oval 594"/>
              <p:cNvSpPr>
                <a:spLocks noChangeArrowheads="1"/>
              </p:cNvSpPr>
              <p:nvPr/>
            </p:nvSpPr>
            <p:spPr bwMode="auto">
              <a:xfrm>
                <a:off x="3748" y="1741"/>
                <a:ext cx="40" cy="32"/>
              </a:xfrm>
              <a:prstGeom prst="ellipse">
                <a:avLst/>
              </a:prstGeom>
              <a:solidFill>
                <a:schemeClr val="bg2"/>
              </a:solidFill>
              <a:ln w="25400">
                <a:solidFill>
                  <a:schemeClr val="bg2"/>
                </a:solidFill>
                <a:round/>
                <a:headEnd/>
                <a:tailEnd/>
              </a:ln>
            </p:spPr>
            <p:txBody>
              <a:bodyPr/>
              <a:lstStyle/>
              <a:p>
                <a:endParaRPr lang="en-US"/>
              </a:p>
            </p:txBody>
          </p:sp>
          <p:sp>
            <p:nvSpPr>
              <p:cNvPr id="108377" name="Oval 595"/>
              <p:cNvSpPr>
                <a:spLocks noChangeArrowheads="1"/>
              </p:cNvSpPr>
              <p:nvPr/>
            </p:nvSpPr>
            <p:spPr bwMode="auto">
              <a:xfrm>
                <a:off x="3756" y="2044"/>
                <a:ext cx="32" cy="32"/>
              </a:xfrm>
              <a:prstGeom prst="ellipse">
                <a:avLst/>
              </a:prstGeom>
              <a:solidFill>
                <a:schemeClr val="bg2"/>
              </a:solidFill>
              <a:ln w="9525">
                <a:solidFill>
                  <a:schemeClr val="bg2"/>
                </a:solidFill>
                <a:round/>
                <a:headEnd/>
                <a:tailEnd/>
              </a:ln>
            </p:spPr>
            <p:txBody>
              <a:bodyPr/>
              <a:lstStyle/>
              <a:p>
                <a:endParaRPr lang="en-US"/>
              </a:p>
            </p:txBody>
          </p:sp>
          <p:sp>
            <p:nvSpPr>
              <p:cNvPr id="108378" name="Oval 596"/>
              <p:cNvSpPr>
                <a:spLocks noChangeArrowheads="1"/>
              </p:cNvSpPr>
              <p:nvPr/>
            </p:nvSpPr>
            <p:spPr bwMode="auto">
              <a:xfrm>
                <a:off x="3756"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08379" name="Oval 597"/>
              <p:cNvSpPr>
                <a:spLocks noChangeArrowheads="1"/>
              </p:cNvSpPr>
              <p:nvPr/>
            </p:nvSpPr>
            <p:spPr bwMode="auto">
              <a:xfrm>
                <a:off x="3756" y="2355"/>
                <a:ext cx="32" cy="32"/>
              </a:xfrm>
              <a:prstGeom prst="ellipse">
                <a:avLst/>
              </a:prstGeom>
              <a:solidFill>
                <a:schemeClr val="bg2"/>
              </a:solidFill>
              <a:ln w="9525">
                <a:solidFill>
                  <a:schemeClr val="bg2"/>
                </a:solidFill>
                <a:round/>
                <a:headEnd/>
                <a:tailEnd/>
              </a:ln>
            </p:spPr>
            <p:txBody>
              <a:bodyPr/>
              <a:lstStyle/>
              <a:p>
                <a:endParaRPr lang="en-US"/>
              </a:p>
            </p:txBody>
          </p:sp>
          <p:sp>
            <p:nvSpPr>
              <p:cNvPr id="108380" name="Oval 598"/>
              <p:cNvSpPr>
                <a:spLocks noChangeArrowheads="1"/>
              </p:cNvSpPr>
              <p:nvPr/>
            </p:nvSpPr>
            <p:spPr bwMode="auto">
              <a:xfrm>
                <a:off x="3756"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08381" name="Oval 599"/>
              <p:cNvSpPr>
                <a:spLocks noChangeArrowheads="1"/>
              </p:cNvSpPr>
              <p:nvPr/>
            </p:nvSpPr>
            <p:spPr bwMode="auto">
              <a:xfrm>
                <a:off x="3748" y="2658"/>
                <a:ext cx="40" cy="32"/>
              </a:xfrm>
              <a:prstGeom prst="ellipse">
                <a:avLst/>
              </a:prstGeom>
              <a:solidFill>
                <a:schemeClr val="bg2"/>
              </a:solidFill>
              <a:ln w="9525">
                <a:solidFill>
                  <a:schemeClr val="bg2"/>
                </a:solidFill>
                <a:round/>
                <a:headEnd/>
                <a:tailEnd/>
              </a:ln>
            </p:spPr>
            <p:txBody>
              <a:bodyPr/>
              <a:lstStyle/>
              <a:p>
                <a:endParaRPr lang="en-US"/>
              </a:p>
            </p:txBody>
          </p:sp>
          <p:sp>
            <p:nvSpPr>
              <p:cNvPr id="108382" name="Oval 600"/>
              <p:cNvSpPr>
                <a:spLocks noChangeArrowheads="1"/>
              </p:cNvSpPr>
              <p:nvPr/>
            </p:nvSpPr>
            <p:spPr bwMode="auto">
              <a:xfrm>
                <a:off x="3748" y="2658"/>
                <a:ext cx="40" cy="32"/>
              </a:xfrm>
              <a:prstGeom prst="ellipse">
                <a:avLst/>
              </a:prstGeom>
              <a:solidFill>
                <a:schemeClr val="bg2"/>
              </a:solidFill>
              <a:ln w="25400">
                <a:solidFill>
                  <a:schemeClr val="bg2"/>
                </a:solidFill>
                <a:round/>
                <a:headEnd/>
                <a:tailEnd/>
              </a:ln>
            </p:spPr>
            <p:txBody>
              <a:bodyPr/>
              <a:lstStyle/>
              <a:p>
                <a:endParaRPr lang="en-US"/>
              </a:p>
            </p:txBody>
          </p:sp>
          <p:sp>
            <p:nvSpPr>
              <p:cNvPr id="108383" name="Oval 601"/>
              <p:cNvSpPr>
                <a:spLocks noChangeArrowheads="1"/>
              </p:cNvSpPr>
              <p:nvPr/>
            </p:nvSpPr>
            <p:spPr bwMode="auto">
              <a:xfrm>
                <a:off x="3748" y="2969"/>
                <a:ext cx="32" cy="32"/>
              </a:xfrm>
              <a:prstGeom prst="ellipse">
                <a:avLst/>
              </a:prstGeom>
              <a:solidFill>
                <a:schemeClr val="bg2"/>
              </a:solidFill>
              <a:ln w="9525">
                <a:solidFill>
                  <a:schemeClr val="bg2"/>
                </a:solidFill>
                <a:round/>
                <a:headEnd/>
                <a:tailEnd/>
              </a:ln>
            </p:spPr>
            <p:txBody>
              <a:bodyPr/>
              <a:lstStyle/>
              <a:p>
                <a:endParaRPr lang="en-US"/>
              </a:p>
            </p:txBody>
          </p:sp>
          <p:sp>
            <p:nvSpPr>
              <p:cNvPr id="108384" name="Oval 602"/>
              <p:cNvSpPr>
                <a:spLocks noChangeArrowheads="1"/>
              </p:cNvSpPr>
              <p:nvPr/>
            </p:nvSpPr>
            <p:spPr bwMode="auto">
              <a:xfrm>
                <a:off x="3748"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07753" name="Group 603"/>
            <p:cNvGrpSpPr>
              <a:grpSpLocks/>
            </p:cNvGrpSpPr>
            <p:nvPr/>
          </p:nvGrpSpPr>
          <p:grpSpPr bwMode="auto">
            <a:xfrm>
              <a:off x="4203" y="1749"/>
              <a:ext cx="48" cy="1252"/>
              <a:chOff x="4203" y="1749"/>
              <a:chExt cx="48" cy="1252"/>
            </a:xfrm>
          </p:grpSpPr>
          <p:sp>
            <p:nvSpPr>
              <p:cNvPr id="108365" name="Oval 604"/>
              <p:cNvSpPr>
                <a:spLocks noChangeArrowheads="1"/>
              </p:cNvSpPr>
              <p:nvPr/>
            </p:nvSpPr>
            <p:spPr bwMode="auto">
              <a:xfrm>
                <a:off x="4211" y="1749"/>
                <a:ext cx="32" cy="32"/>
              </a:xfrm>
              <a:prstGeom prst="ellipse">
                <a:avLst/>
              </a:prstGeom>
              <a:solidFill>
                <a:schemeClr val="bg2"/>
              </a:solidFill>
              <a:ln w="9525">
                <a:solidFill>
                  <a:schemeClr val="bg2"/>
                </a:solidFill>
                <a:round/>
                <a:headEnd/>
                <a:tailEnd/>
              </a:ln>
            </p:spPr>
            <p:txBody>
              <a:bodyPr/>
              <a:lstStyle/>
              <a:p>
                <a:endParaRPr lang="en-US"/>
              </a:p>
            </p:txBody>
          </p:sp>
          <p:sp>
            <p:nvSpPr>
              <p:cNvPr id="108366" name="Oval 605"/>
              <p:cNvSpPr>
                <a:spLocks noChangeArrowheads="1"/>
              </p:cNvSpPr>
              <p:nvPr/>
            </p:nvSpPr>
            <p:spPr bwMode="auto">
              <a:xfrm>
                <a:off x="4211" y="1749"/>
                <a:ext cx="32" cy="32"/>
              </a:xfrm>
              <a:prstGeom prst="ellipse">
                <a:avLst/>
              </a:prstGeom>
              <a:solidFill>
                <a:schemeClr val="bg2"/>
              </a:solidFill>
              <a:ln w="25400">
                <a:solidFill>
                  <a:schemeClr val="bg2"/>
                </a:solidFill>
                <a:round/>
                <a:headEnd/>
                <a:tailEnd/>
              </a:ln>
            </p:spPr>
            <p:txBody>
              <a:bodyPr/>
              <a:lstStyle/>
              <a:p>
                <a:endParaRPr lang="en-US"/>
              </a:p>
            </p:txBody>
          </p:sp>
          <p:sp>
            <p:nvSpPr>
              <p:cNvPr id="108367" name="Oval 606"/>
              <p:cNvSpPr>
                <a:spLocks noChangeArrowheads="1"/>
              </p:cNvSpPr>
              <p:nvPr/>
            </p:nvSpPr>
            <p:spPr bwMode="auto">
              <a:xfrm>
                <a:off x="4219" y="2052"/>
                <a:ext cx="32" cy="32"/>
              </a:xfrm>
              <a:prstGeom prst="ellipse">
                <a:avLst/>
              </a:prstGeom>
              <a:solidFill>
                <a:schemeClr val="bg2"/>
              </a:solidFill>
              <a:ln w="9525">
                <a:solidFill>
                  <a:schemeClr val="bg2"/>
                </a:solidFill>
                <a:round/>
                <a:headEnd/>
                <a:tailEnd/>
              </a:ln>
            </p:spPr>
            <p:txBody>
              <a:bodyPr/>
              <a:lstStyle/>
              <a:p>
                <a:endParaRPr lang="en-US"/>
              </a:p>
            </p:txBody>
          </p:sp>
          <p:sp>
            <p:nvSpPr>
              <p:cNvPr id="108368" name="Oval 607"/>
              <p:cNvSpPr>
                <a:spLocks noChangeArrowheads="1"/>
              </p:cNvSpPr>
              <p:nvPr/>
            </p:nvSpPr>
            <p:spPr bwMode="auto">
              <a:xfrm>
                <a:off x="4219" y="2052"/>
                <a:ext cx="32" cy="32"/>
              </a:xfrm>
              <a:prstGeom prst="ellipse">
                <a:avLst/>
              </a:prstGeom>
              <a:solidFill>
                <a:schemeClr val="bg2"/>
              </a:solidFill>
              <a:ln w="25400">
                <a:solidFill>
                  <a:schemeClr val="bg2"/>
                </a:solidFill>
                <a:round/>
                <a:headEnd/>
                <a:tailEnd/>
              </a:ln>
            </p:spPr>
            <p:txBody>
              <a:bodyPr/>
              <a:lstStyle/>
              <a:p>
                <a:endParaRPr lang="en-US"/>
              </a:p>
            </p:txBody>
          </p:sp>
          <p:sp>
            <p:nvSpPr>
              <p:cNvPr id="108369" name="Oval 608"/>
              <p:cNvSpPr>
                <a:spLocks noChangeArrowheads="1"/>
              </p:cNvSpPr>
              <p:nvPr/>
            </p:nvSpPr>
            <p:spPr bwMode="auto">
              <a:xfrm>
                <a:off x="4219" y="2355"/>
                <a:ext cx="32" cy="32"/>
              </a:xfrm>
              <a:prstGeom prst="ellipse">
                <a:avLst/>
              </a:prstGeom>
              <a:solidFill>
                <a:schemeClr val="bg2"/>
              </a:solidFill>
              <a:ln w="9525">
                <a:solidFill>
                  <a:schemeClr val="bg2"/>
                </a:solidFill>
                <a:round/>
                <a:headEnd/>
                <a:tailEnd/>
              </a:ln>
            </p:spPr>
            <p:txBody>
              <a:bodyPr/>
              <a:lstStyle/>
              <a:p>
                <a:endParaRPr lang="en-US"/>
              </a:p>
            </p:txBody>
          </p:sp>
          <p:sp>
            <p:nvSpPr>
              <p:cNvPr id="108370" name="Oval 609"/>
              <p:cNvSpPr>
                <a:spLocks noChangeArrowheads="1"/>
              </p:cNvSpPr>
              <p:nvPr/>
            </p:nvSpPr>
            <p:spPr bwMode="auto">
              <a:xfrm>
                <a:off x="4219"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08371" name="Oval 610"/>
              <p:cNvSpPr>
                <a:spLocks noChangeArrowheads="1"/>
              </p:cNvSpPr>
              <p:nvPr/>
            </p:nvSpPr>
            <p:spPr bwMode="auto">
              <a:xfrm>
                <a:off x="4211" y="2666"/>
                <a:ext cx="32" cy="32"/>
              </a:xfrm>
              <a:prstGeom prst="ellipse">
                <a:avLst/>
              </a:prstGeom>
              <a:solidFill>
                <a:schemeClr val="bg2"/>
              </a:solidFill>
              <a:ln w="9525">
                <a:solidFill>
                  <a:schemeClr val="bg2"/>
                </a:solidFill>
                <a:round/>
                <a:headEnd/>
                <a:tailEnd/>
              </a:ln>
            </p:spPr>
            <p:txBody>
              <a:bodyPr/>
              <a:lstStyle/>
              <a:p>
                <a:endParaRPr lang="en-US"/>
              </a:p>
            </p:txBody>
          </p:sp>
          <p:sp>
            <p:nvSpPr>
              <p:cNvPr id="108372" name="Oval 611"/>
              <p:cNvSpPr>
                <a:spLocks noChangeArrowheads="1"/>
              </p:cNvSpPr>
              <p:nvPr/>
            </p:nvSpPr>
            <p:spPr bwMode="auto">
              <a:xfrm>
                <a:off x="4211" y="2666"/>
                <a:ext cx="32" cy="32"/>
              </a:xfrm>
              <a:prstGeom prst="ellipse">
                <a:avLst/>
              </a:prstGeom>
              <a:solidFill>
                <a:schemeClr val="bg2"/>
              </a:solidFill>
              <a:ln w="25400">
                <a:solidFill>
                  <a:schemeClr val="bg2"/>
                </a:solidFill>
                <a:round/>
                <a:headEnd/>
                <a:tailEnd/>
              </a:ln>
            </p:spPr>
            <p:txBody>
              <a:bodyPr/>
              <a:lstStyle/>
              <a:p>
                <a:endParaRPr lang="en-US"/>
              </a:p>
            </p:txBody>
          </p:sp>
          <p:sp>
            <p:nvSpPr>
              <p:cNvPr id="108373" name="Oval 612"/>
              <p:cNvSpPr>
                <a:spLocks noChangeArrowheads="1"/>
              </p:cNvSpPr>
              <p:nvPr/>
            </p:nvSpPr>
            <p:spPr bwMode="auto">
              <a:xfrm>
                <a:off x="4203" y="2969"/>
                <a:ext cx="40" cy="32"/>
              </a:xfrm>
              <a:prstGeom prst="ellipse">
                <a:avLst/>
              </a:prstGeom>
              <a:solidFill>
                <a:schemeClr val="bg2"/>
              </a:solidFill>
              <a:ln w="9525">
                <a:solidFill>
                  <a:schemeClr val="bg2"/>
                </a:solidFill>
                <a:round/>
                <a:headEnd/>
                <a:tailEnd/>
              </a:ln>
            </p:spPr>
            <p:txBody>
              <a:bodyPr/>
              <a:lstStyle/>
              <a:p>
                <a:endParaRPr lang="en-US"/>
              </a:p>
            </p:txBody>
          </p:sp>
          <p:sp>
            <p:nvSpPr>
              <p:cNvPr id="108374" name="Oval 613"/>
              <p:cNvSpPr>
                <a:spLocks noChangeArrowheads="1"/>
              </p:cNvSpPr>
              <p:nvPr/>
            </p:nvSpPr>
            <p:spPr bwMode="auto">
              <a:xfrm>
                <a:off x="4203" y="2969"/>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07754" name="Group 614"/>
            <p:cNvGrpSpPr>
              <a:grpSpLocks/>
            </p:cNvGrpSpPr>
            <p:nvPr/>
          </p:nvGrpSpPr>
          <p:grpSpPr bwMode="auto">
            <a:xfrm>
              <a:off x="3317" y="2076"/>
              <a:ext cx="431" cy="284"/>
              <a:chOff x="3317" y="2076"/>
              <a:chExt cx="431" cy="284"/>
            </a:xfrm>
          </p:grpSpPr>
          <p:sp>
            <p:nvSpPr>
              <p:cNvPr id="108363" name="Freeform 615"/>
              <p:cNvSpPr>
                <a:spLocks/>
              </p:cNvSpPr>
              <p:nvPr/>
            </p:nvSpPr>
            <p:spPr bwMode="auto">
              <a:xfrm>
                <a:off x="3620" y="2076"/>
                <a:ext cx="128" cy="104"/>
              </a:xfrm>
              <a:custGeom>
                <a:avLst/>
                <a:gdLst>
                  <a:gd name="T0" fmla="*/ 128 w 128"/>
                  <a:gd name="T1" fmla="*/ 0 h 104"/>
                  <a:gd name="T2" fmla="*/ 40 w 128"/>
                  <a:gd name="T3" fmla="*/ 104 h 104"/>
                  <a:gd name="T4" fmla="*/ 16 w 128"/>
                  <a:gd name="T5" fmla="*/ 72 h 104"/>
                  <a:gd name="T6" fmla="*/ 0 w 128"/>
                  <a:gd name="T7" fmla="*/ 48 h 104"/>
                  <a:gd name="T8" fmla="*/ 128 w 128"/>
                  <a:gd name="T9" fmla="*/ 0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128" y="0"/>
                    </a:moveTo>
                    <a:lnTo>
                      <a:pt x="40" y="104"/>
                    </a:lnTo>
                    <a:lnTo>
                      <a:pt x="16" y="72"/>
                    </a:lnTo>
                    <a:lnTo>
                      <a:pt x="0" y="48"/>
                    </a:lnTo>
                    <a:lnTo>
                      <a:pt x="128" y="0"/>
                    </a:lnTo>
                    <a:close/>
                  </a:path>
                </a:pathLst>
              </a:custGeom>
              <a:solidFill>
                <a:schemeClr val="bg2"/>
              </a:solidFill>
              <a:ln w="9525">
                <a:solidFill>
                  <a:schemeClr val="bg2"/>
                </a:solidFill>
                <a:round/>
                <a:headEnd/>
                <a:tailEnd/>
              </a:ln>
            </p:spPr>
            <p:txBody>
              <a:bodyPr/>
              <a:lstStyle/>
              <a:p>
                <a:endParaRPr lang="en-US"/>
              </a:p>
            </p:txBody>
          </p:sp>
          <p:sp>
            <p:nvSpPr>
              <p:cNvPr id="108364" name="Line 616"/>
              <p:cNvSpPr>
                <a:spLocks noChangeShapeType="1"/>
              </p:cNvSpPr>
              <p:nvPr/>
            </p:nvSpPr>
            <p:spPr bwMode="auto">
              <a:xfrm flipV="1">
                <a:off x="3317" y="2143"/>
                <a:ext cx="327" cy="217"/>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755" name="Group 617"/>
            <p:cNvGrpSpPr>
              <a:grpSpLocks/>
            </p:cNvGrpSpPr>
            <p:nvPr/>
          </p:nvGrpSpPr>
          <p:grpSpPr bwMode="auto">
            <a:xfrm>
              <a:off x="3325" y="1733"/>
              <a:ext cx="415" cy="56"/>
              <a:chOff x="3325" y="1733"/>
              <a:chExt cx="415" cy="56"/>
            </a:xfrm>
          </p:grpSpPr>
          <p:sp>
            <p:nvSpPr>
              <p:cNvPr id="108355" name="Freeform 618"/>
              <p:cNvSpPr>
                <a:spLocks/>
              </p:cNvSpPr>
              <p:nvPr/>
            </p:nvSpPr>
            <p:spPr bwMode="auto">
              <a:xfrm>
                <a:off x="3628"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8356" name="Group 619"/>
              <p:cNvGrpSpPr>
                <a:grpSpLocks/>
              </p:cNvGrpSpPr>
              <p:nvPr/>
            </p:nvGrpSpPr>
            <p:grpSpPr bwMode="auto">
              <a:xfrm>
                <a:off x="3325" y="1757"/>
                <a:ext cx="295" cy="1"/>
                <a:chOff x="3325" y="1757"/>
                <a:chExt cx="295" cy="1"/>
              </a:xfrm>
            </p:grpSpPr>
            <p:sp>
              <p:nvSpPr>
                <p:cNvPr id="108357" name="Line 620"/>
                <p:cNvSpPr>
                  <a:spLocks noChangeShapeType="1"/>
                </p:cNvSpPr>
                <p:nvPr/>
              </p:nvSpPr>
              <p:spPr bwMode="auto">
                <a:xfrm>
                  <a:off x="332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358" name="Line 621"/>
                <p:cNvSpPr>
                  <a:spLocks noChangeShapeType="1"/>
                </p:cNvSpPr>
                <p:nvPr/>
              </p:nvSpPr>
              <p:spPr bwMode="auto">
                <a:xfrm>
                  <a:off x="338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359" name="Line 622"/>
                <p:cNvSpPr>
                  <a:spLocks noChangeShapeType="1"/>
                </p:cNvSpPr>
                <p:nvPr/>
              </p:nvSpPr>
              <p:spPr bwMode="auto">
                <a:xfrm>
                  <a:off x="3437"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360" name="Line 623"/>
                <p:cNvSpPr>
                  <a:spLocks noChangeShapeType="1"/>
                </p:cNvSpPr>
                <p:nvPr/>
              </p:nvSpPr>
              <p:spPr bwMode="auto">
                <a:xfrm>
                  <a:off x="3493" y="1757"/>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361" name="Line 624"/>
                <p:cNvSpPr>
                  <a:spLocks noChangeShapeType="1"/>
                </p:cNvSpPr>
                <p:nvPr/>
              </p:nvSpPr>
              <p:spPr bwMode="auto">
                <a:xfrm>
                  <a:off x="354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362" name="Line 625"/>
                <p:cNvSpPr>
                  <a:spLocks noChangeShapeType="1"/>
                </p:cNvSpPr>
                <p:nvPr/>
              </p:nvSpPr>
              <p:spPr bwMode="auto">
                <a:xfrm>
                  <a:off x="3604"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756" name="Group 626"/>
            <p:cNvGrpSpPr>
              <a:grpSpLocks/>
            </p:cNvGrpSpPr>
            <p:nvPr/>
          </p:nvGrpSpPr>
          <p:grpSpPr bwMode="auto">
            <a:xfrm>
              <a:off x="3788" y="1733"/>
              <a:ext cx="415" cy="56"/>
              <a:chOff x="3788" y="1733"/>
              <a:chExt cx="415" cy="56"/>
            </a:xfrm>
          </p:grpSpPr>
          <p:sp>
            <p:nvSpPr>
              <p:cNvPr id="108347" name="Freeform 627"/>
              <p:cNvSpPr>
                <a:spLocks/>
              </p:cNvSpPr>
              <p:nvPr/>
            </p:nvSpPr>
            <p:spPr bwMode="auto">
              <a:xfrm>
                <a:off x="4091"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8348" name="Group 628"/>
              <p:cNvGrpSpPr>
                <a:grpSpLocks/>
              </p:cNvGrpSpPr>
              <p:nvPr/>
            </p:nvGrpSpPr>
            <p:grpSpPr bwMode="auto">
              <a:xfrm>
                <a:off x="3788" y="1757"/>
                <a:ext cx="295" cy="1"/>
                <a:chOff x="3788" y="1757"/>
                <a:chExt cx="295" cy="1"/>
              </a:xfrm>
            </p:grpSpPr>
            <p:sp>
              <p:nvSpPr>
                <p:cNvPr id="108349" name="Line 629"/>
                <p:cNvSpPr>
                  <a:spLocks noChangeShapeType="1"/>
                </p:cNvSpPr>
                <p:nvPr/>
              </p:nvSpPr>
              <p:spPr bwMode="auto">
                <a:xfrm>
                  <a:off x="378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350" name="Line 630"/>
                <p:cNvSpPr>
                  <a:spLocks noChangeShapeType="1"/>
                </p:cNvSpPr>
                <p:nvPr/>
              </p:nvSpPr>
              <p:spPr bwMode="auto">
                <a:xfrm>
                  <a:off x="3844"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351" name="Line 631"/>
                <p:cNvSpPr>
                  <a:spLocks noChangeShapeType="1"/>
                </p:cNvSpPr>
                <p:nvPr/>
              </p:nvSpPr>
              <p:spPr bwMode="auto">
                <a:xfrm>
                  <a:off x="3900"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352" name="Line 632"/>
                <p:cNvSpPr>
                  <a:spLocks noChangeShapeType="1"/>
                </p:cNvSpPr>
                <p:nvPr/>
              </p:nvSpPr>
              <p:spPr bwMode="auto">
                <a:xfrm>
                  <a:off x="395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353" name="Line 633"/>
                <p:cNvSpPr>
                  <a:spLocks noChangeShapeType="1"/>
                </p:cNvSpPr>
                <p:nvPr/>
              </p:nvSpPr>
              <p:spPr bwMode="auto">
                <a:xfrm>
                  <a:off x="401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354" name="Line 634"/>
                <p:cNvSpPr>
                  <a:spLocks noChangeShapeType="1"/>
                </p:cNvSpPr>
                <p:nvPr/>
              </p:nvSpPr>
              <p:spPr bwMode="auto">
                <a:xfrm>
                  <a:off x="4067"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757" name="Group 635"/>
            <p:cNvGrpSpPr>
              <a:grpSpLocks/>
            </p:cNvGrpSpPr>
            <p:nvPr/>
          </p:nvGrpSpPr>
          <p:grpSpPr bwMode="auto">
            <a:xfrm>
              <a:off x="3325" y="2044"/>
              <a:ext cx="423" cy="56"/>
              <a:chOff x="3325" y="2044"/>
              <a:chExt cx="423" cy="56"/>
            </a:xfrm>
          </p:grpSpPr>
          <p:sp>
            <p:nvSpPr>
              <p:cNvPr id="108339" name="Freeform 636"/>
              <p:cNvSpPr>
                <a:spLocks/>
              </p:cNvSpPr>
              <p:nvPr/>
            </p:nvSpPr>
            <p:spPr bwMode="auto">
              <a:xfrm>
                <a:off x="3628" y="2044"/>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08340" name="Group 637"/>
              <p:cNvGrpSpPr>
                <a:grpSpLocks/>
              </p:cNvGrpSpPr>
              <p:nvPr/>
            </p:nvGrpSpPr>
            <p:grpSpPr bwMode="auto">
              <a:xfrm>
                <a:off x="3325" y="2068"/>
                <a:ext cx="295" cy="1"/>
                <a:chOff x="3325" y="2068"/>
                <a:chExt cx="295" cy="1"/>
              </a:xfrm>
            </p:grpSpPr>
            <p:sp>
              <p:nvSpPr>
                <p:cNvPr id="108341" name="Line 638"/>
                <p:cNvSpPr>
                  <a:spLocks noChangeShapeType="1"/>
                </p:cNvSpPr>
                <p:nvPr/>
              </p:nvSpPr>
              <p:spPr bwMode="auto">
                <a:xfrm>
                  <a:off x="3325"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342" name="Line 639"/>
                <p:cNvSpPr>
                  <a:spLocks noChangeShapeType="1"/>
                </p:cNvSpPr>
                <p:nvPr/>
              </p:nvSpPr>
              <p:spPr bwMode="auto">
                <a:xfrm>
                  <a:off x="338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343" name="Line 640"/>
                <p:cNvSpPr>
                  <a:spLocks noChangeShapeType="1"/>
                </p:cNvSpPr>
                <p:nvPr/>
              </p:nvSpPr>
              <p:spPr bwMode="auto">
                <a:xfrm>
                  <a:off x="343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344" name="Line 641"/>
                <p:cNvSpPr>
                  <a:spLocks noChangeShapeType="1"/>
                </p:cNvSpPr>
                <p:nvPr/>
              </p:nvSpPr>
              <p:spPr bwMode="auto">
                <a:xfrm>
                  <a:off x="3493" y="206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345" name="Line 642"/>
                <p:cNvSpPr>
                  <a:spLocks noChangeShapeType="1"/>
                </p:cNvSpPr>
                <p:nvPr/>
              </p:nvSpPr>
              <p:spPr bwMode="auto">
                <a:xfrm>
                  <a:off x="354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346" name="Line 643"/>
                <p:cNvSpPr>
                  <a:spLocks noChangeShapeType="1"/>
                </p:cNvSpPr>
                <p:nvPr/>
              </p:nvSpPr>
              <p:spPr bwMode="auto">
                <a:xfrm>
                  <a:off x="3604"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758" name="Group 644"/>
            <p:cNvGrpSpPr>
              <a:grpSpLocks/>
            </p:cNvGrpSpPr>
            <p:nvPr/>
          </p:nvGrpSpPr>
          <p:grpSpPr bwMode="auto">
            <a:xfrm>
              <a:off x="3796" y="2036"/>
              <a:ext cx="415" cy="56"/>
              <a:chOff x="3796" y="2036"/>
              <a:chExt cx="415" cy="56"/>
            </a:xfrm>
          </p:grpSpPr>
          <p:sp>
            <p:nvSpPr>
              <p:cNvPr id="108331" name="Freeform 645"/>
              <p:cNvSpPr>
                <a:spLocks/>
              </p:cNvSpPr>
              <p:nvPr/>
            </p:nvSpPr>
            <p:spPr bwMode="auto">
              <a:xfrm>
                <a:off x="4099"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8332" name="Group 646"/>
              <p:cNvGrpSpPr>
                <a:grpSpLocks/>
              </p:cNvGrpSpPr>
              <p:nvPr/>
            </p:nvGrpSpPr>
            <p:grpSpPr bwMode="auto">
              <a:xfrm>
                <a:off x="3796" y="2068"/>
                <a:ext cx="295" cy="1"/>
                <a:chOff x="3796" y="2068"/>
                <a:chExt cx="295" cy="1"/>
              </a:xfrm>
            </p:grpSpPr>
            <p:sp>
              <p:nvSpPr>
                <p:cNvPr id="108333" name="Line 647"/>
                <p:cNvSpPr>
                  <a:spLocks noChangeShapeType="1"/>
                </p:cNvSpPr>
                <p:nvPr/>
              </p:nvSpPr>
              <p:spPr bwMode="auto">
                <a:xfrm>
                  <a:off x="3796"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334" name="Line 648"/>
                <p:cNvSpPr>
                  <a:spLocks noChangeShapeType="1"/>
                </p:cNvSpPr>
                <p:nvPr/>
              </p:nvSpPr>
              <p:spPr bwMode="auto">
                <a:xfrm>
                  <a:off x="385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335" name="Line 649"/>
                <p:cNvSpPr>
                  <a:spLocks noChangeShapeType="1"/>
                </p:cNvSpPr>
                <p:nvPr/>
              </p:nvSpPr>
              <p:spPr bwMode="auto">
                <a:xfrm>
                  <a:off x="390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336" name="Line 650"/>
                <p:cNvSpPr>
                  <a:spLocks noChangeShapeType="1"/>
                </p:cNvSpPr>
                <p:nvPr/>
              </p:nvSpPr>
              <p:spPr bwMode="auto">
                <a:xfrm>
                  <a:off x="396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337" name="Line 651"/>
                <p:cNvSpPr>
                  <a:spLocks noChangeShapeType="1"/>
                </p:cNvSpPr>
                <p:nvPr/>
              </p:nvSpPr>
              <p:spPr bwMode="auto">
                <a:xfrm>
                  <a:off x="4019"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338" name="Line 652"/>
                <p:cNvSpPr>
                  <a:spLocks noChangeShapeType="1"/>
                </p:cNvSpPr>
                <p:nvPr/>
              </p:nvSpPr>
              <p:spPr bwMode="auto">
                <a:xfrm>
                  <a:off x="4075"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759" name="Group 653"/>
            <p:cNvGrpSpPr>
              <a:grpSpLocks/>
            </p:cNvGrpSpPr>
            <p:nvPr/>
          </p:nvGrpSpPr>
          <p:grpSpPr bwMode="auto">
            <a:xfrm>
              <a:off x="4267" y="2036"/>
              <a:ext cx="415" cy="56"/>
              <a:chOff x="4267" y="2036"/>
              <a:chExt cx="415" cy="56"/>
            </a:xfrm>
          </p:grpSpPr>
          <p:sp>
            <p:nvSpPr>
              <p:cNvPr id="108323" name="Freeform 654"/>
              <p:cNvSpPr>
                <a:spLocks/>
              </p:cNvSpPr>
              <p:nvPr/>
            </p:nvSpPr>
            <p:spPr bwMode="auto">
              <a:xfrm>
                <a:off x="4570"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8324" name="Group 655"/>
              <p:cNvGrpSpPr>
                <a:grpSpLocks/>
              </p:cNvGrpSpPr>
              <p:nvPr/>
            </p:nvGrpSpPr>
            <p:grpSpPr bwMode="auto">
              <a:xfrm>
                <a:off x="4267" y="2068"/>
                <a:ext cx="295" cy="1"/>
                <a:chOff x="4267" y="2068"/>
                <a:chExt cx="295" cy="1"/>
              </a:xfrm>
            </p:grpSpPr>
            <p:sp>
              <p:nvSpPr>
                <p:cNvPr id="108325" name="Line 656"/>
                <p:cNvSpPr>
                  <a:spLocks noChangeShapeType="1"/>
                </p:cNvSpPr>
                <p:nvPr/>
              </p:nvSpPr>
              <p:spPr bwMode="auto">
                <a:xfrm>
                  <a:off x="426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326" name="Line 657"/>
                <p:cNvSpPr>
                  <a:spLocks noChangeShapeType="1"/>
                </p:cNvSpPr>
                <p:nvPr/>
              </p:nvSpPr>
              <p:spPr bwMode="auto">
                <a:xfrm>
                  <a:off x="4323"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327" name="Line 658"/>
                <p:cNvSpPr>
                  <a:spLocks noChangeShapeType="1"/>
                </p:cNvSpPr>
                <p:nvPr/>
              </p:nvSpPr>
              <p:spPr bwMode="auto">
                <a:xfrm>
                  <a:off x="4379"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328" name="Line 659"/>
                <p:cNvSpPr>
                  <a:spLocks noChangeShapeType="1"/>
                </p:cNvSpPr>
                <p:nvPr/>
              </p:nvSpPr>
              <p:spPr bwMode="auto">
                <a:xfrm>
                  <a:off x="4435"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329" name="Line 660"/>
                <p:cNvSpPr>
                  <a:spLocks noChangeShapeType="1"/>
                </p:cNvSpPr>
                <p:nvPr/>
              </p:nvSpPr>
              <p:spPr bwMode="auto">
                <a:xfrm>
                  <a:off x="4491" y="206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330" name="Line 661"/>
                <p:cNvSpPr>
                  <a:spLocks noChangeShapeType="1"/>
                </p:cNvSpPr>
                <p:nvPr/>
              </p:nvSpPr>
              <p:spPr bwMode="auto">
                <a:xfrm>
                  <a:off x="4546"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760" name="Group 662"/>
            <p:cNvGrpSpPr>
              <a:grpSpLocks/>
            </p:cNvGrpSpPr>
            <p:nvPr/>
          </p:nvGrpSpPr>
          <p:grpSpPr bwMode="auto">
            <a:xfrm>
              <a:off x="4259" y="2347"/>
              <a:ext cx="415" cy="56"/>
              <a:chOff x="4259" y="2347"/>
              <a:chExt cx="415" cy="56"/>
            </a:xfrm>
          </p:grpSpPr>
          <p:sp>
            <p:nvSpPr>
              <p:cNvPr id="108315" name="Freeform 663"/>
              <p:cNvSpPr>
                <a:spLocks/>
              </p:cNvSpPr>
              <p:nvPr/>
            </p:nvSpPr>
            <p:spPr bwMode="auto">
              <a:xfrm>
                <a:off x="4562"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8316" name="Group 664"/>
              <p:cNvGrpSpPr>
                <a:grpSpLocks/>
              </p:cNvGrpSpPr>
              <p:nvPr/>
            </p:nvGrpSpPr>
            <p:grpSpPr bwMode="auto">
              <a:xfrm>
                <a:off x="4259" y="2371"/>
                <a:ext cx="295" cy="1"/>
                <a:chOff x="4259" y="2371"/>
                <a:chExt cx="295" cy="1"/>
              </a:xfrm>
            </p:grpSpPr>
            <p:sp>
              <p:nvSpPr>
                <p:cNvPr id="108317" name="Line 665"/>
                <p:cNvSpPr>
                  <a:spLocks noChangeShapeType="1"/>
                </p:cNvSpPr>
                <p:nvPr/>
              </p:nvSpPr>
              <p:spPr bwMode="auto">
                <a:xfrm>
                  <a:off x="425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318" name="Line 666"/>
                <p:cNvSpPr>
                  <a:spLocks noChangeShapeType="1"/>
                </p:cNvSpPr>
                <p:nvPr/>
              </p:nvSpPr>
              <p:spPr bwMode="auto">
                <a:xfrm>
                  <a:off x="4315"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319" name="Line 667"/>
                <p:cNvSpPr>
                  <a:spLocks noChangeShapeType="1"/>
                </p:cNvSpPr>
                <p:nvPr/>
              </p:nvSpPr>
              <p:spPr bwMode="auto">
                <a:xfrm>
                  <a:off x="4371"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320" name="Line 668"/>
                <p:cNvSpPr>
                  <a:spLocks noChangeShapeType="1"/>
                </p:cNvSpPr>
                <p:nvPr/>
              </p:nvSpPr>
              <p:spPr bwMode="auto">
                <a:xfrm>
                  <a:off x="4427"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321" name="Line 669"/>
                <p:cNvSpPr>
                  <a:spLocks noChangeShapeType="1"/>
                </p:cNvSpPr>
                <p:nvPr/>
              </p:nvSpPr>
              <p:spPr bwMode="auto">
                <a:xfrm>
                  <a:off x="4483"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322" name="Line 670"/>
                <p:cNvSpPr>
                  <a:spLocks noChangeShapeType="1"/>
                </p:cNvSpPr>
                <p:nvPr/>
              </p:nvSpPr>
              <p:spPr bwMode="auto">
                <a:xfrm>
                  <a:off x="4538"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761" name="Group 671"/>
            <p:cNvGrpSpPr>
              <a:grpSpLocks/>
            </p:cNvGrpSpPr>
            <p:nvPr/>
          </p:nvGrpSpPr>
          <p:grpSpPr bwMode="auto">
            <a:xfrm>
              <a:off x="3796" y="2347"/>
              <a:ext cx="415" cy="56"/>
              <a:chOff x="3796" y="2347"/>
              <a:chExt cx="415" cy="56"/>
            </a:xfrm>
          </p:grpSpPr>
          <p:sp>
            <p:nvSpPr>
              <p:cNvPr id="108307" name="Freeform 672"/>
              <p:cNvSpPr>
                <a:spLocks/>
              </p:cNvSpPr>
              <p:nvPr/>
            </p:nvSpPr>
            <p:spPr bwMode="auto">
              <a:xfrm>
                <a:off x="4099"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8308" name="Group 673"/>
              <p:cNvGrpSpPr>
                <a:grpSpLocks/>
              </p:cNvGrpSpPr>
              <p:nvPr/>
            </p:nvGrpSpPr>
            <p:grpSpPr bwMode="auto">
              <a:xfrm>
                <a:off x="3796" y="2371"/>
                <a:ext cx="295" cy="1"/>
                <a:chOff x="3796" y="2371"/>
                <a:chExt cx="295" cy="1"/>
              </a:xfrm>
            </p:grpSpPr>
            <p:sp>
              <p:nvSpPr>
                <p:cNvPr id="108309" name="Line 674"/>
                <p:cNvSpPr>
                  <a:spLocks noChangeShapeType="1"/>
                </p:cNvSpPr>
                <p:nvPr/>
              </p:nvSpPr>
              <p:spPr bwMode="auto">
                <a:xfrm>
                  <a:off x="379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310" name="Line 675"/>
                <p:cNvSpPr>
                  <a:spLocks noChangeShapeType="1"/>
                </p:cNvSpPr>
                <p:nvPr/>
              </p:nvSpPr>
              <p:spPr bwMode="auto">
                <a:xfrm>
                  <a:off x="3852"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311" name="Line 676"/>
                <p:cNvSpPr>
                  <a:spLocks noChangeShapeType="1"/>
                </p:cNvSpPr>
                <p:nvPr/>
              </p:nvSpPr>
              <p:spPr bwMode="auto">
                <a:xfrm>
                  <a:off x="3908"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312" name="Line 677"/>
                <p:cNvSpPr>
                  <a:spLocks noChangeShapeType="1"/>
                </p:cNvSpPr>
                <p:nvPr/>
              </p:nvSpPr>
              <p:spPr bwMode="auto">
                <a:xfrm>
                  <a:off x="396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313" name="Line 678"/>
                <p:cNvSpPr>
                  <a:spLocks noChangeShapeType="1"/>
                </p:cNvSpPr>
                <p:nvPr/>
              </p:nvSpPr>
              <p:spPr bwMode="auto">
                <a:xfrm>
                  <a:off x="401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314" name="Line 679"/>
                <p:cNvSpPr>
                  <a:spLocks noChangeShapeType="1"/>
                </p:cNvSpPr>
                <p:nvPr/>
              </p:nvSpPr>
              <p:spPr bwMode="auto">
                <a:xfrm>
                  <a:off x="4075"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762" name="Group 680"/>
            <p:cNvGrpSpPr>
              <a:grpSpLocks/>
            </p:cNvGrpSpPr>
            <p:nvPr/>
          </p:nvGrpSpPr>
          <p:grpSpPr bwMode="auto">
            <a:xfrm>
              <a:off x="3333" y="2339"/>
              <a:ext cx="415" cy="64"/>
              <a:chOff x="3333" y="2339"/>
              <a:chExt cx="415" cy="64"/>
            </a:xfrm>
          </p:grpSpPr>
          <p:sp>
            <p:nvSpPr>
              <p:cNvPr id="108299" name="Freeform 681"/>
              <p:cNvSpPr>
                <a:spLocks/>
              </p:cNvSpPr>
              <p:nvPr/>
            </p:nvSpPr>
            <p:spPr bwMode="auto">
              <a:xfrm>
                <a:off x="3636" y="2339"/>
                <a:ext cx="112" cy="64"/>
              </a:xfrm>
              <a:custGeom>
                <a:avLst/>
                <a:gdLst>
                  <a:gd name="T0" fmla="*/ 112 w 112"/>
                  <a:gd name="T1" fmla="*/ 32 h 64"/>
                  <a:gd name="T2" fmla="*/ 0 w 112"/>
                  <a:gd name="T3" fmla="*/ 64 h 64"/>
                  <a:gd name="T4" fmla="*/ 0 w 112"/>
                  <a:gd name="T5" fmla="*/ 32 h 64"/>
                  <a:gd name="T6" fmla="*/ 0 w 112"/>
                  <a:gd name="T7" fmla="*/ 0 h 64"/>
                  <a:gd name="T8" fmla="*/ 112 w 112"/>
                  <a:gd name="T9" fmla="*/ 32 h 64"/>
                  <a:gd name="T10" fmla="*/ 0 60000 65536"/>
                  <a:gd name="T11" fmla="*/ 0 60000 65536"/>
                  <a:gd name="T12" fmla="*/ 0 60000 65536"/>
                  <a:gd name="T13" fmla="*/ 0 60000 65536"/>
                  <a:gd name="T14" fmla="*/ 0 60000 65536"/>
                  <a:gd name="T15" fmla="*/ 0 w 112"/>
                  <a:gd name="T16" fmla="*/ 0 h 64"/>
                  <a:gd name="T17" fmla="*/ 112 w 112"/>
                  <a:gd name="T18" fmla="*/ 64 h 64"/>
                </a:gdLst>
                <a:ahLst/>
                <a:cxnLst>
                  <a:cxn ang="T10">
                    <a:pos x="T0" y="T1"/>
                  </a:cxn>
                  <a:cxn ang="T11">
                    <a:pos x="T2" y="T3"/>
                  </a:cxn>
                  <a:cxn ang="T12">
                    <a:pos x="T4" y="T5"/>
                  </a:cxn>
                  <a:cxn ang="T13">
                    <a:pos x="T6" y="T7"/>
                  </a:cxn>
                  <a:cxn ang="T14">
                    <a:pos x="T8" y="T9"/>
                  </a:cxn>
                </a:cxnLst>
                <a:rect l="T15" t="T16" r="T17" b="T18"/>
                <a:pathLst>
                  <a:path w="112" h="64">
                    <a:moveTo>
                      <a:pt x="112" y="32"/>
                    </a:moveTo>
                    <a:lnTo>
                      <a:pt x="0" y="64"/>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8300" name="Group 682"/>
              <p:cNvGrpSpPr>
                <a:grpSpLocks/>
              </p:cNvGrpSpPr>
              <p:nvPr/>
            </p:nvGrpSpPr>
            <p:grpSpPr bwMode="auto">
              <a:xfrm>
                <a:off x="3333" y="2371"/>
                <a:ext cx="295" cy="1"/>
                <a:chOff x="3333" y="2371"/>
                <a:chExt cx="295" cy="1"/>
              </a:xfrm>
            </p:grpSpPr>
            <p:sp>
              <p:nvSpPr>
                <p:cNvPr id="108301" name="Line 683"/>
                <p:cNvSpPr>
                  <a:spLocks noChangeShapeType="1"/>
                </p:cNvSpPr>
                <p:nvPr/>
              </p:nvSpPr>
              <p:spPr bwMode="auto">
                <a:xfrm>
                  <a:off x="333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302" name="Line 684"/>
                <p:cNvSpPr>
                  <a:spLocks noChangeShapeType="1"/>
                </p:cNvSpPr>
                <p:nvPr/>
              </p:nvSpPr>
              <p:spPr bwMode="auto">
                <a:xfrm>
                  <a:off x="338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303" name="Line 685"/>
                <p:cNvSpPr>
                  <a:spLocks noChangeShapeType="1"/>
                </p:cNvSpPr>
                <p:nvPr/>
              </p:nvSpPr>
              <p:spPr bwMode="auto">
                <a:xfrm>
                  <a:off x="3445"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304" name="Line 686"/>
                <p:cNvSpPr>
                  <a:spLocks noChangeShapeType="1"/>
                </p:cNvSpPr>
                <p:nvPr/>
              </p:nvSpPr>
              <p:spPr bwMode="auto">
                <a:xfrm>
                  <a:off x="3501"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305" name="Line 687"/>
                <p:cNvSpPr>
                  <a:spLocks noChangeShapeType="1"/>
                </p:cNvSpPr>
                <p:nvPr/>
              </p:nvSpPr>
              <p:spPr bwMode="auto">
                <a:xfrm>
                  <a:off x="355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306" name="Line 688"/>
                <p:cNvSpPr>
                  <a:spLocks noChangeShapeType="1"/>
                </p:cNvSpPr>
                <p:nvPr/>
              </p:nvSpPr>
              <p:spPr bwMode="auto">
                <a:xfrm>
                  <a:off x="3612"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763" name="Group 689"/>
            <p:cNvGrpSpPr>
              <a:grpSpLocks/>
            </p:cNvGrpSpPr>
            <p:nvPr/>
          </p:nvGrpSpPr>
          <p:grpSpPr bwMode="auto">
            <a:xfrm>
              <a:off x="3325" y="2650"/>
              <a:ext cx="415" cy="56"/>
              <a:chOff x="3325" y="2650"/>
              <a:chExt cx="415" cy="56"/>
            </a:xfrm>
          </p:grpSpPr>
          <p:sp>
            <p:nvSpPr>
              <p:cNvPr id="108291" name="Freeform 690"/>
              <p:cNvSpPr>
                <a:spLocks/>
              </p:cNvSpPr>
              <p:nvPr/>
            </p:nvSpPr>
            <p:spPr bwMode="auto">
              <a:xfrm>
                <a:off x="3628"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8292" name="Group 691"/>
              <p:cNvGrpSpPr>
                <a:grpSpLocks/>
              </p:cNvGrpSpPr>
              <p:nvPr/>
            </p:nvGrpSpPr>
            <p:grpSpPr bwMode="auto">
              <a:xfrm>
                <a:off x="3325" y="2674"/>
                <a:ext cx="295" cy="1"/>
                <a:chOff x="3325" y="2674"/>
                <a:chExt cx="295" cy="1"/>
              </a:xfrm>
            </p:grpSpPr>
            <p:sp>
              <p:nvSpPr>
                <p:cNvPr id="108293" name="Line 692"/>
                <p:cNvSpPr>
                  <a:spLocks noChangeShapeType="1"/>
                </p:cNvSpPr>
                <p:nvPr/>
              </p:nvSpPr>
              <p:spPr bwMode="auto">
                <a:xfrm>
                  <a:off x="332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294" name="Line 693"/>
                <p:cNvSpPr>
                  <a:spLocks noChangeShapeType="1"/>
                </p:cNvSpPr>
                <p:nvPr/>
              </p:nvSpPr>
              <p:spPr bwMode="auto">
                <a:xfrm>
                  <a:off x="338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295" name="Line 694"/>
                <p:cNvSpPr>
                  <a:spLocks noChangeShapeType="1"/>
                </p:cNvSpPr>
                <p:nvPr/>
              </p:nvSpPr>
              <p:spPr bwMode="auto">
                <a:xfrm>
                  <a:off x="3437"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296" name="Line 695"/>
                <p:cNvSpPr>
                  <a:spLocks noChangeShapeType="1"/>
                </p:cNvSpPr>
                <p:nvPr/>
              </p:nvSpPr>
              <p:spPr bwMode="auto">
                <a:xfrm>
                  <a:off x="3493" y="2674"/>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297" name="Line 696"/>
                <p:cNvSpPr>
                  <a:spLocks noChangeShapeType="1"/>
                </p:cNvSpPr>
                <p:nvPr/>
              </p:nvSpPr>
              <p:spPr bwMode="auto">
                <a:xfrm>
                  <a:off x="354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298" name="Line 697"/>
                <p:cNvSpPr>
                  <a:spLocks noChangeShapeType="1"/>
                </p:cNvSpPr>
                <p:nvPr/>
              </p:nvSpPr>
              <p:spPr bwMode="auto">
                <a:xfrm>
                  <a:off x="3604"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764" name="Group 698"/>
            <p:cNvGrpSpPr>
              <a:grpSpLocks/>
            </p:cNvGrpSpPr>
            <p:nvPr/>
          </p:nvGrpSpPr>
          <p:grpSpPr bwMode="auto">
            <a:xfrm>
              <a:off x="3788" y="2650"/>
              <a:ext cx="415" cy="56"/>
              <a:chOff x="3788" y="2650"/>
              <a:chExt cx="415" cy="56"/>
            </a:xfrm>
          </p:grpSpPr>
          <p:sp>
            <p:nvSpPr>
              <p:cNvPr id="108283" name="Freeform 699"/>
              <p:cNvSpPr>
                <a:spLocks/>
              </p:cNvSpPr>
              <p:nvPr/>
            </p:nvSpPr>
            <p:spPr bwMode="auto">
              <a:xfrm>
                <a:off x="4091"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8284" name="Group 700"/>
              <p:cNvGrpSpPr>
                <a:grpSpLocks/>
              </p:cNvGrpSpPr>
              <p:nvPr/>
            </p:nvGrpSpPr>
            <p:grpSpPr bwMode="auto">
              <a:xfrm>
                <a:off x="3788" y="2674"/>
                <a:ext cx="295" cy="1"/>
                <a:chOff x="3788" y="2674"/>
                <a:chExt cx="295" cy="1"/>
              </a:xfrm>
            </p:grpSpPr>
            <p:sp>
              <p:nvSpPr>
                <p:cNvPr id="108285" name="Line 701"/>
                <p:cNvSpPr>
                  <a:spLocks noChangeShapeType="1"/>
                </p:cNvSpPr>
                <p:nvPr/>
              </p:nvSpPr>
              <p:spPr bwMode="auto">
                <a:xfrm>
                  <a:off x="378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286" name="Line 702"/>
                <p:cNvSpPr>
                  <a:spLocks noChangeShapeType="1"/>
                </p:cNvSpPr>
                <p:nvPr/>
              </p:nvSpPr>
              <p:spPr bwMode="auto">
                <a:xfrm>
                  <a:off x="3844"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287" name="Line 703"/>
                <p:cNvSpPr>
                  <a:spLocks noChangeShapeType="1"/>
                </p:cNvSpPr>
                <p:nvPr/>
              </p:nvSpPr>
              <p:spPr bwMode="auto">
                <a:xfrm>
                  <a:off x="3900"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288" name="Line 704"/>
                <p:cNvSpPr>
                  <a:spLocks noChangeShapeType="1"/>
                </p:cNvSpPr>
                <p:nvPr/>
              </p:nvSpPr>
              <p:spPr bwMode="auto">
                <a:xfrm>
                  <a:off x="395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289" name="Line 705"/>
                <p:cNvSpPr>
                  <a:spLocks noChangeShapeType="1"/>
                </p:cNvSpPr>
                <p:nvPr/>
              </p:nvSpPr>
              <p:spPr bwMode="auto">
                <a:xfrm>
                  <a:off x="401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290" name="Line 706"/>
                <p:cNvSpPr>
                  <a:spLocks noChangeShapeType="1"/>
                </p:cNvSpPr>
                <p:nvPr/>
              </p:nvSpPr>
              <p:spPr bwMode="auto">
                <a:xfrm>
                  <a:off x="4067"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765" name="Group 707"/>
            <p:cNvGrpSpPr>
              <a:grpSpLocks/>
            </p:cNvGrpSpPr>
            <p:nvPr/>
          </p:nvGrpSpPr>
          <p:grpSpPr bwMode="auto">
            <a:xfrm>
              <a:off x="3325" y="2953"/>
              <a:ext cx="415" cy="56"/>
              <a:chOff x="3325" y="2953"/>
              <a:chExt cx="415" cy="56"/>
            </a:xfrm>
          </p:grpSpPr>
          <p:sp>
            <p:nvSpPr>
              <p:cNvPr id="108275" name="Freeform 708"/>
              <p:cNvSpPr>
                <a:spLocks/>
              </p:cNvSpPr>
              <p:nvPr/>
            </p:nvSpPr>
            <p:spPr bwMode="auto">
              <a:xfrm>
                <a:off x="3628"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8276" name="Group 709"/>
              <p:cNvGrpSpPr>
                <a:grpSpLocks/>
              </p:cNvGrpSpPr>
              <p:nvPr/>
            </p:nvGrpSpPr>
            <p:grpSpPr bwMode="auto">
              <a:xfrm>
                <a:off x="3325" y="2985"/>
                <a:ext cx="295" cy="1"/>
                <a:chOff x="3325" y="2985"/>
                <a:chExt cx="295" cy="1"/>
              </a:xfrm>
            </p:grpSpPr>
            <p:sp>
              <p:nvSpPr>
                <p:cNvPr id="108277" name="Line 710"/>
                <p:cNvSpPr>
                  <a:spLocks noChangeShapeType="1"/>
                </p:cNvSpPr>
                <p:nvPr/>
              </p:nvSpPr>
              <p:spPr bwMode="auto">
                <a:xfrm>
                  <a:off x="332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278" name="Line 711"/>
                <p:cNvSpPr>
                  <a:spLocks noChangeShapeType="1"/>
                </p:cNvSpPr>
                <p:nvPr/>
              </p:nvSpPr>
              <p:spPr bwMode="auto">
                <a:xfrm>
                  <a:off x="338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279" name="Line 712"/>
                <p:cNvSpPr>
                  <a:spLocks noChangeShapeType="1"/>
                </p:cNvSpPr>
                <p:nvPr/>
              </p:nvSpPr>
              <p:spPr bwMode="auto">
                <a:xfrm>
                  <a:off x="3437"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280" name="Line 713"/>
                <p:cNvSpPr>
                  <a:spLocks noChangeShapeType="1"/>
                </p:cNvSpPr>
                <p:nvPr/>
              </p:nvSpPr>
              <p:spPr bwMode="auto">
                <a:xfrm>
                  <a:off x="3493" y="2985"/>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281" name="Line 714"/>
                <p:cNvSpPr>
                  <a:spLocks noChangeShapeType="1"/>
                </p:cNvSpPr>
                <p:nvPr/>
              </p:nvSpPr>
              <p:spPr bwMode="auto">
                <a:xfrm>
                  <a:off x="354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282" name="Line 715"/>
                <p:cNvSpPr>
                  <a:spLocks noChangeShapeType="1"/>
                </p:cNvSpPr>
                <p:nvPr/>
              </p:nvSpPr>
              <p:spPr bwMode="auto">
                <a:xfrm>
                  <a:off x="3604"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766" name="Group 716"/>
            <p:cNvGrpSpPr>
              <a:grpSpLocks/>
            </p:cNvGrpSpPr>
            <p:nvPr/>
          </p:nvGrpSpPr>
          <p:grpSpPr bwMode="auto">
            <a:xfrm>
              <a:off x="3788" y="2953"/>
              <a:ext cx="415" cy="56"/>
              <a:chOff x="3788" y="2953"/>
              <a:chExt cx="415" cy="56"/>
            </a:xfrm>
          </p:grpSpPr>
          <p:sp>
            <p:nvSpPr>
              <p:cNvPr id="108267" name="Freeform 717"/>
              <p:cNvSpPr>
                <a:spLocks/>
              </p:cNvSpPr>
              <p:nvPr/>
            </p:nvSpPr>
            <p:spPr bwMode="auto">
              <a:xfrm>
                <a:off x="4091"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8268" name="Group 718"/>
              <p:cNvGrpSpPr>
                <a:grpSpLocks/>
              </p:cNvGrpSpPr>
              <p:nvPr/>
            </p:nvGrpSpPr>
            <p:grpSpPr bwMode="auto">
              <a:xfrm>
                <a:off x="3788" y="2985"/>
                <a:ext cx="295" cy="1"/>
                <a:chOff x="3788" y="2985"/>
                <a:chExt cx="295" cy="1"/>
              </a:xfrm>
            </p:grpSpPr>
            <p:sp>
              <p:nvSpPr>
                <p:cNvPr id="108269" name="Line 719"/>
                <p:cNvSpPr>
                  <a:spLocks noChangeShapeType="1"/>
                </p:cNvSpPr>
                <p:nvPr/>
              </p:nvSpPr>
              <p:spPr bwMode="auto">
                <a:xfrm>
                  <a:off x="378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270" name="Line 720"/>
                <p:cNvSpPr>
                  <a:spLocks noChangeShapeType="1"/>
                </p:cNvSpPr>
                <p:nvPr/>
              </p:nvSpPr>
              <p:spPr bwMode="auto">
                <a:xfrm>
                  <a:off x="3844"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271" name="Line 721"/>
                <p:cNvSpPr>
                  <a:spLocks noChangeShapeType="1"/>
                </p:cNvSpPr>
                <p:nvPr/>
              </p:nvSpPr>
              <p:spPr bwMode="auto">
                <a:xfrm>
                  <a:off x="3900"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272" name="Line 722"/>
                <p:cNvSpPr>
                  <a:spLocks noChangeShapeType="1"/>
                </p:cNvSpPr>
                <p:nvPr/>
              </p:nvSpPr>
              <p:spPr bwMode="auto">
                <a:xfrm>
                  <a:off x="395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273" name="Line 723"/>
                <p:cNvSpPr>
                  <a:spLocks noChangeShapeType="1"/>
                </p:cNvSpPr>
                <p:nvPr/>
              </p:nvSpPr>
              <p:spPr bwMode="auto">
                <a:xfrm>
                  <a:off x="401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274" name="Line 724"/>
                <p:cNvSpPr>
                  <a:spLocks noChangeShapeType="1"/>
                </p:cNvSpPr>
                <p:nvPr/>
              </p:nvSpPr>
              <p:spPr bwMode="auto">
                <a:xfrm>
                  <a:off x="4067"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767" name="Group 725"/>
            <p:cNvGrpSpPr>
              <a:grpSpLocks/>
            </p:cNvGrpSpPr>
            <p:nvPr/>
          </p:nvGrpSpPr>
          <p:grpSpPr bwMode="auto">
            <a:xfrm>
              <a:off x="4251" y="2953"/>
              <a:ext cx="415" cy="56"/>
              <a:chOff x="4251" y="2953"/>
              <a:chExt cx="415" cy="56"/>
            </a:xfrm>
          </p:grpSpPr>
          <p:sp>
            <p:nvSpPr>
              <p:cNvPr id="108259" name="Freeform 726"/>
              <p:cNvSpPr>
                <a:spLocks/>
              </p:cNvSpPr>
              <p:nvPr/>
            </p:nvSpPr>
            <p:spPr bwMode="auto">
              <a:xfrm>
                <a:off x="4554"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8260" name="Group 727"/>
              <p:cNvGrpSpPr>
                <a:grpSpLocks/>
              </p:cNvGrpSpPr>
              <p:nvPr/>
            </p:nvGrpSpPr>
            <p:grpSpPr bwMode="auto">
              <a:xfrm>
                <a:off x="4251" y="2985"/>
                <a:ext cx="295" cy="1"/>
                <a:chOff x="4251" y="2985"/>
                <a:chExt cx="295" cy="1"/>
              </a:xfrm>
            </p:grpSpPr>
            <p:sp>
              <p:nvSpPr>
                <p:cNvPr id="108261" name="Line 728"/>
                <p:cNvSpPr>
                  <a:spLocks noChangeShapeType="1"/>
                </p:cNvSpPr>
                <p:nvPr/>
              </p:nvSpPr>
              <p:spPr bwMode="auto">
                <a:xfrm>
                  <a:off x="425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262" name="Line 729"/>
                <p:cNvSpPr>
                  <a:spLocks noChangeShapeType="1"/>
                </p:cNvSpPr>
                <p:nvPr/>
              </p:nvSpPr>
              <p:spPr bwMode="auto">
                <a:xfrm>
                  <a:off x="4307"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263" name="Line 730"/>
                <p:cNvSpPr>
                  <a:spLocks noChangeShapeType="1"/>
                </p:cNvSpPr>
                <p:nvPr/>
              </p:nvSpPr>
              <p:spPr bwMode="auto">
                <a:xfrm>
                  <a:off x="4363"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264" name="Line 731"/>
                <p:cNvSpPr>
                  <a:spLocks noChangeShapeType="1"/>
                </p:cNvSpPr>
                <p:nvPr/>
              </p:nvSpPr>
              <p:spPr bwMode="auto">
                <a:xfrm>
                  <a:off x="441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265" name="Line 732"/>
                <p:cNvSpPr>
                  <a:spLocks noChangeShapeType="1"/>
                </p:cNvSpPr>
                <p:nvPr/>
              </p:nvSpPr>
              <p:spPr bwMode="auto">
                <a:xfrm>
                  <a:off x="447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266" name="Line 733"/>
                <p:cNvSpPr>
                  <a:spLocks noChangeShapeType="1"/>
                </p:cNvSpPr>
                <p:nvPr/>
              </p:nvSpPr>
              <p:spPr bwMode="auto">
                <a:xfrm>
                  <a:off x="4530"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768" name="Group 734"/>
            <p:cNvGrpSpPr>
              <a:grpSpLocks/>
            </p:cNvGrpSpPr>
            <p:nvPr/>
          </p:nvGrpSpPr>
          <p:grpSpPr bwMode="auto">
            <a:xfrm>
              <a:off x="4674" y="1741"/>
              <a:ext cx="40" cy="1260"/>
              <a:chOff x="4674" y="1741"/>
              <a:chExt cx="40" cy="1260"/>
            </a:xfrm>
          </p:grpSpPr>
          <p:sp>
            <p:nvSpPr>
              <p:cNvPr id="108249" name="Oval 735"/>
              <p:cNvSpPr>
                <a:spLocks noChangeArrowheads="1"/>
              </p:cNvSpPr>
              <p:nvPr/>
            </p:nvSpPr>
            <p:spPr bwMode="auto">
              <a:xfrm>
                <a:off x="4674" y="1741"/>
                <a:ext cx="32" cy="40"/>
              </a:xfrm>
              <a:prstGeom prst="ellipse">
                <a:avLst/>
              </a:prstGeom>
              <a:solidFill>
                <a:schemeClr val="bg2"/>
              </a:solidFill>
              <a:ln w="9525">
                <a:solidFill>
                  <a:schemeClr val="bg2"/>
                </a:solidFill>
                <a:round/>
                <a:headEnd/>
                <a:tailEnd/>
              </a:ln>
            </p:spPr>
            <p:txBody>
              <a:bodyPr/>
              <a:lstStyle/>
              <a:p>
                <a:endParaRPr lang="en-US"/>
              </a:p>
            </p:txBody>
          </p:sp>
          <p:sp>
            <p:nvSpPr>
              <p:cNvPr id="108250" name="Oval 736"/>
              <p:cNvSpPr>
                <a:spLocks noChangeArrowheads="1"/>
              </p:cNvSpPr>
              <p:nvPr/>
            </p:nvSpPr>
            <p:spPr bwMode="auto">
              <a:xfrm>
                <a:off x="4674" y="1741"/>
                <a:ext cx="32" cy="40"/>
              </a:xfrm>
              <a:prstGeom prst="ellipse">
                <a:avLst/>
              </a:prstGeom>
              <a:solidFill>
                <a:schemeClr val="bg2"/>
              </a:solidFill>
              <a:ln w="25400">
                <a:solidFill>
                  <a:schemeClr val="bg2"/>
                </a:solidFill>
                <a:round/>
                <a:headEnd/>
                <a:tailEnd/>
              </a:ln>
            </p:spPr>
            <p:txBody>
              <a:bodyPr/>
              <a:lstStyle/>
              <a:p>
                <a:endParaRPr lang="en-US"/>
              </a:p>
            </p:txBody>
          </p:sp>
          <p:sp>
            <p:nvSpPr>
              <p:cNvPr id="108251" name="Oval 737"/>
              <p:cNvSpPr>
                <a:spLocks noChangeArrowheads="1"/>
              </p:cNvSpPr>
              <p:nvPr/>
            </p:nvSpPr>
            <p:spPr bwMode="auto">
              <a:xfrm>
                <a:off x="4682" y="2044"/>
                <a:ext cx="32" cy="40"/>
              </a:xfrm>
              <a:prstGeom prst="ellipse">
                <a:avLst/>
              </a:prstGeom>
              <a:solidFill>
                <a:schemeClr val="bg2"/>
              </a:solidFill>
              <a:ln w="9525">
                <a:solidFill>
                  <a:schemeClr val="bg2"/>
                </a:solidFill>
                <a:round/>
                <a:headEnd/>
                <a:tailEnd/>
              </a:ln>
            </p:spPr>
            <p:txBody>
              <a:bodyPr/>
              <a:lstStyle/>
              <a:p>
                <a:endParaRPr lang="en-US"/>
              </a:p>
            </p:txBody>
          </p:sp>
          <p:sp>
            <p:nvSpPr>
              <p:cNvPr id="108252" name="Oval 738"/>
              <p:cNvSpPr>
                <a:spLocks noChangeArrowheads="1"/>
              </p:cNvSpPr>
              <p:nvPr/>
            </p:nvSpPr>
            <p:spPr bwMode="auto">
              <a:xfrm>
                <a:off x="4682" y="2044"/>
                <a:ext cx="32" cy="40"/>
              </a:xfrm>
              <a:prstGeom prst="ellipse">
                <a:avLst/>
              </a:prstGeom>
              <a:solidFill>
                <a:schemeClr val="bg2"/>
              </a:solidFill>
              <a:ln w="25400">
                <a:solidFill>
                  <a:schemeClr val="bg2"/>
                </a:solidFill>
                <a:round/>
                <a:headEnd/>
                <a:tailEnd/>
              </a:ln>
            </p:spPr>
            <p:txBody>
              <a:bodyPr/>
              <a:lstStyle/>
              <a:p>
                <a:endParaRPr lang="en-US"/>
              </a:p>
            </p:txBody>
          </p:sp>
          <p:sp>
            <p:nvSpPr>
              <p:cNvPr id="108253" name="Oval 739"/>
              <p:cNvSpPr>
                <a:spLocks noChangeArrowheads="1"/>
              </p:cNvSpPr>
              <p:nvPr/>
            </p:nvSpPr>
            <p:spPr bwMode="auto">
              <a:xfrm>
                <a:off x="4682" y="2355"/>
                <a:ext cx="32" cy="32"/>
              </a:xfrm>
              <a:prstGeom prst="ellipse">
                <a:avLst/>
              </a:prstGeom>
              <a:solidFill>
                <a:schemeClr val="bg2"/>
              </a:solidFill>
              <a:ln w="9525">
                <a:solidFill>
                  <a:schemeClr val="bg2"/>
                </a:solidFill>
                <a:round/>
                <a:headEnd/>
                <a:tailEnd/>
              </a:ln>
            </p:spPr>
            <p:txBody>
              <a:bodyPr/>
              <a:lstStyle/>
              <a:p>
                <a:endParaRPr lang="en-US"/>
              </a:p>
            </p:txBody>
          </p:sp>
          <p:sp>
            <p:nvSpPr>
              <p:cNvPr id="108254" name="Oval 740"/>
              <p:cNvSpPr>
                <a:spLocks noChangeArrowheads="1"/>
              </p:cNvSpPr>
              <p:nvPr/>
            </p:nvSpPr>
            <p:spPr bwMode="auto">
              <a:xfrm>
                <a:off x="4682"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08255" name="Oval 741"/>
              <p:cNvSpPr>
                <a:spLocks noChangeArrowheads="1"/>
              </p:cNvSpPr>
              <p:nvPr/>
            </p:nvSpPr>
            <p:spPr bwMode="auto">
              <a:xfrm>
                <a:off x="4674" y="2658"/>
                <a:ext cx="32" cy="40"/>
              </a:xfrm>
              <a:prstGeom prst="ellipse">
                <a:avLst/>
              </a:prstGeom>
              <a:solidFill>
                <a:schemeClr val="bg2"/>
              </a:solidFill>
              <a:ln w="9525">
                <a:solidFill>
                  <a:schemeClr val="bg2"/>
                </a:solidFill>
                <a:round/>
                <a:headEnd/>
                <a:tailEnd/>
              </a:ln>
            </p:spPr>
            <p:txBody>
              <a:bodyPr/>
              <a:lstStyle/>
              <a:p>
                <a:endParaRPr lang="en-US"/>
              </a:p>
            </p:txBody>
          </p:sp>
          <p:sp>
            <p:nvSpPr>
              <p:cNvPr id="108256" name="Oval 742"/>
              <p:cNvSpPr>
                <a:spLocks noChangeArrowheads="1"/>
              </p:cNvSpPr>
              <p:nvPr/>
            </p:nvSpPr>
            <p:spPr bwMode="auto">
              <a:xfrm>
                <a:off x="4674" y="2658"/>
                <a:ext cx="32" cy="40"/>
              </a:xfrm>
              <a:prstGeom prst="ellipse">
                <a:avLst/>
              </a:prstGeom>
              <a:solidFill>
                <a:schemeClr val="bg2"/>
              </a:solidFill>
              <a:ln w="25400">
                <a:solidFill>
                  <a:schemeClr val="bg2"/>
                </a:solidFill>
                <a:round/>
                <a:headEnd/>
                <a:tailEnd/>
              </a:ln>
            </p:spPr>
            <p:txBody>
              <a:bodyPr/>
              <a:lstStyle/>
              <a:p>
                <a:endParaRPr lang="en-US"/>
              </a:p>
            </p:txBody>
          </p:sp>
          <p:sp>
            <p:nvSpPr>
              <p:cNvPr id="108257" name="Oval 743"/>
              <p:cNvSpPr>
                <a:spLocks noChangeArrowheads="1"/>
              </p:cNvSpPr>
              <p:nvPr/>
            </p:nvSpPr>
            <p:spPr bwMode="auto">
              <a:xfrm>
                <a:off x="4674" y="2969"/>
                <a:ext cx="32" cy="32"/>
              </a:xfrm>
              <a:prstGeom prst="ellipse">
                <a:avLst/>
              </a:prstGeom>
              <a:solidFill>
                <a:schemeClr val="bg2"/>
              </a:solidFill>
              <a:ln w="9525">
                <a:solidFill>
                  <a:schemeClr val="bg2"/>
                </a:solidFill>
                <a:round/>
                <a:headEnd/>
                <a:tailEnd/>
              </a:ln>
            </p:spPr>
            <p:txBody>
              <a:bodyPr/>
              <a:lstStyle/>
              <a:p>
                <a:endParaRPr lang="en-US"/>
              </a:p>
            </p:txBody>
          </p:sp>
          <p:sp>
            <p:nvSpPr>
              <p:cNvPr id="108258" name="Oval 744"/>
              <p:cNvSpPr>
                <a:spLocks noChangeArrowheads="1"/>
              </p:cNvSpPr>
              <p:nvPr/>
            </p:nvSpPr>
            <p:spPr bwMode="auto">
              <a:xfrm>
                <a:off x="4674"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07769" name="Group 745"/>
            <p:cNvGrpSpPr>
              <a:grpSpLocks/>
            </p:cNvGrpSpPr>
            <p:nvPr/>
          </p:nvGrpSpPr>
          <p:grpSpPr bwMode="auto">
            <a:xfrm>
              <a:off x="3740" y="3272"/>
              <a:ext cx="40" cy="343"/>
              <a:chOff x="3740" y="3272"/>
              <a:chExt cx="40" cy="343"/>
            </a:xfrm>
          </p:grpSpPr>
          <p:sp>
            <p:nvSpPr>
              <p:cNvPr id="108245" name="Oval 746"/>
              <p:cNvSpPr>
                <a:spLocks noChangeArrowheads="1"/>
              </p:cNvSpPr>
              <p:nvPr/>
            </p:nvSpPr>
            <p:spPr bwMode="auto">
              <a:xfrm>
                <a:off x="3740" y="3272"/>
                <a:ext cx="40" cy="32"/>
              </a:xfrm>
              <a:prstGeom prst="ellipse">
                <a:avLst/>
              </a:prstGeom>
              <a:solidFill>
                <a:schemeClr val="bg2"/>
              </a:solidFill>
              <a:ln w="9525">
                <a:solidFill>
                  <a:schemeClr val="bg2"/>
                </a:solidFill>
                <a:round/>
                <a:headEnd/>
                <a:tailEnd/>
              </a:ln>
            </p:spPr>
            <p:txBody>
              <a:bodyPr/>
              <a:lstStyle/>
              <a:p>
                <a:endParaRPr lang="en-US"/>
              </a:p>
            </p:txBody>
          </p:sp>
          <p:sp>
            <p:nvSpPr>
              <p:cNvPr id="108246" name="Oval 747"/>
              <p:cNvSpPr>
                <a:spLocks noChangeArrowheads="1"/>
              </p:cNvSpPr>
              <p:nvPr/>
            </p:nvSpPr>
            <p:spPr bwMode="auto">
              <a:xfrm>
                <a:off x="3740"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08247" name="Oval 748"/>
              <p:cNvSpPr>
                <a:spLocks noChangeArrowheads="1"/>
              </p:cNvSpPr>
              <p:nvPr/>
            </p:nvSpPr>
            <p:spPr bwMode="auto">
              <a:xfrm>
                <a:off x="3740" y="3575"/>
                <a:ext cx="40" cy="40"/>
              </a:xfrm>
              <a:prstGeom prst="ellipse">
                <a:avLst/>
              </a:prstGeom>
              <a:solidFill>
                <a:schemeClr val="bg2"/>
              </a:solidFill>
              <a:ln w="9525">
                <a:solidFill>
                  <a:schemeClr val="bg2"/>
                </a:solidFill>
                <a:round/>
                <a:headEnd/>
                <a:tailEnd/>
              </a:ln>
            </p:spPr>
            <p:txBody>
              <a:bodyPr/>
              <a:lstStyle/>
              <a:p>
                <a:endParaRPr lang="en-US"/>
              </a:p>
            </p:txBody>
          </p:sp>
          <p:sp>
            <p:nvSpPr>
              <p:cNvPr id="108248" name="Oval 749"/>
              <p:cNvSpPr>
                <a:spLocks noChangeArrowheads="1"/>
              </p:cNvSpPr>
              <p:nvPr/>
            </p:nvSpPr>
            <p:spPr bwMode="auto">
              <a:xfrm>
                <a:off x="3740" y="3575"/>
                <a:ext cx="40" cy="40"/>
              </a:xfrm>
              <a:prstGeom prst="ellipse">
                <a:avLst/>
              </a:prstGeom>
              <a:solidFill>
                <a:schemeClr val="bg2"/>
              </a:solidFill>
              <a:ln w="25400">
                <a:solidFill>
                  <a:schemeClr val="bg2"/>
                </a:solidFill>
                <a:round/>
                <a:headEnd/>
                <a:tailEnd/>
              </a:ln>
            </p:spPr>
            <p:txBody>
              <a:bodyPr/>
              <a:lstStyle/>
              <a:p>
                <a:endParaRPr lang="en-US"/>
              </a:p>
            </p:txBody>
          </p:sp>
        </p:grpSp>
        <p:grpSp>
          <p:nvGrpSpPr>
            <p:cNvPr id="107770" name="Group 750"/>
            <p:cNvGrpSpPr>
              <a:grpSpLocks/>
            </p:cNvGrpSpPr>
            <p:nvPr/>
          </p:nvGrpSpPr>
          <p:grpSpPr bwMode="auto">
            <a:xfrm>
              <a:off x="3285" y="3272"/>
              <a:ext cx="32" cy="343"/>
              <a:chOff x="3285" y="3272"/>
              <a:chExt cx="32" cy="343"/>
            </a:xfrm>
          </p:grpSpPr>
          <p:sp>
            <p:nvSpPr>
              <p:cNvPr id="108241" name="Oval 751"/>
              <p:cNvSpPr>
                <a:spLocks noChangeArrowheads="1"/>
              </p:cNvSpPr>
              <p:nvPr/>
            </p:nvSpPr>
            <p:spPr bwMode="auto">
              <a:xfrm>
                <a:off x="3285" y="3272"/>
                <a:ext cx="32" cy="32"/>
              </a:xfrm>
              <a:prstGeom prst="ellipse">
                <a:avLst/>
              </a:prstGeom>
              <a:solidFill>
                <a:schemeClr val="bg2"/>
              </a:solidFill>
              <a:ln w="9525">
                <a:solidFill>
                  <a:schemeClr val="bg2"/>
                </a:solidFill>
                <a:round/>
                <a:headEnd/>
                <a:tailEnd/>
              </a:ln>
            </p:spPr>
            <p:txBody>
              <a:bodyPr/>
              <a:lstStyle/>
              <a:p>
                <a:endParaRPr lang="en-US"/>
              </a:p>
            </p:txBody>
          </p:sp>
          <p:sp>
            <p:nvSpPr>
              <p:cNvPr id="108242" name="Oval 752"/>
              <p:cNvSpPr>
                <a:spLocks noChangeArrowheads="1"/>
              </p:cNvSpPr>
              <p:nvPr/>
            </p:nvSpPr>
            <p:spPr bwMode="auto">
              <a:xfrm>
                <a:off x="3285"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08243" name="Oval 753"/>
              <p:cNvSpPr>
                <a:spLocks noChangeArrowheads="1"/>
              </p:cNvSpPr>
              <p:nvPr/>
            </p:nvSpPr>
            <p:spPr bwMode="auto">
              <a:xfrm>
                <a:off x="3285" y="3575"/>
                <a:ext cx="32" cy="40"/>
              </a:xfrm>
              <a:prstGeom prst="ellipse">
                <a:avLst/>
              </a:prstGeom>
              <a:solidFill>
                <a:schemeClr val="bg2"/>
              </a:solidFill>
              <a:ln w="9525">
                <a:solidFill>
                  <a:schemeClr val="bg2"/>
                </a:solidFill>
                <a:round/>
                <a:headEnd/>
                <a:tailEnd/>
              </a:ln>
            </p:spPr>
            <p:txBody>
              <a:bodyPr/>
              <a:lstStyle/>
              <a:p>
                <a:endParaRPr lang="en-US"/>
              </a:p>
            </p:txBody>
          </p:sp>
          <p:sp>
            <p:nvSpPr>
              <p:cNvPr id="108244" name="Oval 754"/>
              <p:cNvSpPr>
                <a:spLocks noChangeArrowheads="1"/>
              </p:cNvSpPr>
              <p:nvPr/>
            </p:nvSpPr>
            <p:spPr bwMode="auto">
              <a:xfrm>
                <a:off x="3285" y="3575"/>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07771" name="Group 755"/>
            <p:cNvGrpSpPr>
              <a:grpSpLocks/>
            </p:cNvGrpSpPr>
            <p:nvPr/>
          </p:nvGrpSpPr>
          <p:grpSpPr bwMode="auto">
            <a:xfrm>
              <a:off x="4203" y="3272"/>
              <a:ext cx="32" cy="343"/>
              <a:chOff x="4203" y="3272"/>
              <a:chExt cx="32" cy="343"/>
            </a:xfrm>
          </p:grpSpPr>
          <p:sp>
            <p:nvSpPr>
              <p:cNvPr id="108237" name="Oval 756"/>
              <p:cNvSpPr>
                <a:spLocks noChangeArrowheads="1"/>
              </p:cNvSpPr>
              <p:nvPr/>
            </p:nvSpPr>
            <p:spPr bwMode="auto">
              <a:xfrm>
                <a:off x="4203" y="3272"/>
                <a:ext cx="32" cy="32"/>
              </a:xfrm>
              <a:prstGeom prst="ellipse">
                <a:avLst/>
              </a:prstGeom>
              <a:solidFill>
                <a:schemeClr val="bg2"/>
              </a:solidFill>
              <a:ln w="9525">
                <a:solidFill>
                  <a:schemeClr val="bg2"/>
                </a:solidFill>
                <a:round/>
                <a:headEnd/>
                <a:tailEnd/>
              </a:ln>
            </p:spPr>
            <p:txBody>
              <a:bodyPr/>
              <a:lstStyle/>
              <a:p>
                <a:endParaRPr lang="en-US"/>
              </a:p>
            </p:txBody>
          </p:sp>
          <p:sp>
            <p:nvSpPr>
              <p:cNvPr id="108238" name="Oval 757"/>
              <p:cNvSpPr>
                <a:spLocks noChangeArrowheads="1"/>
              </p:cNvSpPr>
              <p:nvPr/>
            </p:nvSpPr>
            <p:spPr bwMode="auto">
              <a:xfrm>
                <a:off x="4203"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08239" name="Oval 758"/>
              <p:cNvSpPr>
                <a:spLocks noChangeArrowheads="1"/>
              </p:cNvSpPr>
              <p:nvPr/>
            </p:nvSpPr>
            <p:spPr bwMode="auto">
              <a:xfrm>
                <a:off x="4203" y="3575"/>
                <a:ext cx="32" cy="40"/>
              </a:xfrm>
              <a:prstGeom prst="ellipse">
                <a:avLst/>
              </a:prstGeom>
              <a:solidFill>
                <a:schemeClr val="bg2"/>
              </a:solidFill>
              <a:ln w="9525">
                <a:solidFill>
                  <a:schemeClr val="bg2"/>
                </a:solidFill>
                <a:round/>
                <a:headEnd/>
                <a:tailEnd/>
              </a:ln>
            </p:spPr>
            <p:txBody>
              <a:bodyPr/>
              <a:lstStyle/>
              <a:p>
                <a:endParaRPr lang="en-US"/>
              </a:p>
            </p:txBody>
          </p:sp>
          <p:sp>
            <p:nvSpPr>
              <p:cNvPr id="108240" name="Oval 759"/>
              <p:cNvSpPr>
                <a:spLocks noChangeArrowheads="1"/>
              </p:cNvSpPr>
              <p:nvPr/>
            </p:nvSpPr>
            <p:spPr bwMode="auto">
              <a:xfrm>
                <a:off x="4203" y="3575"/>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07772" name="Group 760"/>
            <p:cNvGrpSpPr>
              <a:grpSpLocks/>
            </p:cNvGrpSpPr>
            <p:nvPr/>
          </p:nvGrpSpPr>
          <p:grpSpPr bwMode="auto">
            <a:xfrm>
              <a:off x="4658" y="3272"/>
              <a:ext cx="32" cy="343"/>
              <a:chOff x="4658" y="3272"/>
              <a:chExt cx="32" cy="343"/>
            </a:xfrm>
          </p:grpSpPr>
          <p:sp>
            <p:nvSpPr>
              <p:cNvPr id="108233" name="Oval 761"/>
              <p:cNvSpPr>
                <a:spLocks noChangeArrowheads="1"/>
              </p:cNvSpPr>
              <p:nvPr/>
            </p:nvSpPr>
            <p:spPr bwMode="auto">
              <a:xfrm>
                <a:off x="4658" y="3272"/>
                <a:ext cx="32" cy="32"/>
              </a:xfrm>
              <a:prstGeom prst="ellipse">
                <a:avLst/>
              </a:prstGeom>
              <a:solidFill>
                <a:schemeClr val="bg2"/>
              </a:solidFill>
              <a:ln w="9525">
                <a:solidFill>
                  <a:schemeClr val="bg2"/>
                </a:solidFill>
                <a:round/>
                <a:headEnd/>
                <a:tailEnd/>
              </a:ln>
            </p:spPr>
            <p:txBody>
              <a:bodyPr/>
              <a:lstStyle/>
              <a:p>
                <a:endParaRPr lang="en-US"/>
              </a:p>
            </p:txBody>
          </p:sp>
          <p:sp>
            <p:nvSpPr>
              <p:cNvPr id="108234" name="Oval 762"/>
              <p:cNvSpPr>
                <a:spLocks noChangeArrowheads="1"/>
              </p:cNvSpPr>
              <p:nvPr/>
            </p:nvSpPr>
            <p:spPr bwMode="auto">
              <a:xfrm>
                <a:off x="4658"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08235" name="Oval 763"/>
              <p:cNvSpPr>
                <a:spLocks noChangeArrowheads="1"/>
              </p:cNvSpPr>
              <p:nvPr/>
            </p:nvSpPr>
            <p:spPr bwMode="auto">
              <a:xfrm>
                <a:off x="4658" y="3575"/>
                <a:ext cx="32" cy="40"/>
              </a:xfrm>
              <a:prstGeom prst="ellipse">
                <a:avLst/>
              </a:prstGeom>
              <a:solidFill>
                <a:schemeClr val="bg2"/>
              </a:solidFill>
              <a:ln w="9525">
                <a:solidFill>
                  <a:schemeClr val="bg2"/>
                </a:solidFill>
                <a:round/>
                <a:headEnd/>
                <a:tailEnd/>
              </a:ln>
            </p:spPr>
            <p:txBody>
              <a:bodyPr/>
              <a:lstStyle/>
              <a:p>
                <a:endParaRPr lang="en-US"/>
              </a:p>
            </p:txBody>
          </p:sp>
          <p:sp>
            <p:nvSpPr>
              <p:cNvPr id="108236" name="Oval 764"/>
              <p:cNvSpPr>
                <a:spLocks noChangeArrowheads="1"/>
              </p:cNvSpPr>
              <p:nvPr/>
            </p:nvSpPr>
            <p:spPr bwMode="auto">
              <a:xfrm>
                <a:off x="4658" y="3575"/>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07773" name="Group 765"/>
            <p:cNvGrpSpPr>
              <a:grpSpLocks/>
            </p:cNvGrpSpPr>
            <p:nvPr/>
          </p:nvGrpSpPr>
          <p:grpSpPr bwMode="auto">
            <a:xfrm>
              <a:off x="4251" y="2650"/>
              <a:ext cx="415" cy="56"/>
              <a:chOff x="4251" y="2650"/>
              <a:chExt cx="415" cy="56"/>
            </a:xfrm>
          </p:grpSpPr>
          <p:sp>
            <p:nvSpPr>
              <p:cNvPr id="108225" name="Freeform 766"/>
              <p:cNvSpPr>
                <a:spLocks/>
              </p:cNvSpPr>
              <p:nvPr/>
            </p:nvSpPr>
            <p:spPr bwMode="auto">
              <a:xfrm>
                <a:off x="4554"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8226" name="Group 767"/>
              <p:cNvGrpSpPr>
                <a:grpSpLocks/>
              </p:cNvGrpSpPr>
              <p:nvPr/>
            </p:nvGrpSpPr>
            <p:grpSpPr bwMode="auto">
              <a:xfrm>
                <a:off x="4251" y="2674"/>
                <a:ext cx="295" cy="1"/>
                <a:chOff x="4251" y="2674"/>
                <a:chExt cx="295" cy="1"/>
              </a:xfrm>
            </p:grpSpPr>
            <p:sp>
              <p:nvSpPr>
                <p:cNvPr id="108227" name="Line 768"/>
                <p:cNvSpPr>
                  <a:spLocks noChangeShapeType="1"/>
                </p:cNvSpPr>
                <p:nvPr/>
              </p:nvSpPr>
              <p:spPr bwMode="auto">
                <a:xfrm>
                  <a:off x="425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228" name="Line 769"/>
                <p:cNvSpPr>
                  <a:spLocks noChangeShapeType="1"/>
                </p:cNvSpPr>
                <p:nvPr/>
              </p:nvSpPr>
              <p:spPr bwMode="auto">
                <a:xfrm>
                  <a:off x="4307"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229" name="Line 770"/>
                <p:cNvSpPr>
                  <a:spLocks noChangeShapeType="1"/>
                </p:cNvSpPr>
                <p:nvPr/>
              </p:nvSpPr>
              <p:spPr bwMode="auto">
                <a:xfrm>
                  <a:off x="4363"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230" name="Line 771"/>
                <p:cNvSpPr>
                  <a:spLocks noChangeShapeType="1"/>
                </p:cNvSpPr>
                <p:nvPr/>
              </p:nvSpPr>
              <p:spPr bwMode="auto">
                <a:xfrm>
                  <a:off x="441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231" name="Line 772"/>
                <p:cNvSpPr>
                  <a:spLocks noChangeShapeType="1"/>
                </p:cNvSpPr>
                <p:nvPr/>
              </p:nvSpPr>
              <p:spPr bwMode="auto">
                <a:xfrm>
                  <a:off x="447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232" name="Line 773"/>
                <p:cNvSpPr>
                  <a:spLocks noChangeShapeType="1"/>
                </p:cNvSpPr>
                <p:nvPr/>
              </p:nvSpPr>
              <p:spPr bwMode="auto">
                <a:xfrm>
                  <a:off x="4530"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774" name="Group 774"/>
            <p:cNvGrpSpPr>
              <a:grpSpLocks/>
            </p:cNvGrpSpPr>
            <p:nvPr/>
          </p:nvGrpSpPr>
          <p:grpSpPr bwMode="auto">
            <a:xfrm>
              <a:off x="4251" y="1733"/>
              <a:ext cx="415" cy="56"/>
              <a:chOff x="4251" y="1733"/>
              <a:chExt cx="415" cy="56"/>
            </a:xfrm>
          </p:grpSpPr>
          <p:sp>
            <p:nvSpPr>
              <p:cNvPr id="108217" name="Freeform 775"/>
              <p:cNvSpPr>
                <a:spLocks/>
              </p:cNvSpPr>
              <p:nvPr/>
            </p:nvSpPr>
            <p:spPr bwMode="auto">
              <a:xfrm>
                <a:off x="4554"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8218" name="Group 776"/>
              <p:cNvGrpSpPr>
                <a:grpSpLocks/>
              </p:cNvGrpSpPr>
              <p:nvPr/>
            </p:nvGrpSpPr>
            <p:grpSpPr bwMode="auto">
              <a:xfrm>
                <a:off x="4251" y="1757"/>
                <a:ext cx="295" cy="1"/>
                <a:chOff x="4251" y="1757"/>
                <a:chExt cx="295" cy="1"/>
              </a:xfrm>
            </p:grpSpPr>
            <p:sp>
              <p:nvSpPr>
                <p:cNvPr id="108219" name="Line 777"/>
                <p:cNvSpPr>
                  <a:spLocks noChangeShapeType="1"/>
                </p:cNvSpPr>
                <p:nvPr/>
              </p:nvSpPr>
              <p:spPr bwMode="auto">
                <a:xfrm>
                  <a:off x="425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220" name="Line 778"/>
                <p:cNvSpPr>
                  <a:spLocks noChangeShapeType="1"/>
                </p:cNvSpPr>
                <p:nvPr/>
              </p:nvSpPr>
              <p:spPr bwMode="auto">
                <a:xfrm>
                  <a:off x="4307"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221" name="Line 779"/>
                <p:cNvSpPr>
                  <a:spLocks noChangeShapeType="1"/>
                </p:cNvSpPr>
                <p:nvPr/>
              </p:nvSpPr>
              <p:spPr bwMode="auto">
                <a:xfrm>
                  <a:off x="4363"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222" name="Line 780"/>
                <p:cNvSpPr>
                  <a:spLocks noChangeShapeType="1"/>
                </p:cNvSpPr>
                <p:nvPr/>
              </p:nvSpPr>
              <p:spPr bwMode="auto">
                <a:xfrm>
                  <a:off x="441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223" name="Line 781"/>
                <p:cNvSpPr>
                  <a:spLocks noChangeShapeType="1"/>
                </p:cNvSpPr>
                <p:nvPr/>
              </p:nvSpPr>
              <p:spPr bwMode="auto">
                <a:xfrm>
                  <a:off x="447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224" name="Line 782"/>
                <p:cNvSpPr>
                  <a:spLocks noChangeShapeType="1"/>
                </p:cNvSpPr>
                <p:nvPr/>
              </p:nvSpPr>
              <p:spPr bwMode="auto">
                <a:xfrm>
                  <a:off x="4530"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775" name="Group 783"/>
            <p:cNvGrpSpPr>
              <a:grpSpLocks/>
            </p:cNvGrpSpPr>
            <p:nvPr/>
          </p:nvGrpSpPr>
          <p:grpSpPr bwMode="auto">
            <a:xfrm>
              <a:off x="3325" y="3264"/>
              <a:ext cx="415" cy="56"/>
              <a:chOff x="3325" y="3264"/>
              <a:chExt cx="415" cy="56"/>
            </a:xfrm>
          </p:grpSpPr>
          <p:sp>
            <p:nvSpPr>
              <p:cNvPr id="108209" name="Freeform 784"/>
              <p:cNvSpPr>
                <a:spLocks/>
              </p:cNvSpPr>
              <p:nvPr/>
            </p:nvSpPr>
            <p:spPr bwMode="auto">
              <a:xfrm>
                <a:off x="3628" y="3264"/>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8210" name="Group 785"/>
              <p:cNvGrpSpPr>
                <a:grpSpLocks/>
              </p:cNvGrpSpPr>
              <p:nvPr/>
            </p:nvGrpSpPr>
            <p:grpSpPr bwMode="auto">
              <a:xfrm>
                <a:off x="3325" y="3288"/>
                <a:ext cx="295" cy="1"/>
                <a:chOff x="3325" y="3288"/>
                <a:chExt cx="295" cy="1"/>
              </a:xfrm>
            </p:grpSpPr>
            <p:sp>
              <p:nvSpPr>
                <p:cNvPr id="108211" name="Line 786"/>
                <p:cNvSpPr>
                  <a:spLocks noChangeShapeType="1"/>
                </p:cNvSpPr>
                <p:nvPr/>
              </p:nvSpPr>
              <p:spPr bwMode="auto">
                <a:xfrm>
                  <a:off x="332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212" name="Line 787"/>
                <p:cNvSpPr>
                  <a:spLocks noChangeShapeType="1"/>
                </p:cNvSpPr>
                <p:nvPr/>
              </p:nvSpPr>
              <p:spPr bwMode="auto">
                <a:xfrm>
                  <a:off x="338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213" name="Line 788"/>
                <p:cNvSpPr>
                  <a:spLocks noChangeShapeType="1"/>
                </p:cNvSpPr>
                <p:nvPr/>
              </p:nvSpPr>
              <p:spPr bwMode="auto">
                <a:xfrm>
                  <a:off x="3437"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214" name="Line 789"/>
                <p:cNvSpPr>
                  <a:spLocks noChangeShapeType="1"/>
                </p:cNvSpPr>
                <p:nvPr/>
              </p:nvSpPr>
              <p:spPr bwMode="auto">
                <a:xfrm>
                  <a:off x="3493" y="328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215" name="Line 790"/>
                <p:cNvSpPr>
                  <a:spLocks noChangeShapeType="1"/>
                </p:cNvSpPr>
                <p:nvPr/>
              </p:nvSpPr>
              <p:spPr bwMode="auto">
                <a:xfrm>
                  <a:off x="3548"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216" name="Line 791"/>
                <p:cNvSpPr>
                  <a:spLocks noChangeShapeType="1"/>
                </p:cNvSpPr>
                <p:nvPr/>
              </p:nvSpPr>
              <p:spPr bwMode="auto">
                <a:xfrm>
                  <a:off x="3604"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776" name="Group 792"/>
            <p:cNvGrpSpPr>
              <a:grpSpLocks/>
            </p:cNvGrpSpPr>
            <p:nvPr/>
          </p:nvGrpSpPr>
          <p:grpSpPr bwMode="auto">
            <a:xfrm>
              <a:off x="3780" y="3256"/>
              <a:ext cx="415" cy="56"/>
              <a:chOff x="3780" y="3256"/>
              <a:chExt cx="415" cy="56"/>
            </a:xfrm>
          </p:grpSpPr>
          <p:sp>
            <p:nvSpPr>
              <p:cNvPr id="108201" name="Freeform 793"/>
              <p:cNvSpPr>
                <a:spLocks/>
              </p:cNvSpPr>
              <p:nvPr/>
            </p:nvSpPr>
            <p:spPr bwMode="auto">
              <a:xfrm>
                <a:off x="4083"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8202" name="Group 794"/>
              <p:cNvGrpSpPr>
                <a:grpSpLocks/>
              </p:cNvGrpSpPr>
              <p:nvPr/>
            </p:nvGrpSpPr>
            <p:grpSpPr bwMode="auto">
              <a:xfrm>
                <a:off x="3780" y="3288"/>
                <a:ext cx="295" cy="1"/>
                <a:chOff x="3780" y="3288"/>
                <a:chExt cx="295" cy="1"/>
              </a:xfrm>
            </p:grpSpPr>
            <p:sp>
              <p:nvSpPr>
                <p:cNvPr id="108203" name="Line 795"/>
                <p:cNvSpPr>
                  <a:spLocks noChangeShapeType="1"/>
                </p:cNvSpPr>
                <p:nvPr/>
              </p:nvSpPr>
              <p:spPr bwMode="auto">
                <a:xfrm>
                  <a:off x="3780"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204" name="Line 796"/>
                <p:cNvSpPr>
                  <a:spLocks noChangeShapeType="1"/>
                </p:cNvSpPr>
                <p:nvPr/>
              </p:nvSpPr>
              <p:spPr bwMode="auto">
                <a:xfrm>
                  <a:off x="383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205" name="Line 797"/>
                <p:cNvSpPr>
                  <a:spLocks noChangeShapeType="1"/>
                </p:cNvSpPr>
                <p:nvPr/>
              </p:nvSpPr>
              <p:spPr bwMode="auto">
                <a:xfrm>
                  <a:off x="389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206" name="Line 798"/>
                <p:cNvSpPr>
                  <a:spLocks noChangeShapeType="1"/>
                </p:cNvSpPr>
                <p:nvPr/>
              </p:nvSpPr>
              <p:spPr bwMode="auto">
                <a:xfrm>
                  <a:off x="3948"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207" name="Line 799"/>
                <p:cNvSpPr>
                  <a:spLocks noChangeShapeType="1"/>
                </p:cNvSpPr>
                <p:nvPr/>
              </p:nvSpPr>
              <p:spPr bwMode="auto">
                <a:xfrm>
                  <a:off x="4004" y="328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208" name="Line 800"/>
                <p:cNvSpPr>
                  <a:spLocks noChangeShapeType="1"/>
                </p:cNvSpPr>
                <p:nvPr/>
              </p:nvSpPr>
              <p:spPr bwMode="auto">
                <a:xfrm>
                  <a:off x="4059"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777" name="Group 801"/>
            <p:cNvGrpSpPr>
              <a:grpSpLocks/>
            </p:cNvGrpSpPr>
            <p:nvPr/>
          </p:nvGrpSpPr>
          <p:grpSpPr bwMode="auto">
            <a:xfrm>
              <a:off x="4251" y="3256"/>
              <a:ext cx="415" cy="56"/>
              <a:chOff x="4251" y="3256"/>
              <a:chExt cx="415" cy="56"/>
            </a:xfrm>
          </p:grpSpPr>
          <p:sp>
            <p:nvSpPr>
              <p:cNvPr id="108193" name="Freeform 802"/>
              <p:cNvSpPr>
                <a:spLocks/>
              </p:cNvSpPr>
              <p:nvPr/>
            </p:nvSpPr>
            <p:spPr bwMode="auto">
              <a:xfrm>
                <a:off x="4554"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8194" name="Group 803"/>
              <p:cNvGrpSpPr>
                <a:grpSpLocks/>
              </p:cNvGrpSpPr>
              <p:nvPr/>
            </p:nvGrpSpPr>
            <p:grpSpPr bwMode="auto">
              <a:xfrm>
                <a:off x="4251" y="3288"/>
                <a:ext cx="295" cy="1"/>
                <a:chOff x="4251" y="3288"/>
                <a:chExt cx="295" cy="1"/>
              </a:xfrm>
            </p:grpSpPr>
            <p:sp>
              <p:nvSpPr>
                <p:cNvPr id="108195" name="Line 804"/>
                <p:cNvSpPr>
                  <a:spLocks noChangeShapeType="1"/>
                </p:cNvSpPr>
                <p:nvPr/>
              </p:nvSpPr>
              <p:spPr bwMode="auto">
                <a:xfrm>
                  <a:off x="425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96" name="Line 805"/>
                <p:cNvSpPr>
                  <a:spLocks noChangeShapeType="1"/>
                </p:cNvSpPr>
                <p:nvPr/>
              </p:nvSpPr>
              <p:spPr bwMode="auto">
                <a:xfrm>
                  <a:off x="4307"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97" name="Line 806"/>
                <p:cNvSpPr>
                  <a:spLocks noChangeShapeType="1"/>
                </p:cNvSpPr>
                <p:nvPr/>
              </p:nvSpPr>
              <p:spPr bwMode="auto">
                <a:xfrm>
                  <a:off x="4363"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98" name="Line 807"/>
                <p:cNvSpPr>
                  <a:spLocks noChangeShapeType="1"/>
                </p:cNvSpPr>
                <p:nvPr/>
              </p:nvSpPr>
              <p:spPr bwMode="auto">
                <a:xfrm>
                  <a:off x="4419"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99" name="Line 808"/>
                <p:cNvSpPr>
                  <a:spLocks noChangeShapeType="1"/>
                </p:cNvSpPr>
                <p:nvPr/>
              </p:nvSpPr>
              <p:spPr bwMode="auto">
                <a:xfrm>
                  <a:off x="447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200" name="Line 809"/>
                <p:cNvSpPr>
                  <a:spLocks noChangeShapeType="1"/>
                </p:cNvSpPr>
                <p:nvPr/>
              </p:nvSpPr>
              <p:spPr bwMode="auto">
                <a:xfrm>
                  <a:off x="4530"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778" name="Group 810"/>
            <p:cNvGrpSpPr>
              <a:grpSpLocks/>
            </p:cNvGrpSpPr>
            <p:nvPr/>
          </p:nvGrpSpPr>
          <p:grpSpPr bwMode="auto">
            <a:xfrm>
              <a:off x="3325" y="3567"/>
              <a:ext cx="415" cy="56"/>
              <a:chOff x="3325" y="3567"/>
              <a:chExt cx="415" cy="56"/>
            </a:xfrm>
          </p:grpSpPr>
          <p:sp>
            <p:nvSpPr>
              <p:cNvPr id="108185" name="Freeform 811"/>
              <p:cNvSpPr>
                <a:spLocks/>
              </p:cNvSpPr>
              <p:nvPr/>
            </p:nvSpPr>
            <p:spPr bwMode="auto">
              <a:xfrm>
                <a:off x="3628" y="3567"/>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8186" name="Group 812"/>
              <p:cNvGrpSpPr>
                <a:grpSpLocks/>
              </p:cNvGrpSpPr>
              <p:nvPr/>
            </p:nvGrpSpPr>
            <p:grpSpPr bwMode="auto">
              <a:xfrm>
                <a:off x="3325" y="3599"/>
                <a:ext cx="295" cy="1"/>
                <a:chOff x="3325" y="3599"/>
                <a:chExt cx="295" cy="1"/>
              </a:xfrm>
            </p:grpSpPr>
            <p:sp>
              <p:nvSpPr>
                <p:cNvPr id="108187" name="Line 813"/>
                <p:cNvSpPr>
                  <a:spLocks noChangeShapeType="1"/>
                </p:cNvSpPr>
                <p:nvPr/>
              </p:nvSpPr>
              <p:spPr bwMode="auto">
                <a:xfrm>
                  <a:off x="3325"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88" name="Line 814"/>
                <p:cNvSpPr>
                  <a:spLocks noChangeShapeType="1"/>
                </p:cNvSpPr>
                <p:nvPr/>
              </p:nvSpPr>
              <p:spPr bwMode="auto">
                <a:xfrm>
                  <a:off x="3381"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89" name="Line 815"/>
                <p:cNvSpPr>
                  <a:spLocks noChangeShapeType="1"/>
                </p:cNvSpPr>
                <p:nvPr/>
              </p:nvSpPr>
              <p:spPr bwMode="auto">
                <a:xfrm>
                  <a:off x="3437"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90" name="Line 816"/>
                <p:cNvSpPr>
                  <a:spLocks noChangeShapeType="1"/>
                </p:cNvSpPr>
                <p:nvPr/>
              </p:nvSpPr>
              <p:spPr bwMode="auto">
                <a:xfrm>
                  <a:off x="3493" y="3599"/>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91" name="Line 817"/>
                <p:cNvSpPr>
                  <a:spLocks noChangeShapeType="1"/>
                </p:cNvSpPr>
                <p:nvPr/>
              </p:nvSpPr>
              <p:spPr bwMode="auto">
                <a:xfrm>
                  <a:off x="3548"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92" name="Line 818"/>
                <p:cNvSpPr>
                  <a:spLocks noChangeShapeType="1"/>
                </p:cNvSpPr>
                <p:nvPr/>
              </p:nvSpPr>
              <p:spPr bwMode="auto">
                <a:xfrm>
                  <a:off x="3604" y="3599"/>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779" name="Group 819"/>
            <p:cNvGrpSpPr>
              <a:grpSpLocks/>
            </p:cNvGrpSpPr>
            <p:nvPr/>
          </p:nvGrpSpPr>
          <p:grpSpPr bwMode="auto">
            <a:xfrm>
              <a:off x="3788" y="3567"/>
              <a:ext cx="415" cy="56"/>
              <a:chOff x="3788" y="3567"/>
              <a:chExt cx="415" cy="56"/>
            </a:xfrm>
          </p:grpSpPr>
          <p:sp>
            <p:nvSpPr>
              <p:cNvPr id="108177" name="Freeform 820"/>
              <p:cNvSpPr>
                <a:spLocks/>
              </p:cNvSpPr>
              <p:nvPr/>
            </p:nvSpPr>
            <p:spPr bwMode="auto">
              <a:xfrm>
                <a:off x="4091"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8178" name="Group 821"/>
              <p:cNvGrpSpPr>
                <a:grpSpLocks/>
              </p:cNvGrpSpPr>
              <p:nvPr/>
            </p:nvGrpSpPr>
            <p:grpSpPr bwMode="auto">
              <a:xfrm>
                <a:off x="3788" y="3591"/>
                <a:ext cx="295" cy="1"/>
                <a:chOff x="3788" y="3591"/>
                <a:chExt cx="295" cy="1"/>
              </a:xfrm>
            </p:grpSpPr>
            <p:sp>
              <p:nvSpPr>
                <p:cNvPr id="108179" name="Line 822"/>
                <p:cNvSpPr>
                  <a:spLocks noChangeShapeType="1"/>
                </p:cNvSpPr>
                <p:nvPr/>
              </p:nvSpPr>
              <p:spPr bwMode="auto">
                <a:xfrm>
                  <a:off x="378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80" name="Line 823"/>
                <p:cNvSpPr>
                  <a:spLocks noChangeShapeType="1"/>
                </p:cNvSpPr>
                <p:nvPr/>
              </p:nvSpPr>
              <p:spPr bwMode="auto">
                <a:xfrm>
                  <a:off x="384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81" name="Line 824"/>
                <p:cNvSpPr>
                  <a:spLocks noChangeShapeType="1"/>
                </p:cNvSpPr>
                <p:nvPr/>
              </p:nvSpPr>
              <p:spPr bwMode="auto">
                <a:xfrm>
                  <a:off x="390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82" name="Line 825"/>
                <p:cNvSpPr>
                  <a:spLocks noChangeShapeType="1"/>
                </p:cNvSpPr>
                <p:nvPr/>
              </p:nvSpPr>
              <p:spPr bwMode="auto">
                <a:xfrm>
                  <a:off x="3956"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83" name="Line 826"/>
                <p:cNvSpPr>
                  <a:spLocks noChangeShapeType="1"/>
                </p:cNvSpPr>
                <p:nvPr/>
              </p:nvSpPr>
              <p:spPr bwMode="auto">
                <a:xfrm>
                  <a:off x="4011"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84" name="Line 827"/>
                <p:cNvSpPr>
                  <a:spLocks noChangeShapeType="1"/>
                </p:cNvSpPr>
                <p:nvPr/>
              </p:nvSpPr>
              <p:spPr bwMode="auto">
                <a:xfrm>
                  <a:off x="4067"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780" name="Group 828"/>
            <p:cNvGrpSpPr>
              <a:grpSpLocks/>
            </p:cNvGrpSpPr>
            <p:nvPr/>
          </p:nvGrpSpPr>
          <p:grpSpPr bwMode="auto">
            <a:xfrm>
              <a:off x="4243" y="3567"/>
              <a:ext cx="415" cy="56"/>
              <a:chOff x="4243" y="3567"/>
              <a:chExt cx="415" cy="56"/>
            </a:xfrm>
          </p:grpSpPr>
          <p:sp>
            <p:nvSpPr>
              <p:cNvPr id="108169" name="Freeform 829"/>
              <p:cNvSpPr>
                <a:spLocks/>
              </p:cNvSpPr>
              <p:nvPr/>
            </p:nvSpPr>
            <p:spPr bwMode="auto">
              <a:xfrm>
                <a:off x="4546" y="3567"/>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8170" name="Group 830"/>
              <p:cNvGrpSpPr>
                <a:grpSpLocks/>
              </p:cNvGrpSpPr>
              <p:nvPr/>
            </p:nvGrpSpPr>
            <p:grpSpPr bwMode="auto">
              <a:xfrm>
                <a:off x="4243" y="3599"/>
                <a:ext cx="295" cy="1"/>
                <a:chOff x="4243" y="3599"/>
                <a:chExt cx="295" cy="1"/>
              </a:xfrm>
            </p:grpSpPr>
            <p:sp>
              <p:nvSpPr>
                <p:cNvPr id="108171" name="Line 831"/>
                <p:cNvSpPr>
                  <a:spLocks noChangeShapeType="1"/>
                </p:cNvSpPr>
                <p:nvPr/>
              </p:nvSpPr>
              <p:spPr bwMode="auto">
                <a:xfrm>
                  <a:off x="4243"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72" name="Line 832"/>
                <p:cNvSpPr>
                  <a:spLocks noChangeShapeType="1"/>
                </p:cNvSpPr>
                <p:nvPr/>
              </p:nvSpPr>
              <p:spPr bwMode="auto">
                <a:xfrm>
                  <a:off x="4299"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73" name="Line 833"/>
                <p:cNvSpPr>
                  <a:spLocks noChangeShapeType="1"/>
                </p:cNvSpPr>
                <p:nvPr/>
              </p:nvSpPr>
              <p:spPr bwMode="auto">
                <a:xfrm>
                  <a:off x="4355"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74" name="Line 834"/>
                <p:cNvSpPr>
                  <a:spLocks noChangeShapeType="1"/>
                </p:cNvSpPr>
                <p:nvPr/>
              </p:nvSpPr>
              <p:spPr bwMode="auto">
                <a:xfrm>
                  <a:off x="4411"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75" name="Line 835"/>
                <p:cNvSpPr>
                  <a:spLocks noChangeShapeType="1"/>
                </p:cNvSpPr>
                <p:nvPr/>
              </p:nvSpPr>
              <p:spPr bwMode="auto">
                <a:xfrm>
                  <a:off x="4467"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76" name="Line 836"/>
                <p:cNvSpPr>
                  <a:spLocks noChangeShapeType="1"/>
                </p:cNvSpPr>
                <p:nvPr/>
              </p:nvSpPr>
              <p:spPr bwMode="auto">
                <a:xfrm>
                  <a:off x="4522" y="3599"/>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781" name="Group 837"/>
            <p:cNvGrpSpPr>
              <a:grpSpLocks/>
            </p:cNvGrpSpPr>
            <p:nvPr/>
          </p:nvGrpSpPr>
          <p:grpSpPr bwMode="auto">
            <a:xfrm>
              <a:off x="3788" y="2376"/>
              <a:ext cx="886" cy="290"/>
              <a:chOff x="3788" y="2376"/>
              <a:chExt cx="886" cy="290"/>
            </a:xfrm>
          </p:grpSpPr>
          <p:sp>
            <p:nvSpPr>
              <p:cNvPr id="108167" name="Freeform 838"/>
              <p:cNvSpPr>
                <a:spLocks/>
              </p:cNvSpPr>
              <p:nvPr/>
            </p:nvSpPr>
            <p:spPr bwMode="auto">
              <a:xfrm>
                <a:off x="4530" y="2594"/>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72"/>
                    </a:moveTo>
                    <a:lnTo>
                      <a:pt x="0" y="64"/>
                    </a:lnTo>
                    <a:lnTo>
                      <a:pt x="16" y="32"/>
                    </a:lnTo>
                    <a:lnTo>
                      <a:pt x="24" y="0"/>
                    </a:lnTo>
                    <a:lnTo>
                      <a:pt x="144" y="72"/>
                    </a:lnTo>
                    <a:close/>
                  </a:path>
                </a:pathLst>
              </a:custGeom>
              <a:solidFill>
                <a:schemeClr val="bg2"/>
              </a:solidFill>
              <a:ln w="9525">
                <a:solidFill>
                  <a:schemeClr val="bg2"/>
                </a:solidFill>
                <a:round/>
                <a:headEnd/>
                <a:tailEnd/>
              </a:ln>
            </p:spPr>
            <p:txBody>
              <a:bodyPr/>
              <a:lstStyle/>
              <a:p>
                <a:endParaRPr lang="en-US"/>
              </a:p>
            </p:txBody>
          </p:sp>
          <p:sp>
            <p:nvSpPr>
              <p:cNvPr id="108168" name="Line 839"/>
              <p:cNvSpPr>
                <a:spLocks noChangeShapeType="1"/>
              </p:cNvSpPr>
              <p:nvPr/>
            </p:nvSpPr>
            <p:spPr bwMode="auto">
              <a:xfrm>
                <a:off x="3788" y="2376"/>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782" name="Group 840"/>
            <p:cNvGrpSpPr>
              <a:grpSpLocks/>
            </p:cNvGrpSpPr>
            <p:nvPr/>
          </p:nvGrpSpPr>
          <p:grpSpPr bwMode="auto">
            <a:xfrm>
              <a:off x="3309" y="2084"/>
              <a:ext cx="1381" cy="1507"/>
              <a:chOff x="3309" y="2084"/>
              <a:chExt cx="1381" cy="1507"/>
            </a:xfrm>
          </p:grpSpPr>
          <p:sp>
            <p:nvSpPr>
              <p:cNvPr id="108165" name="Freeform 841"/>
              <p:cNvSpPr>
                <a:spLocks/>
              </p:cNvSpPr>
              <p:nvPr/>
            </p:nvSpPr>
            <p:spPr bwMode="auto">
              <a:xfrm>
                <a:off x="4570" y="2084"/>
                <a:ext cx="120" cy="119"/>
              </a:xfrm>
              <a:custGeom>
                <a:avLst/>
                <a:gdLst>
                  <a:gd name="T0" fmla="*/ 120 w 120"/>
                  <a:gd name="T1" fmla="*/ 0 h 119"/>
                  <a:gd name="T2" fmla="*/ 56 w 120"/>
                  <a:gd name="T3" fmla="*/ 119 h 119"/>
                  <a:gd name="T4" fmla="*/ 24 w 120"/>
                  <a:gd name="T5" fmla="*/ 96 h 119"/>
                  <a:gd name="T6" fmla="*/ 0 w 120"/>
                  <a:gd name="T7" fmla="*/ 72 h 119"/>
                  <a:gd name="T8" fmla="*/ 120 w 120"/>
                  <a:gd name="T9" fmla="*/ 0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0"/>
                    </a:moveTo>
                    <a:lnTo>
                      <a:pt x="56" y="119"/>
                    </a:lnTo>
                    <a:lnTo>
                      <a:pt x="24" y="96"/>
                    </a:lnTo>
                    <a:lnTo>
                      <a:pt x="0" y="72"/>
                    </a:lnTo>
                    <a:lnTo>
                      <a:pt x="120" y="0"/>
                    </a:lnTo>
                    <a:close/>
                  </a:path>
                </a:pathLst>
              </a:custGeom>
              <a:solidFill>
                <a:schemeClr val="bg2"/>
              </a:solidFill>
              <a:ln w="9525">
                <a:solidFill>
                  <a:schemeClr val="bg2"/>
                </a:solidFill>
                <a:round/>
                <a:headEnd/>
                <a:tailEnd/>
              </a:ln>
            </p:spPr>
            <p:txBody>
              <a:bodyPr/>
              <a:lstStyle/>
              <a:p>
                <a:endParaRPr lang="en-US"/>
              </a:p>
            </p:txBody>
          </p:sp>
          <p:sp>
            <p:nvSpPr>
              <p:cNvPr id="108166" name="Line 842"/>
              <p:cNvSpPr>
                <a:spLocks noChangeShapeType="1"/>
              </p:cNvSpPr>
              <p:nvPr/>
            </p:nvSpPr>
            <p:spPr bwMode="auto">
              <a:xfrm flipV="1">
                <a:off x="3309" y="2172"/>
                <a:ext cx="1291" cy="141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783" name="Group 843"/>
            <p:cNvGrpSpPr>
              <a:grpSpLocks/>
            </p:cNvGrpSpPr>
            <p:nvPr/>
          </p:nvGrpSpPr>
          <p:grpSpPr bwMode="auto">
            <a:xfrm>
              <a:off x="3773" y="2076"/>
              <a:ext cx="909" cy="893"/>
              <a:chOff x="3773" y="2076"/>
              <a:chExt cx="909" cy="893"/>
            </a:xfrm>
          </p:grpSpPr>
          <p:sp>
            <p:nvSpPr>
              <p:cNvPr id="108163" name="Freeform 844"/>
              <p:cNvSpPr>
                <a:spLocks/>
              </p:cNvSpPr>
              <p:nvPr/>
            </p:nvSpPr>
            <p:spPr bwMode="auto">
              <a:xfrm>
                <a:off x="4562" y="2850"/>
                <a:ext cx="120" cy="119"/>
              </a:xfrm>
              <a:custGeom>
                <a:avLst/>
                <a:gdLst>
                  <a:gd name="T0" fmla="*/ 120 w 120"/>
                  <a:gd name="T1" fmla="*/ 119 h 119"/>
                  <a:gd name="T2" fmla="*/ 0 w 120"/>
                  <a:gd name="T3" fmla="*/ 47 h 119"/>
                  <a:gd name="T4" fmla="*/ 24 w 120"/>
                  <a:gd name="T5" fmla="*/ 23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47"/>
                    </a:lnTo>
                    <a:lnTo>
                      <a:pt x="24" y="23"/>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08164" name="Line 845"/>
              <p:cNvSpPr>
                <a:spLocks noChangeShapeType="1"/>
              </p:cNvSpPr>
              <p:nvPr/>
            </p:nvSpPr>
            <p:spPr bwMode="auto">
              <a:xfrm>
                <a:off x="3773" y="2076"/>
                <a:ext cx="821" cy="80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784" name="Group 846"/>
            <p:cNvGrpSpPr>
              <a:grpSpLocks/>
            </p:cNvGrpSpPr>
            <p:nvPr/>
          </p:nvGrpSpPr>
          <p:grpSpPr bwMode="auto">
            <a:xfrm>
              <a:off x="3317" y="2379"/>
              <a:ext cx="910" cy="893"/>
              <a:chOff x="3317" y="2379"/>
              <a:chExt cx="910" cy="893"/>
            </a:xfrm>
          </p:grpSpPr>
          <p:sp>
            <p:nvSpPr>
              <p:cNvPr id="108161" name="Freeform 847"/>
              <p:cNvSpPr>
                <a:spLocks/>
              </p:cNvSpPr>
              <p:nvPr/>
            </p:nvSpPr>
            <p:spPr bwMode="auto">
              <a:xfrm>
                <a:off x="4107" y="3153"/>
                <a:ext cx="120" cy="119"/>
              </a:xfrm>
              <a:custGeom>
                <a:avLst/>
                <a:gdLst>
                  <a:gd name="T0" fmla="*/ 120 w 120"/>
                  <a:gd name="T1" fmla="*/ 119 h 119"/>
                  <a:gd name="T2" fmla="*/ 0 w 120"/>
                  <a:gd name="T3" fmla="*/ 48 h 119"/>
                  <a:gd name="T4" fmla="*/ 24 w 120"/>
                  <a:gd name="T5" fmla="*/ 24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48"/>
                    </a:lnTo>
                    <a:lnTo>
                      <a:pt x="24" y="24"/>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08162" name="Line 848"/>
              <p:cNvSpPr>
                <a:spLocks noChangeShapeType="1"/>
              </p:cNvSpPr>
              <p:nvPr/>
            </p:nvSpPr>
            <p:spPr bwMode="auto">
              <a:xfrm>
                <a:off x="3317" y="2379"/>
                <a:ext cx="822" cy="80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785" name="Group 849"/>
            <p:cNvGrpSpPr>
              <a:grpSpLocks/>
            </p:cNvGrpSpPr>
            <p:nvPr/>
          </p:nvGrpSpPr>
          <p:grpSpPr bwMode="auto">
            <a:xfrm>
              <a:off x="2878" y="1725"/>
              <a:ext cx="415" cy="56"/>
              <a:chOff x="2878" y="1725"/>
              <a:chExt cx="415" cy="56"/>
            </a:xfrm>
          </p:grpSpPr>
          <p:sp>
            <p:nvSpPr>
              <p:cNvPr id="108153" name="Freeform 850"/>
              <p:cNvSpPr>
                <a:spLocks/>
              </p:cNvSpPr>
              <p:nvPr/>
            </p:nvSpPr>
            <p:spPr bwMode="auto">
              <a:xfrm>
                <a:off x="3181" y="1725"/>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8154" name="Group 851"/>
              <p:cNvGrpSpPr>
                <a:grpSpLocks/>
              </p:cNvGrpSpPr>
              <p:nvPr/>
            </p:nvGrpSpPr>
            <p:grpSpPr bwMode="auto">
              <a:xfrm>
                <a:off x="2878" y="1757"/>
                <a:ext cx="295" cy="1"/>
                <a:chOff x="2878" y="1757"/>
                <a:chExt cx="295" cy="1"/>
              </a:xfrm>
            </p:grpSpPr>
            <p:sp>
              <p:nvSpPr>
                <p:cNvPr id="108155" name="Line 852"/>
                <p:cNvSpPr>
                  <a:spLocks noChangeShapeType="1"/>
                </p:cNvSpPr>
                <p:nvPr/>
              </p:nvSpPr>
              <p:spPr bwMode="auto">
                <a:xfrm>
                  <a:off x="287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56" name="Line 853"/>
                <p:cNvSpPr>
                  <a:spLocks noChangeShapeType="1"/>
                </p:cNvSpPr>
                <p:nvPr/>
              </p:nvSpPr>
              <p:spPr bwMode="auto">
                <a:xfrm>
                  <a:off x="2934"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57" name="Line 854"/>
                <p:cNvSpPr>
                  <a:spLocks noChangeShapeType="1"/>
                </p:cNvSpPr>
                <p:nvPr/>
              </p:nvSpPr>
              <p:spPr bwMode="auto">
                <a:xfrm>
                  <a:off x="2990" y="1757"/>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58" name="Line 855"/>
                <p:cNvSpPr>
                  <a:spLocks noChangeShapeType="1"/>
                </p:cNvSpPr>
                <p:nvPr/>
              </p:nvSpPr>
              <p:spPr bwMode="auto">
                <a:xfrm>
                  <a:off x="304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59" name="Line 856"/>
                <p:cNvSpPr>
                  <a:spLocks noChangeShapeType="1"/>
                </p:cNvSpPr>
                <p:nvPr/>
              </p:nvSpPr>
              <p:spPr bwMode="auto">
                <a:xfrm>
                  <a:off x="310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60" name="Line 857"/>
                <p:cNvSpPr>
                  <a:spLocks noChangeShapeType="1"/>
                </p:cNvSpPr>
                <p:nvPr/>
              </p:nvSpPr>
              <p:spPr bwMode="auto">
                <a:xfrm>
                  <a:off x="3157"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786" name="Group 858"/>
            <p:cNvGrpSpPr>
              <a:grpSpLocks/>
            </p:cNvGrpSpPr>
            <p:nvPr/>
          </p:nvGrpSpPr>
          <p:grpSpPr bwMode="auto">
            <a:xfrm>
              <a:off x="2878" y="2036"/>
              <a:ext cx="415" cy="56"/>
              <a:chOff x="2878" y="2036"/>
              <a:chExt cx="415" cy="56"/>
            </a:xfrm>
          </p:grpSpPr>
          <p:sp>
            <p:nvSpPr>
              <p:cNvPr id="108145" name="Freeform 859"/>
              <p:cNvSpPr>
                <a:spLocks/>
              </p:cNvSpPr>
              <p:nvPr/>
            </p:nvSpPr>
            <p:spPr bwMode="auto">
              <a:xfrm>
                <a:off x="3181" y="2036"/>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8146" name="Group 860"/>
              <p:cNvGrpSpPr>
                <a:grpSpLocks/>
              </p:cNvGrpSpPr>
              <p:nvPr/>
            </p:nvGrpSpPr>
            <p:grpSpPr bwMode="auto">
              <a:xfrm>
                <a:off x="2878" y="2060"/>
                <a:ext cx="295" cy="1"/>
                <a:chOff x="2878" y="2060"/>
                <a:chExt cx="295" cy="1"/>
              </a:xfrm>
            </p:grpSpPr>
            <p:sp>
              <p:nvSpPr>
                <p:cNvPr id="108147" name="Line 861"/>
                <p:cNvSpPr>
                  <a:spLocks noChangeShapeType="1"/>
                </p:cNvSpPr>
                <p:nvPr/>
              </p:nvSpPr>
              <p:spPr bwMode="auto">
                <a:xfrm>
                  <a:off x="2878" y="206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48" name="Line 862"/>
                <p:cNvSpPr>
                  <a:spLocks noChangeShapeType="1"/>
                </p:cNvSpPr>
                <p:nvPr/>
              </p:nvSpPr>
              <p:spPr bwMode="auto">
                <a:xfrm>
                  <a:off x="2934" y="206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49" name="Line 863"/>
                <p:cNvSpPr>
                  <a:spLocks noChangeShapeType="1"/>
                </p:cNvSpPr>
                <p:nvPr/>
              </p:nvSpPr>
              <p:spPr bwMode="auto">
                <a:xfrm>
                  <a:off x="2990" y="2060"/>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50" name="Line 864"/>
                <p:cNvSpPr>
                  <a:spLocks noChangeShapeType="1"/>
                </p:cNvSpPr>
                <p:nvPr/>
              </p:nvSpPr>
              <p:spPr bwMode="auto">
                <a:xfrm>
                  <a:off x="3045" y="206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51" name="Line 865"/>
                <p:cNvSpPr>
                  <a:spLocks noChangeShapeType="1"/>
                </p:cNvSpPr>
                <p:nvPr/>
              </p:nvSpPr>
              <p:spPr bwMode="auto">
                <a:xfrm>
                  <a:off x="3101" y="206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52" name="Line 866"/>
                <p:cNvSpPr>
                  <a:spLocks noChangeShapeType="1"/>
                </p:cNvSpPr>
                <p:nvPr/>
              </p:nvSpPr>
              <p:spPr bwMode="auto">
                <a:xfrm>
                  <a:off x="3157" y="2060"/>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787" name="Group 867"/>
            <p:cNvGrpSpPr>
              <a:grpSpLocks/>
            </p:cNvGrpSpPr>
            <p:nvPr/>
          </p:nvGrpSpPr>
          <p:grpSpPr bwMode="auto">
            <a:xfrm>
              <a:off x="2886" y="2339"/>
              <a:ext cx="415" cy="56"/>
              <a:chOff x="2886" y="2339"/>
              <a:chExt cx="415" cy="56"/>
            </a:xfrm>
          </p:grpSpPr>
          <p:sp>
            <p:nvSpPr>
              <p:cNvPr id="108137" name="Freeform 868"/>
              <p:cNvSpPr>
                <a:spLocks/>
              </p:cNvSpPr>
              <p:nvPr/>
            </p:nvSpPr>
            <p:spPr bwMode="auto">
              <a:xfrm>
                <a:off x="3189" y="2339"/>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8138" name="Group 869"/>
              <p:cNvGrpSpPr>
                <a:grpSpLocks/>
              </p:cNvGrpSpPr>
              <p:nvPr/>
            </p:nvGrpSpPr>
            <p:grpSpPr bwMode="auto">
              <a:xfrm>
                <a:off x="2886" y="2371"/>
                <a:ext cx="295" cy="1"/>
                <a:chOff x="2886" y="2371"/>
                <a:chExt cx="295" cy="1"/>
              </a:xfrm>
            </p:grpSpPr>
            <p:sp>
              <p:nvSpPr>
                <p:cNvPr id="108139" name="Line 870"/>
                <p:cNvSpPr>
                  <a:spLocks noChangeShapeType="1"/>
                </p:cNvSpPr>
                <p:nvPr/>
              </p:nvSpPr>
              <p:spPr bwMode="auto">
                <a:xfrm>
                  <a:off x="288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40" name="Line 871"/>
                <p:cNvSpPr>
                  <a:spLocks noChangeShapeType="1"/>
                </p:cNvSpPr>
                <p:nvPr/>
              </p:nvSpPr>
              <p:spPr bwMode="auto">
                <a:xfrm>
                  <a:off x="2942"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41" name="Line 872"/>
                <p:cNvSpPr>
                  <a:spLocks noChangeShapeType="1"/>
                </p:cNvSpPr>
                <p:nvPr/>
              </p:nvSpPr>
              <p:spPr bwMode="auto">
                <a:xfrm>
                  <a:off x="2998"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42" name="Line 873"/>
                <p:cNvSpPr>
                  <a:spLocks noChangeShapeType="1"/>
                </p:cNvSpPr>
                <p:nvPr/>
              </p:nvSpPr>
              <p:spPr bwMode="auto">
                <a:xfrm>
                  <a:off x="305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43" name="Line 874"/>
                <p:cNvSpPr>
                  <a:spLocks noChangeShapeType="1"/>
                </p:cNvSpPr>
                <p:nvPr/>
              </p:nvSpPr>
              <p:spPr bwMode="auto">
                <a:xfrm>
                  <a:off x="310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44" name="Line 875"/>
                <p:cNvSpPr>
                  <a:spLocks noChangeShapeType="1"/>
                </p:cNvSpPr>
                <p:nvPr/>
              </p:nvSpPr>
              <p:spPr bwMode="auto">
                <a:xfrm>
                  <a:off x="3165"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788" name="Group 876"/>
            <p:cNvGrpSpPr>
              <a:grpSpLocks/>
            </p:cNvGrpSpPr>
            <p:nvPr/>
          </p:nvGrpSpPr>
          <p:grpSpPr bwMode="auto">
            <a:xfrm>
              <a:off x="2878" y="2642"/>
              <a:ext cx="415" cy="56"/>
              <a:chOff x="2878" y="2642"/>
              <a:chExt cx="415" cy="56"/>
            </a:xfrm>
          </p:grpSpPr>
          <p:sp>
            <p:nvSpPr>
              <p:cNvPr id="108129" name="Freeform 877"/>
              <p:cNvSpPr>
                <a:spLocks/>
              </p:cNvSpPr>
              <p:nvPr/>
            </p:nvSpPr>
            <p:spPr bwMode="auto">
              <a:xfrm>
                <a:off x="3181" y="2642"/>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8130" name="Group 878"/>
              <p:cNvGrpSpPr>
                <a:grpSpLocks/>
              </p:cNvGrpSpPr>
              <p:nvPr/>
            </p:nvGrpSpPr>
            <p:grpSpPr bwMode="auto">
              <a:xfrm>
                <a:off x="2878" y="2674"/>
                <a:ext cx="295" cy="1"/>
                <a:chOff x="2878" y="2674"/>
                <a:chExt cx="295" cy="1"/>
              </a:xfrm>
            </p:grpSpPr>
            <p:sp>
              <p:nvSpPr>
                <p:cNvPr id="108131" name="Line 879"/>
                <p:cNvSpPr>
                  <a:spLocks noChangeShapeType="1"/>
                </p:cNvSpPr>
                <p:nvPr/>
              </p:nvSpPr>
              <p:spPr bwMode="auto">
                <a:xfrm>
                  <a:off x="287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32" name="Line 880"/>
                <p:cNvSpPr>
                  <a:spLocks noChangeShapeType="1"/>
                </p:cNvSpPr>
                <p:nvPr/>
              </p:nvSpPr>
              <p:spPr bwMode="auto">
                <a:xfrm>
                  <a:off x="2934"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33" name="Line 881"/>
                <p:cNvSpPr>
                  <a:spLocks noChangeShapeType="1"/>
                </p:cNvSpPr>
                <p:nvPr/>
              </p:nvSpPr>
              <p:spPr bwMode="auto">
                <a:xfrm>
                  <a:off x="2990" y="2674"/>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34" name="Line 882"/>
                <p:cNvSpPr>
                  <a:spLocks noChangeShapeType="1"/>
                </p:cNvSpPr>
                <p:nvPr/>
              </p:nvSpPr>
              <p:spPr bwMode="auto">
                <a:xfrm>
                  <a:off x="304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35" name="Line 883"/>
                <p:cNvSpPr>
                  <a:spLocks noChangeShapeType="1"/>
                </p:cNvSpPr>
                <p:nvPr/>
              </p:nvSpPr>
              <p:spPr bwMode="auto">
                <a:xfrm>
                  <a:off x="310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36" name="Line 884"/>
                <p:cNvSpPr>
                  <a:spLocks noChangeShapeType="1"/>
                </p:cNvSpPr>
                <p:nvPr/>
              </p:nvSpPr>
              <p:spPr bwMode="auto">
                <a:xfrm>
                  <a:off x="3157"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789" name="Group 885"/>
            <p:cNvGrpSpPr>
              <a:grpSpLocks/>
            </p:cNvGrpSpPr>
            <p:nvPr/>
          </p:nvGrpSpPr>
          <p:grpSpPr bwMode="auto">
            <a:xfrm>
              <a:off x="2878" y="2953"/>
              <a:ext cx="415" cy="56"/>
              <a:chOff x="2878" y="2953"/>
              <a:chExt cx="415" cy="56"/>
            </a:xfrm>
          </p:grpSpPr>
          <p:sp>
            <p:nvSpPr>
              <p:cNvPr id="108121" name="Freeform 886"/>
              <p:cNvSpPr>
                <a:spLocks/>
              </p:cNvSpPr>
              <p:nvPr/>
            </p:nvSpPr>
            <p:spPr bwMode="auto">
              <a:xfrm>
                <a:off x="3181"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08122" name="Group 887"/>
              <p:cNvGrpSpPr>
                <a:grpSpLocks/>
              </p:cNvGrpSpPr>
              <p:nvPr/>
            </p:nvGrpSpPr>
            <p:grpSpPr bwMode="auto">
              <a:xfrm>
                <a:off x="2878" y="2985"/>
                <a:ext cx="295" cy="1"/>
                <a:chOff x="2878" y="2985"/>
                <a:chExt cx="295" cy="1"/>
              </a:xfrm>
            </p:grpSpPr>
            <p:sp>
              <p:nvSpPr>
                <p:cNvPr id="108123" name="Line 888"/>
                <p:cNvSpPr>
                  <a:spLocks noChangeShapeType="1"/>
                </p:cNvSpPr>
                <p:nvPr/>
              </p:nvSpPr>
              <p:spPr bwMode="auto">
                <a:xfrm>
                  <a:off x="287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24" name="Line 889"/>
                <p:cNvSpPr>
                  <a:spLocks noChangeShapeType="1"/>
                </p:cNvSpPr>
                <p:nvPr/>
              </p:nvSpPr>
              <p:spPr bwMode="auto">
                <a:xfrm>
                  <a:off x="2934"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25" name="Line 890"/>
                <p:cNvSpPr>
                  <a:spLocks noChangeShapeType="1"/>
                </p:cNvSpPr>
                <p:nvPr/>
              </p:nvSpPr>
              <p:spPr bwMode="auto">
                <a:xfrm>
                  <a:off x="2990" y="2985"/>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26" name="Line 891"/>
                <p:cNvSpPr>
                  <a:spLocks noChangeShapeType="1"/>
                </p:cNvSpPr>
                <p:nvPr/>
              </p:nvSpPr>
              <p:spPr bwMode="auto">
                <a:xfrm>
                  <a:off x="304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27" name="Line 892"/>
                <p:cNvSpPr>
                  <a:spLocks noChangeShapeType="1"/>
                </p:cNvSpPr>
                <p:nvPr/>
              </p:nvSpPr>
              <p:spPr bwMode="auto">
                <a:xfrm>
                  <a:off x="310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28" name="Line 893"/>
                <p:cNvSpPr>
                  <a:spLocks noChangeShapeType="1"/>
                </p:cNvSpPr>
                <p:nvPr/>
              </p:nvSpPr>
              <p:spPr bwMode="auto">
                <a:xfrm>
                  <a:off x="3157"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790" name="Group 894"/>
            <p:cNvGrpSpPr>
              <a:grpSpLocks/>
            </p:cNvGrpSpPr>
            <p:nvPr/>
          </p:nvGrpSpPr>
          <p:grpSpPr bwMode="auto">
            <a:xfrm>
              <a:off x="2870" y="3256"/>
              <a:ext cx="415" cy="56"/>
              <a:chOff x="2870" y="3256"/>
              <a:chExt cx="415" cy="56"/>
            </a:xfrm>
          </p:grpSpPr>
          <p:sp>
            <p:nvSpPr>
              <p:cNvPr id="108113" name="Freeform 895"/>
              <p:cNvSpPr>
                <a:spLocks/>
              </p:cNvSpPr>
              <p:nvPr/>
            </p:nvSpPr>
            <p:spPr bwMode="auto">
              <a:xfrm>
                <a:off x="3173" y="3256"/>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8114" name="Group 896"/>
              <p:cNvGrpSpPr>
                <a:grpSpLocks/>
              </p:cNvGrpSpPr>
              <p:nvPr/>
            </p:nvGrpSpPr>
            <p:grpSpPr bwMode="auto">
              <a:xfrm>
                <a:off x="2870" y="3280"/>
                <a:ext cx="295" cy="1"/>
                <a:chOff x="2870" y="3280"/>
                <a:chExt cx="295" cy="1"/>
              </a:xfrm>
            </p:grpSpPr>
            <p:sp>
              <p:nvSpPr>
                <p:cNvPr id="108115" name="Line 897"/>
                <p:cNvSpPr>
                  <a:spLocks noChangeShapeType="1"/>
                </p:cNvSpPr>
                <p:nvPr/>
              </p:nvSpPr>
              <p:spPr bwMode="auto">
                <a:xfrm>
                  <a:off x="2870"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16" name="Line 898"/>
                <p:cNvSpPr>
                  <a:spLocks noChangeShapeType="1"/>
                </p:cNvSpPr>
                <p:nvPr/>
              </p:nvSpPr>
              <p:spPr bwMode="auto">
                <a:xfrm>
                  <a:off x="2926"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17" name="Line 899"/>
                <p:cNvSpPr>
                  <a:spLocks noChangeShapeType="1"/>
                </p:cNvSpPr>
                <p:nvPr/>
              </p:nvSpPr>
              <p:spPr bwMode="auto">
                <a:xfrm>
                  <a:off x="2982"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18" name="Line 900"/>
                <p:cNvSpPr>
                  <a:spLocks noChangeShapeType="1"/>
                </p:cNvSpPr>
                <p:nvPr/>
              </p:nvSpPr>
              <p:spPr bwMode="auto">
                <a:xfrm>
                  <a:off x="3037"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19" name="Line 901"/>
                <p:cNvSpPr>
                  <a:spLocks noChangeShapeType="1"/>
                </p:cNvSpPr>
                <p:nvPr/>
              </p:nvSpPr>
              <p:spPr bwMode="auto">
                <a:xfrm>
                  <a:off x="3093"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20" name="Line 902"/>
                <p:cNvSpPr>
                  <a:spLocks noChangeShapeType="1"/>
                </p:cNvSpPr>
                <p:nvPr/>
              </p:nvSpPr>
              <p:spPr bwMode="auto">
                <a:xfrm>
                  <a:off x="3149" y="3280"/>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791" name="Group 903"/>
            <p:cNvGrpSpPr>
              <a:grpSpLocks/>
            </p:cNvGrpSpPr>
            <p:nvPr/>
          </p:nvGrpSpPr>
          <p:grpSpPr bwMode="auto">
            <a:xfrm>
              <a:off x="2870" y="3567"/>
              <a:ext cx="415" cy="56"/>
              <a:chOff x="2870" y="3567"/>
              <a:chExt cx="415" cy="56"/>
            </a:xfrm>
          </p:grpSpPr>
          <p:sp>
            <p:nvSpPr>
              <p:cNvPr id="108105" name="Freeform 904"/>
              <p:cNvSpPr>
                <a:spLocks/>
              </p:cNvSpPr>
              <p:nvPr/>
            </p:nvSpPr>
            <p:spPr bwMode="auto">
              <a:xfrm>
                <a:off x="3173"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08106" name="Group 905"/>
              <p:cNvGrpSpPr>
                <a:grpSpLocks/>
              </p:cNvGrpSpPr>
              <p:nvPr/>
            </p:nvGrpSpPr>
            <p:grpSpPr bwMode="auto">
              <a:xfrm>
                <a:off x="2870" y="3591"/>
                <a:ext cx="295" cy="1"/>
                <a:chOff x="2870" y="3591"/>
                <a:chExt cx="295" cy="1"/>
              </a:xfrm>
            </p:grpSpPr>
            <p:sp>
              <p:nvSpPr>
                <p:cNvPr id="108107" name="Line 906"/>
                <p:cNvSpPr>
                  <a:spLocks noChangeShapeType="1"/>
                </p:cNvSpPr>
                <p:nvPr/>
              </p:nvSpPr>
              <p:spPr bwMode="auto">
                <a:xfrm>
                  <a:off x="287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08" name="Line 907"/>
                <p:cNvSpPr>
                  <a:spLocks noChangeShapeType="1"/>
                </p:cNvSpPr>
                <p:nvPr/>
              </p:nvSpPr>
              <p:spPr bwMode="auto">
                <a:xfrm>
                  <a:off x="2926"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09" name="Line 908"/>
                <p:cNvSpPr>
                  <a:spLocks noChangeShapeType="1"/>
                </p:cNvSpPr>
                <p:nvPr/>
              </p:nvSpPr>
              <p:spPr bwMode="auto">
                <a:xfrm>
                  <a:off x="298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10" name="Line 909"/>
                <p:cNvSpPr>
                  <a:spLocks noChangeShapeType="1"/>
                </p:cNvSpPr>
                <p:nvPr/>
              </p:nvSpPr>
              <p:spPr bwMode="auto">
                <a:xfrm>
                  <a:off x="3037"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11" name="Line 910"/>
                <p:cNvSpPr>
                  <a:spLocks noChangeShapeType="1"/>
                </p:cNvSpPr>
                <p:nvPr/>
              </p:nvSpPr>
              <p:spPr bwMode="auto">
                <a:xfrm>
                  <a:off x="309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12" name="Line 911"/>
                <p:cNvSpPr>
                  <a:spLocks noChangeShapeType="1"/>
                </p:cNvSpPr>
                <p:nvPr/>
              </p:nvSpPr>
              <p:spPr bwMode="auto">
                <a:xfrm>
                  <a:off x="3149"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7792" name="Group 912"/>
            <p:cNvGrpSpPr>
              <a:grpSpLocks/>
            </p:cNvGrpSpPr>
            <p:nvPr/>
          </p:nvGrpSpPr>
          <p:grpSpPr bwMode="auto">
            <a:xfrm>
              <a:off x="2399" y="1765"/>
              <a:ext cx="1357" cy="1196"/>
              <a:chOff x="2399" y="1765"/>
              <a:chExt cx="1357" cy="1196"/>
            </a:xfrm>
          </p:grpSpPr>
          <p:sp>
            <p:nvSpPr>
              <p:cNvPr id="108103" name="Freeform 913"/>
              <p:cNvSpPr>
                <a:spLocks/>
              </p:cNvSpPr>
              <p:nvPr/>
            </p:nvSpPr>
            <p:spPr bwMode="auto">
              <a:xfrm>
                <a:off x="3636" y="2850"/>
                <a:ext cx="120" cy="111"/>
              </a:xfrm>
              <a:custGeom>
                <a:avLst/>
                <a:gdLst>
                  <a:gd name="T0" fmla="*/ 120 w 120"/>
                  <a:gd name="T1" fmla="*/ 111 h 111"/>
                  <a:gd name="T2" fmla="*/ 0 w 120"/>
                  <a:gd name="T3" fmla="*/ 47 h 111"/>
                  <a:gd name="T4" fmla="*/ 16 w 120"/>
                  <a:gd name="T5" fmla="*/ 23 h 111"/>
                  <a:gd name="T6" fmla="*/ 40 w 120"/>
                  <a:gd name="T7" fmla="*/ 0 h 111"/>
                  <a:gd name="T8" fmla="*/ 120 w 120"/>
                  <a:gd name="T9" fmla="*/ 111 h 111"/>
                  <a:gd name="T10" fmla="*/ 0 60000 65536"/>
                  <a:gd name="T11" fmla="*/ 0 60000 65536"/>
                  <a:gd name="T12" fmla="*/ 0 60000 65536"/>
                  <a:gd name="T13" fmla="*/ 0 60000 65536"/>
                  <a:gd name="T14" fmla="*/ 0 60000 65536"/>
                  <a:gd name="T15" fmla="*/ 0 w 120"/>
                  <a:gd name="T16" fmla="*/ 0 h 111"/>
                  <a:gd name="T17" fmla="*/ 120 w 120"/>
                  <a:gd name="T18" fmla="*/ 111 h 111"/>
                </a:gdLst>
                <a:ahLst/>
                <a:cxnLst>
                  <a:cxn ang="T10">
                    <a:pos x="T0" y="T1"/>
                  </a:cxn>
                  <a:cxn ang="T11">
                    <a:pos x="T2" y="T3"/>
                  </a:cxn>
                  <a:cxn ang="T12">
                    <a:pos x="T4" y="T5"/>
                  </a:cxn>
                  <a:cxn ang="T13">
                    <a:pos x="T6" y="T7"/>
                  </a:cxn>
                  <a:cxn ang="T14">
                    <a:pos x="T8" y="T9"/>
                  </a:cxn>
                </a:cxnLst>
                <a:rect l="T15" t="T16" r="T17" b="T18"/>
                <a:pathLst>
                  <a:path w="120" h="111">
                    <a:moveTo>
                      <a:pt x="120" y="111"/>
                    </a:moveTo>
                    <a:lnTo>
                      <a:pt x="0" y="47"/>
                    </a:lnTo>
                    <a:lnTo>
                      <a:pt x="16" y="23"/>
                    </a:lnTo>
                    <a:lnTo>
                      <a:pt x="40" y="0"/>
                    </a:lnTo>
                    <a:lnTo>
                      <a:pt x="120" y="111"/>
                    </a:lnTo>
                    <a:close/>
                  </a:path>
                </a:pathLst>
              </a:custGeom>
              <a:solidFill>
                <a:schemeClr val="bg2"/>
              </a:solidFill>
              <a:ln w="9525">
                <a:solidFill>
                  <a:schemeClr val="bg2"/>
                </a:solidFill>
                <a:round/>
                <a:headEnd/>
                <a:tailEnd/>
              </a:ln>
            </p:spPr>
            <p:txBody>
              <a:bodyPr/>
              <a:lstStyle/>
              <a:p>
                <a:endParaRPr lang="en-US"/>
              </a:p>
            </p:txBody>
          </p:sp>
          <p:sp>
            <p:nvSpPr>
              <p:cNvPr id="108104" name="Line 914"/>
              <p:cNvSpPr>
                <a:spLocks noChangeShapeType="1"/>
              </p:cNvSpPr>
              <p:nvPr/>
            </p:nvSpPr>
            <p:spPr bwMode="auto">
              <a:xfrm>
                <a:off x="2399" y="1765"/>
                <a:ext cx="1261" cy="111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793" name="Group 915"/>
            <p:cNvGrpSpPr>
              <a:grpSpLocks/>
            </p:cNvGrpSpPr>
            <p:nvPr/>
          </p:nvGrpSpPr>
          <p:grpSpPr bwMode="auto">
            <a:xfrm>
              <a:off x="2862" y="1765"/>
              <a:ext cx="1349" cy="1204"/>
              <a:chOff x="2862" y="1765"/>
              <a:chExt cx="1349" cy="1204"/>
            </a:xfrm>
          </p:grpSpPr>
          <p:sp>
            <p:nvSpPr>
              <p:cNvPr id="108101" name="Freeform 916"/>
              <p:cNvSpPr>
                <a:spLocks/>
              </p:cNvSpPr>
              <p:nvPr/>
            </p:nvSpPr>
            <p:spPr bwMode="auto">
              <a:xfrm>
                <a:off x="4091" y="2850"/>
                <a:ext cx="120" cy="119"/>
              </a:xfrm>
              <a:custGeom>
                <a:avLst/>
                <a:gdLst>
                  <a:gd name="T0" fmla="*/ 120 w 120"/>
                  <a:gd name="T1" fmla="*/ 119 h 119"/>
                  <a:gd name="T2" fmla="*/ 0 w 120"/>
                  <a:gd name="T3" fmla="*/ 55 h 119"/>
                  <a:gd name="T4" fmla="*/ 24 w 120"/>
                  <a:gd name="T5" fmla="*/ 23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55"/>
                    </a:lnTo>
                    <a:lnTo>
                      <a:pt x="24" y="23"/>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08102" name="Line 917"/>
              <p:cNvSpPr>
                <a:spLocks noChangeShapeType="1"/>
              </p:cNvSpPr>
              <p:nvPr/>
            </p:nvSpPr>
            <p:spPr bwMode="auto">
              <a:xfrm>
                <a:off x="2862" y="1765"/>
                <a:ext cx="1261" cy="111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794" name="Group 918"/>
            <p:cNvGrpSpPr>
              <a:grpSpLocks/>
            </p:cNvGrpSpPr>
            <p:nvPr/>
          </p:nvGrpSpPr>
          <p:grpSpPr bwMode="auto">
            <a:xfrm>
              <a:off x="2870" y="2990"/>
              <a:ext cx="886" cy="290"/>
              <a:chOff x="2870" y="2990"/>
              <a:chExt cx="886" cy="290"/>
            </a:xfrm>
          </p:grpSpPr>
          <p:sp>
            <p:nvSpPr>
              <p:cNvPr id="108099" name="Freeform 919"/>
              <p:cNvSpPr>
                <a:spLocks/>
              </p:cNvSpPr>
              <p:nvPr/>
            </p:nvSpPr>
            <p:spPr bwMode="auto">
              <a:xfrm>
                <a:off x="3612" y="3208"/>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72"/>
                    </a:moveTo>
                    <a:lnTo>
                      <a:pt x="0" y="64"/>
                    </a:lnTo>
                    <a:lnTo>
                      <a:pt x="16" y="32"/>
                    </a:lnTo>
                    <a:lnTo>
                      <a:pt x="24" y="0"/>
                    </a:lnTo>
                    <a:lnTo>
                      <a:pt x="144" y="72"/>
                    </a:lnTo>
                    <a:close/>
                  </a:path>
                </a:pathLst>
              </a:custGeom>
              <a:solidFill>
                <a:schemeClr val="bg2"/>
              </a:solidFill>
              <a:ln w="9525">
                <a:solidFill>
                  <a:schemeClr val="bg2"/>
                </a:solidFill>
                <a:round/>
                <a:headEnd/>
                <a:tailEnd/>
              </a:ln>
            </p:spPr>
            <p:txBody>
              <a:bodyPr/>
              <a:lstStyle/>
              <a:p>
                <a:endParaRPr lang="en-US"/>
              </a:p>
            </p:txBody>
          </p:sp>
          <p:sp>
            <p:nvSpPr>
              <p:cNvPr id="108100" name="Line 920"/>
              <p:cNvSpPr>
                <a:spLocks noChangeShapeType="1"/>
              </p:cNvSpPr>
              <p:nvPr/>
            </p:nvSpPr>
            <p:spPr bwMode="auto">
              <a:xfrm>
                <a:off x="2870" y="2990"/>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795" name="Group 921"/>
            <p:cNvGrpSpPr>
              <a:grpSpLocks/>
            </p:cNvGrpSpPr>
            <p:nvPr/>
          </p:nvGrpSpPr>
          <p:grpSpPr bwMode="auto">
            <a:xfrm>
              <a:off x="2393" y="2993"/>
              <a:ext cx="437" cy="598"/>
              <a:chOff x="2393" y="2993"/>
              <a:chExt cx="437" cy="598"/>
            </a:xfrm>
          </p:grpSpPr>
          <p:sp>
            <p:nvSpPr>
              <p:cNvPr id="108097" name="Freeform 922"/>
              <p:cNvSpPr>
                <a:spLocks/>
              </p:cNvSpPr>
              <p:nvPr/>
            </p:nvSpPr>
            <p:spPr bwMode="auto">
              <a:xfrm>
                <a:off x="2726" y="2993"/>
                <a:ext cx="104" cy="128"/>
              </a:xfrm>
              <a:custGeom>
                <a:avLst/>
                <a:gdLst>
                  <a:gd name="T0" fmla="*/ 104 w 104"/>
                  <a:gd name="T1" fmla="*/ 0 h 128"/>
                  <a:gd name="T2" fmla="*/ 56 w 104"/>
                  <a:gd name="T3" fmla="*/ 128 h 128"/>
                  <a:gd name="T4" fmla="*/ 24 w 104"/>
                  <a:gd name="T5" fmla="*/ 112 h 128"/>
                  <a:gd name="T6" fmla="*/ 0 w 104"/>
                  <a:gd name="T7" fmla="*/ 88 h 128"/>
                  <a:gd name="T8" fmla="*/ 104 w 104"/>
                  <a:gd name="T9" fmla="*/ 0 h 128"/>
                  <a:gd name="T10" fmla="*/ 0 60000 65536"/>
                  <a:gd name="T11" fmla="*/ 0 60000 65536"/>
                  <a:gd name="T12" fmla="*/ 0 60000 65536"/>
                  <a:gd name="T13" fmla="*/ 0 60000 65536"/>
                  <a:gd name="T14" fmla="*/ 0 60000 65536"/>
                  <a:gd name="T15" fmla="*/ 0 w 104"/>
                  <a:gd name="T16" fmla="*/ 0 h 128"/>
                  <a:gd name="T17" fmla="*/ 104 w 104"/>
                  <a:gd name="T18" fmla="*/ 128 h 128"/>
                </a:gdLst>
                <a:ahLst/>
                <a:cxnLst>
                  <a:cxn ang="T10">
                    <a:pos x="T0" y="T1"/>
                  </a:cxn>
                  <a:cxn ang="T11">
                    <a:pos x="T2" y="T3"/>
                  </a:cxn>
                  <a:cxn ang="T12">
                    <a:pos x="T4" y="T5"/>
                  </a:cxn>
                  <a:cxn ang="T13">
                    <a:pos x="T6" y="T7"/>
                  </a:cxn>
                  <a:cxn ang="T14">
                    <a:pos x="T8" y="T9"/>
                  </a:cxn>
                </a:cxnLst>
                <a:rect l="T15" t="T16" r="T17" b="T18"/>
                <a:pathLst>
                  <a:path w="104" h="128">
                    <a:moveTo>
                      <a:pt x="104" y="0"/>
                    </a:moveTo>
                    <a:lnTo>
                      <a:pt x="56" y="128"/>
                    </a:lnTo>
                    <a:lnTo>
                      <a:pt x="24" y="112"/>
                    </a:lnTo>
                    <a:lnTo>
                      <a:pt x="0" y="88"/>
                    </a:lnTo>
                    <a:lnTo>
                      <a:pt x="104" y="0"/>
                    </a:lnTo>
                    <a:close/>
                  </a:path>
                </a:pathLst>
              </a:custGeom>
              <a:solidFill>
                <a:schemeClr val="bg2"/>
              </a:solidFill>
              <a:ln w="9525">
                <a:solidFill>
                  <a:schemeClr val="bg2"/>
                </a:solidFill>
                <a:round/>
                <a:headEnd/>
                <a:tailEnd/>
              </a:ln>
            </p:spPr>
            <p:txBody>
              <a:bodyPr/>
              <a:lstStyle/>
              <a:p>
                <a:endParaRPr lang="en-US"/>
              </a:p>
            </p:txBody>
          </p:sp>
          <p:sp>
            <p:nvSpPr>
              <p:cNvPr id="108098" name="Line 923"/>
              <p:cNvSpPr>
                <a:spLocks noChangeShapeType="1"/>
              </p:cNvSpPr>
              <p:nvPr/>
            </p:nvSpPr>
            <p:spPr bwMode="auto">
              <a:xfrm flipV="1">
                <a:off x="2393" y="3097"/>
                <a:ext cx="362" cy="49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796" name="Group 924"/>
            <p:cNvGrpSpPr>
              <a:grpSpLocks/>
            </p:cNvGrpSpPr>
            <p:nvPr/>
          </p:nvGrpSpPr>
          <p:grpSpPr bwMode="auto">
            <a:xfrm>
              <a:off x="2854" y="2690"/>
              <a:ext cx="902" cy="596"/>
              <a:chOff x="2854" y="2690"/>
              <a:chExt cx="902" cy="596"/>
            </a:xfrm>
          </p:grpSpPr>
          <p:sp>
            <p:nvSpPr>
              <p:cNvPr id="108095" name="Freeform 925"/>
              <p:cNvSpPr>
                <a:spLocks/>
              </p:cNvSpPr>
              <p:nvPr/>
            </p:nvSpPr>
            <p:spPr bwMode="auto">
              <a:xfrm>
                <a:off x="3620" y="2690"/>
                <a:ext cx="136" cy="104"/>
              </a:xfrm>
              <a:custGeom>
                <a:avLst/>
                <a:gdLst>
                  <a:gd name="T0" fmla="*/ 136 w 136"/>
                  <a:gd name="T1" fmla="*/ 0 h 104"/>
                  <a:gd name="T2" fmla="*/ 40 w 136"/>
                  <a:gd name="T3" fmla="*/ 104 h 104"/>
                  <a:gd name="T4" fmla="*/ 24 w 136"/>
                  <a:gd name="T5" fmla="*/ 80 h 104"/>
                  <a:gd name="T6" fmla="*/ 0 w 136"/>
                  <a:gd name="T7" fmla="*/ 48 h 104"/>
                  <a:gd name="T8" fmla="*/ 136 w 136"/>
                  <a:gd name="T9" fmla="*/ 0 h 104"/>
                  <a:gd name="T10" fmla="*/ 0 60000 65536"/>
                  <a:gd name="T11" fmla="*/ 0 60000 65536"/>
                  <a:gd name="T12" fmla="*/ 0 60000 65536"/>
                  <a:gd name="T13" fmla="*/ 0 60000 65536"/>
                  <a:gd name="T14" fmla="*/ 0 60000 65536"/>
                  <a:gd name="T15" fmla="*/ 0 w 136"/>
                  <a:gd name="T16" fmla="*/ 0 h 104"/>
                  <a:gd name="T17" fmla="*/ 136 w 136"/>
                  <a:gd name="T18" fmla="*/ 104 h 104"/>
                </a:gdLst>
                <a:ahLst/>
                <a:cxnLst>
                  <a:cxn ang="T10">
                    <a:pos x="T0" y="T1"/>
                  </a:cxn>
                  <a:cxn ang="T11">
                    <a:pos x="T2" y="T3"/>
                  </a:cxn>
                  <a:cxn ang="T12">
                    <a:pos x="T4" y="T5"/>
                  </a:cxn>
                  <a:cxn ang="T13">
                    <a:pos x="T6" y="T7"/>
                  </a:cxn>
                  <a:cxn ang="T14">
                    <a:pos x="T8" y="T9"/>
                  </a:cxn>
                </a:cxnLst>
                <a:rect l="T15" t="T16" r="T17" b="T18"/>
                <a:pathLst>
                  <a:path w="136" h="104">
                    <a:moveTo>
                      <a:pt x="136" y="0"/>
                    </a:moveTo>
                    <a:lnTo>
                      <a:pt x="40" y="104"/>
                    </a:lnTo>
                    <a:lnTo>
                      <a:pt x="24" y="80"/>
                    </a:lnTo>
                    <a:lnTo>
                      <a:pt x="0" y="48"/>
                    </a:lnTo>
                    <a:lnTo>
                      <a:pt x="136" y="0"/>
                    </a:lnTo>
                    <a:close/>
                  </a:path>
                </a:pathLst>
              </a:custGeom>
              <a:solidFill>
                <a:schemeClr val="bg2"/>
              </a:solidFill>
              <a:ln w="9525">
                <a:solidFill>
                  <a:schemeClr val="bg2"/>
                </a:solidFill>
                <a:round/>
                <a:headEnd/>
                <a:tailEnd/>
              </a:ln>
            </p:spPr>
            <p:txBody>
              <a:bodyPr/>
              <a:lstStyle/>
              <a:p>
                <a:endParaRPr lang="en-US"/>
              </a:p>
            </p:txBody>
          </p:sp>
          <p:sp>
            <p:nvSpPr>
              <p:cNvPr id="108096" name="Line 926"/>
              <p:cNvSpPr>
                <a:spLocks noChangeShapeType="1"/>
              </p:cNvSpPr>
              <p:nvPr/>
            </p:nvSpPr>
            <p:spPr bwMode="auto">
              <a:xfrm flipV="1">
                <a:off x="2854" y="2766"/>
                <a:ext cx="798" cy="52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797" name="Group 927"/>
            <p:cNvGrpSpPr>
              <a:grpSpLocks/>
            </p:cNvGrpSpPr>
            <p:nvPr/>
          </p:nvGrpSpPr>
          <p:grpSpPr bwMode="auto">
            <a:xfrm>
              <a:off x="2862" y="1781"/>
              <a:ext cx="1349" cy="1188"/>
              <a:chOff x="2862" y="1781"/>
              <a:chExt cx="1349" cy="1188"/>
            </a:xfrm>
          </p:grpSpPr>
          <p:sp>
            <p:nvSpPr>
              <p:cNvPr id="108093" name="Freeform 928"/>
              <p:cNvSpPr>
                <a:spLocks/>
              </p:cNvSpPr>
              <p:nvPr/>
            </p:nvSpPr>
            <p:spPr bwMode="auto">
              <a:xfrm>
                <a:off x="4091" y="1781"/>
                <a:ext cx="120" cy="111"/>
              </a:xfrm>
              <a:custGeom>
                <a:avLst/>
                <a:gdLst>
                  <a:gd name="T0" fmla="*/ 120 w 120"/>
                  <a:gd name="T1" fmla="*/ 0 h 111"/>
                  <a:gd name="T2" fmla="*/ 40 w 120"/>
                  <a:gd name="T3" fmla="*/ 111 h 111"/>
                  <a:gd name="T4" fmla="*/ 16 w 120"/>
                  <a:gd name="T5" fmla="*/ 87 h 111"/>
                  <a:gd name="T6" fmla="*/ 0 w 120"/>
                  <a:gd name="T7" fmla="*/ 64 h 111"/>
                  <a:gd name="T8" fmla="*/ 120 w 120"/>
                  <a:gd name="T9" fmla="*/ 0 h 111"/>
                  <a:gd name="T10" fmla="*/ 0 60000 65536"/>
                  <a:gd name="T11" fmla="*/ 0 60000 65536"/>
                  <a:gd name="T12" fmla="*/ 0 60000 65536"/>
                  <a:gd name="T13" fmla="*/ 0 60000 65536"/>
                  <a:gd name="T14" fmla="*/ 0 60000 65536"/>
                  <a:gd name="T15" fmla="*/ 0 w 120"/>
                  <a:gd name="T16" fmla="*/ 0 h 111"/>
                  <a:gd name="T17" fmla="*/ 120 w 120"/>
                  <a:gd name="T18" fmla="*/ 111 h 111"/>
                </a:gdLst>
                <a:ahLst/>
                <a:cxnLst>
                  <a:cxn ang="T10">
                    <a:pos x="T0" y="T1"/>
                  </a:cxn>
                  <a:cxn ang="T11">
                    <a:pos x="T2" y="T3"/>
                  </a:cxn>
                  <a:cxn ang="T12">
                    <a:pos x="T4" y="T5"/>
                  </a:cxn>
                  <a:cxn ang="T13">
                    <a:pos x="T6" y="T7"/>
                  </a:cxn>
                  <a:cxn ang="T14">
                    <a:pos x="T8" y="T9"/>
                  </a:cxn>
                </a:cxnLst>
                <a:rect l="T15" t="T16" r="T17" b="T18"/>
                <a:pathLst>
                  <a:path w="120" h="111">
                    <a:moveTo>
                      <a:pt x="120" y="0"/>
                    </a:moveTo>
                    <a:lnTo>
                      <a:pt x="40" y="111"/>
                    </a:lnTo>
                    <a:lnTo>
                      <a:pt x="16" y="87"/>
                    </a:lnTo>
                    <a:lnTo>
                      <a:pt x="0" y="64"/>
                    </a:lnTo>
                    <a:lnTo>
                      <a:pt x="120" y="0"/>
                    </a:lnTo>
                    <a:close/>
                  </a:path>
                </a:pathLst>
              </a:custGeom>
              <a:solidFill>
                <a:schemeClr val="bg2"/>
              </a:solidFill>
              <a:ln w="9525">
                <a:solidFill>
                  <a:schemeClr val="bg2"/>
                </a:solidFill>
                <a:round/>
                <a:headEnd/>
                <a:tailEnd/>
              </a:ln>
            </p:spPr>
            <p:txBody>
              <a:bodyPr/>
              <a:lstStyle/>
              <a:p>
                <a:endParaRPr lang="en-US"/>
              </a:p>
            </p:txBody>
          </p:sp>
          <p:sp>
            <p:nvSpPr>
              <p:cNvPr id="108094" name="Line 929"/>
              <p:cNvSpPr>
                <a:spLocks noChangeShapeType="1"/>
              </p:cNvSpPr>
              <p:nvPr/>
            </p:nvSpPr>
            <p:spPr bwMode="auto">
              <a:xfrm flipV="1">
                <a:off x="2862" y="1863"/>
                <a:ext cx="1253" cy="1106"/>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798" name="Group 930"/>
            <p:cNvGrpSpPr>
              <a:grpSpLocks/>
            </p:cNvGrpSpPr>
            <p:nvPr/>
          </p:nvGrpSpPr>
          <p:grpSpPr bwMode="auto">
            <a:xfrm>
              <a:off x="1944" y="2687"/>
              <a:ext cx="886" cy="282"/>
              <a:chOff x="1944" y="2687"/>
              <a:chExt cx="886" cy="282"/>
            </a:xfrm>
          </p:grpSpPr>
          <p:sp>
            <p:nvSpPr>
              <p:cNvPr id="108091" name="Freeform 931"/>
              <p:cNvSpPr>
                <a:spLocks/>
              </p:cNvSpPr>
              <p:nvPr/>
            </p:nvSpPr>
            <p:spPr bwMode="auto">
              <a:xfrm>
                <a:off x="2694" y="2897"/>
                <a:ext cx="136" cy="72"/>
              </a:xfrm>
              <a:custGeom>
                <a:avLst/>
                <a:gdLst>
                  <a:gd name="T0" fmla="*/ 136 w 136"/>
                  <a:gd name="T1" fmla="*/ 72 h 72"/>
                  <a:gd name="T2" fmla="*/ 0 w 136"/>
                  <a:gd name="T3" fmla="*/ 64 h 72"/>
                  <a:gd name="T4" fmla="*/ 8 w 136"/>
                  <a:gd name="T5" fmla="*/ 32 h 72"/>
                  <a:gd name="T6" fmla="*/ 24 w 136"/>
                  <a:gd name="T7" fmla="*/ 0 h 72"/>
                  <a:gd name="T8" fmla="*/ 136 w 136"/>
                  <a:gd name="T9" fmla="*/ 72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72"/>
                    </a:moveTo>
                    <a:lnTo>
                      <a:pt x="0" y="64"/>
                    </a:lnTo>
                    <a:lnTo>
                      <a:pt x="8" y="32"/>
                    </a:lnTo>
                    <a:lnTo>
                      <a:pt x="24" y="0"/>
                    </a:lnTo>
                    <a:lnTo>
                      <a:pt x="136" y="72"/>
                    </a:lnTo>
                    <a:close/>
                  </a:path>
                </a:pathLst>
              </a:custGeom>
              <a:solidFill>
                <a:schemeClr val="bg2"/>
              </a:solidFill>
              <a:ln w="9525">
                <a:solidFill>
                  <a:schemeClr val="bg2"/>
                </a:solidFill>
                <a:round/>
                <a:headEnd/>
                <a:tailEnd/>
              </a:ln>
            </p:spPr>
            <p:txBody>
              <a:bodyPr/>
              <a:lstStyle/>
              <a:p>
                <a:endParaRPr lang="en-US"/>
              </a:p>
            </p:txBody>
          </p:sp>
          <p:sp>
            <p:nvSpPr>
              <p:cNvPr id="108092" name="Line 932"/>
              <p:cNvSpPr>
                <a:spLocks noChangeShapeType="1"/>
              </p:cNvSpPr>
              <p:nvPr/>
            </p:nvSpPr>
            <p:spPr bwMode="auto">
              <a:xfrm>
                <a:off x="1944" y="2687"/>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799" name="Group 933"/>
            <p:cNvGrpSpPr>
              <a:grpSpLocks/>
            </p:cNvGrpSpPr>
            <p:nvPr/>
          </p:nvGrpSpPr>
          <p:grpSpPr bwMode="auto">
            <a:xfrm>
              <a:off x="1944" y="2395"/>
              <a:ext cx="1357" cy="1196"/>
              <a:chOff x="1944" y="2395"/>
              <a:chExt cx="1357" cy="1196"/>
            </a:xfrm>
          </p:grpSpPr>
          <p:sp>
            <p:nvSpPr>
              <p:cNvPr id="108089" name="Freeform 934"/>
              <p:cNvSpPr>
                <a:spLocks/>
              </p:cNvSpPr>
              <p:nvPr/>
            </p:nvSpPr>
            <p:spPr bwMode="auto">
              <a:xfrm>
                <a:off x="3173" y="2395"/>
                <a:ext cx="128" cy="112"/>
              </a:xfrm>
              <a:custGeom>
                <a:avLst/>
                <a:gdLst>
                  <a:gd name="T0" fmla="*/ 128 w 128"/>
                  <a:gd name="T1" fmla="*/ 0 h 112"/>
                  <a:gd name="T2" fmla="*/ 48 w 128"/>
                  <a:gd name="T3" fmla="*/ 112 h 112"/>
                  <a:gd name="T4" fmla="*/ 24 w 128"/>
                  <a:gd name="T5" fmla="*/ 88 h 112"/>
                  <a:gd name="T6" fmla="*/ 0 w 128"/>
                  <a:gd name="T7" fmla="*/ 64 h 112"/>
                  <a:gd name="T8" fmla="*/ 128 w 128"/>
                  <a:gd name="T9" fmla="*/ 0 h 112"/>
                  <a:gd name="T10" fmla="*/ 0 60000 65536"/>
                  <a:gd name="T11" fmla="*/ 0 60000 65536"/>
                  <a:gd name="T12" fmla="*/ 0 60000 65536"/>
                  <a:gd name="T13" fmla="*/ 0 60000 65536"/>
                  <a:gd name="T14" fmla="*/ 0 60000 65536"/>
                  <a:gd name="T15" fmla="*/ 0 w 128"/>
                  <a:gd name="T16" fmla="*/ 0 h 112"/>
                  <a:gd name="T17" fmla="*/ 128 w 128"/>
                  <a:gd name="T18" fmla="*/ 112 h 112"/>
                </a:gdLst>
                <a:ahLst/>
                <a:cxnLst>
                  <a:cxn ang="T10">
                    <a:pos x="T0" y="T1"/>
                  </a:cxn>
                  <a:cxn ang="T11">
                    <a:pos x="T2" y="T3"/>
                  </a:cxn>
                  <a:cxn ang="T12">
                    <a:pos x="T4" y="T5"/>
                  </a:cxn>
                  <a:cxn ang="T13">
                    <a:pos x="T6" y="T7"/>
                  </a:cxn>
                  <a:cxn ang="T14">
                    <a:pos x="T8" y="T9"/>
                  </a:cxn>
                </a:cxnLst>
                <a:rect l="T15" t="T16" r="T17" b="T18"/>
                <a:pathLst>
                  <a:path w="128" h="112">
                    <a:moveTo>
                      <a:pt x="128" y="0"/>
                    </a:moveTo>
                    <a:lnTo>
                      <a:pt x="48" y="112"/>
                    </a:lnTo>
                    <a:lnTo>
                      <a:pt x="24" y="88"/>
                    </a:lnTo>
                    <a:lnTo>
                      <a:pt x="0" y="64"/>
                    </a:lnTo>
                    <a:lnTo>
                      <a:pt x="128" y="0"/>
                    </a:lnTo>
                    <a:close/>
                  </a:path>
                </a:pathLst>
              </a:custGeom>
              <a:solidFill>
                <a:schemeClr val="bg2"/>
              </a:solidFill>
              <a:ln w="9525">
                <a:solidFill>
                  <a:schemeClr val="bg2"/>
                </a:solidFill>
                <a:round/>
                <a:headEnd/>
                <a:tailEnd/>
              </a:ln>
            </p:spPr>
            <p:txBody>
              <a:bodyPr/>
              <a:lstStyle/>
              <a:p>
                <a:endParaRPr lang="en-US"/>
              </a:p>
            </p:txBody>
          </p:sp>
          <p:sp>
            <p:nvSpPr>
              <p:cNvPr id="108090" name="Line 935"/>
              <p:cNvSpPr>
                <a:spLocks noChangeShapeType="1"/>
              </p:cNvSpPr>
              <p:nvPr/>
            </p:nvSpPr>
            <p:spPr bwMode="auto">
              <a:xfrm flipV="1">
                <a:off x="1944" y="2477"/>
                <a:ext cx="1261" cy="111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800" name="Group 936"/>
            <p:cNvGrpSpPr>
              <a:grpSpLocks/>
            </p:cNvGrpSpPr>
            <p:nvPr/>
          </p:nvGrpSpPr>
          <p:grpSpPr bwMode="auto">
            <a:xfrm>
              <a:off x="3317" y="3293"/>
              <a:ext cx="886" cy="282"/>
              <a:chOff x="3317" y="3293"/>
              <a:chExt cx="886" cy="282"/>
            </a:xfrm>
          </p:grpSpPr>
          <p:sp>
            <p:nvSpPr>
              <p:cNvPr id="108087" name="Freeform 937"/>
              <p:cNvSpPr>
                <a:spLocks/>
              </p:cNvSpPr>
              <p:nvPr/>
            </p:nvSpPr>
            <p:spPr bwMode="auto">
              <a:xfrm>
                <a:off x="4067" y="3504"/>
                <a:ext cx="136" cy="71"/>
              </a:xfrm>
              <a:custGeom>
                <a:avLst/>
                <a:gdLst>
                  <a:gd name="T0" fmla="*/ 136 w 136"/>
                  <a:gd name="T1" fmla="*/ 71 h 71"/>
                  <a:gd name="T2" fmla="*/ 0 w 136"/>
                  <a:gd name="T3" fmla="*/ 63 h 71"/>
                  <a:gd name="T4" fmla="*/ 8 w 136"/>
                  <a:gd name="T5" fmla="*/ 32 h 71"/>
                  <a:gd name="T6" fmla="*/ 16 w 136"/>
                  <a:gd name="T7" fmla="*/ 0 h 71"/>
                  <a:gd name="T8" fmla="*/ 136 w 136"/>
                  <a:gd name="T9" fmla="*/ 71 h 71"/>
                  <a:gd name="T10" fmla="*/ 0 60000 65536"/>
                  <a:gd name="T11" fmla="*/ 0 60000 65536"/>
                  <a:gd name="T12" fmla="*/ 0 60000 65536"/>
                  <a:gd name="T13" fmla="*/ 0 60000 65536"/>
                  <a:gd name="T14" fmla="*/ 0 60000 65536"/>
                  <a:gd name="T15" fmla="*/ 0 w 136"/>
                  <a:gd name="T16" fmla="*/ 0 h 71"/>
                  <a:gd name="T17" fmla="*/ 136 w 136"/>
                  <a:gd name="T18" fmla="*/ 71 h 71"/>
                </a:gdLst>
                <a:ahLst/>
                <a:cxnLst>
                  <a:cxn ang="T10">
                    <a:pos x="T0" y="T1"/>
                  </a:cxn>
                  <a:cxn ang="T11">
                    <a:pos x="T2" y="T3"/>
                  </a:cxn>
                  <a:cxn ang="T12">
                    <a:pos x="T4" y="T5"/>
                  </a:cxn>
                  <a:cxn ang="T13">
                    <a:pos x="T6" y="T7"/>
                  </a:cxn>
                  <a:cxn ang="T14">
                    <a:pos x="T8" y="T9"/>
                  </a:cxn>
                </a:cxnLst>
                <a:rect l="T15" t="T16" r="T17" b="T18"/>
                <a:pathLst>
                  <a:path w="136" h="71">
                    <a:moveTo>
                      <a:pt x="136" y="71"/>
                    </a:moveTo>
                    <a:lnTo>
                      <a:pt x="0" y="63"/>
                    </a:lnTo>
                    <a:lnTo>
                      <a:pt x="8" y="32"/>
                    </a:lnTo>
                    <a:lnTo>
                      <a:pt x="16" y="0"/>
                    </a:lnTo>
                    <a:lnTo>
                      <a:pt x="136" y="71"/>
                    </a:lnTo>
                    <a:close/>
                  </a:path>
                </a:pathLst>
              </a:custGeom>
              <a:solidFill>
                <a:schemeClr val="bg2"/>
              </a:solidFill>
              <a:ln w="9525">
                <a:solidFill>
                  <a:schemeClr val="bg2"/>
                </a:solidFill>
                <a:round/>
                <a:headEnd/>
                <a:tailEnd/>
              </a:ln>
            </p:spPr>
            <p:txBody>
              <a:bodyPr/>
              <a:lstStyle/>
              <a:p>
                <a:endParaRPr lang="en-US"/>
              </a:p>
            </p:txBody>
          </p:sp>
          <p:sp>
            <p:nvSpPr>
              <p:cNvPr id="108088" name="Line 938"/>
              <p:cNvSpPr>
                <a:spLocks noChangeShapeType="1"/>
              </p:cNvSpPr>
              <p:nvPr/>
            </p:nvSpPr>
            <p:spPr bwMode="auto">
              <a:xfrm>
                <a:off x="3317" y="3293"/>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801" name="Group 939"/>
            <p:cNvGrpSpPr>
              <a:grpSpLocks/>
            </p:cNvGrpSpPr>
            <p:nvPr/>
          </p:nvGrpSpPr>
          <p:grpSpPr bwMode="auto">
            <a:xfrm>
              <a:off x="3317" y="2682"/>
              <a:ext cx="1349" cy="619"/>
              <a:chOff x="3317" y="2682"/>
              <a:chExt cx="1349" cy="619"/>
            </a:xfrm>
          </p:grpSpPr>
          <p:sp>
            <p:nvSpPr>
              <p:cNvPr id="108085" name="Freeform 940"/>
              <p:cNvSpPr>
                <a:spLocks/>
              </p:cNvSpPr>
              <p:nvPr/>
            </p:nvSpPr>
            <p:spPr bwMode="auto">
              <a:xfrm>
                <a:off x="4530" y="2682"/>
                <a:ext cx="136" cy="88"/>
              </a:xfrm>
              <a:custGeom>
                <a:avLst/>
                <a:gdLst>
                  <a:gd name="T0" fmla="*/ 136 w 136"/>
                  <a:gd name="T1" fmla="*/ 0 h 88"/>
                  <a:gd name="T2" fmla="*/ 32 w 136"/>
                  <a:gd name="T3" fmla="*/ 88 h 88"/>
                  <a:gd name="T4" fmla="*/ 16 w 136"/>
                  <a:gd name="T5" fmla="*/ 56 h 88"/>
                  <a:gd name="T6" fmla="*/ 0 w 136"/>
                  <a:gd name="T7" fmla="*/ 32 h 88"/>
                  <a:gd name="T8" fmla="*/ 136 w 136"/>
                  <a:gd name="T9" fmla="*/ 0 h 88"/>
                  <a:gd name="T10" fmla="*/ 0 60000 65536"/>
                  <a:gd name="T11" fmla="*/ 0 60000 65536"/>
                  <a:gd name="T12" fmla="*/ 0 60000 65536"/>
                  <a:gd name="T13" fmla="*/ 0 60000 65536"/>
                  <a:gd name="T14" fmla="*/ 0 60000 65536"/>
                  <a:gd name="T15" fmla="*/ 0 w 136"/>
                  <a:gd name="T16" fmla="*/ 0 h 88"/>
                  <a:gd name="T17" fmla="*/ 136 w 136"/>
                  <a:gd name="T18" fmla="*/ 88 h 88"/>
                </a:gdLst>
                <a:ahLst/>
                <a:cxnLst>
                  <a:cxn ang="T10">
                    <a:pos x="T0" y="T1"/>
                  </a:cxn>
                  <a:cxn ang="T11">
                    <a:pos x="T2" y="T3"/>
                  </a:cxn>
                  <a:cxn ang="T12">
                    <a:pos x="T4" y="T5"/>
                  </a:cxn>
                  <a:cxn ang="T13">
                    <a:pos x="T6" y="T7"/>
                  </a:cxn>
                  <a:cxn ang="T14">
                    <a:pos x="T8" y="T9"/>
                  </a:cxn>
                </a:cxnLst>
                <a:rect l="T15" t="T16" r="T17" b="T18"/>
                <a:pathLst>
                  <a:path w="136" h="88">
                    <a:moveTo>
                      <a:pt x="136" y="0"/>
                    </a:moveTo>
                    <a:lnTo>
                      <a:pt x="32" y="88"/>
                    </a:lnTo>
                    <a:lnTo>
                      <a:pt x="16" y="56"/>
                    </a:lnTo>
                    <a:lnTo>
                      <a:pt x="0" y="32"/>
                    </a:lnTo>
                    <a:lnTo>
                      <a:pt x="136" y="0"/>
                    </a:lnTo>
                    <a:close/>
                  </a:path>
                </a:pathLst>
              </a:custGeom>
              <a:solidFill>
                <a:schemeClr val="bg2"/>
              </a:solidFill>
              <a:ln w="9525">
                <a:solidFill>
                  <a:schemeClr val="bg2"/>
                </a:solidFill>
                <a:round/>
                <a:headEnd/>
                <a:tailEnd/>
              </a:ln>
            </p:spPr>
            <p:txBody>
              <a:bodyPr/>
              <a:lstStyle/>
              <a:p>
                <a:endParaRPr lang="en-US"/>
              </a:p>
            </p:txBody>
          </p:sp>
          <p:sp>
            <p:nvSpPr>
              <p:cNvPr id="108086" name="Line 941"/>
              <p:cNvSpPr>
                <a:spLocks noChangeShapeType="1"/>
              </p:cNvSpPr>
              <p:nvPr/>
            </p:nvSpPr>
            <p:spPr bwMode="auto">
              <a:xfrm flipV="1">
                <a:off x="3317" y="2736"/>
                <a:ext cx="1237" cy="56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802" name="Group 942"/>
            <p:cNvGrpSpPr>
              <a:grpSpLocks/>
            </p:cNvGrpSpPr>
            <p:nvPr/>
          </p:nvGrpSpPr>
          <p:grpSpPr bwMode="auto">
            <a:xfrm>
              <a:off x="3317" y="2387"/>
              <a:ext cx="886" cy="282"/>
              <a:chOff x="3317" y="2387"/>
              <a:chExt cx="886" cy="282"/>
            </a:xfrm>
          </p:grpSpPr>
          <p:sp>
            <p:nvSpPr>
              <p:cNvPr id="108083" name="Freeform 943"/>
              <p:cNvSpPr>
                <a:spLocks/>
              </p:cNvSpPr>
              <p:nvPr/>
            </p:nvSpPr>
            <p:spPr bwMode="auto">
              <a:xfrm>
                <a:off x="4067" y="2387"/>
                <a:ext cx="136" cy="72"/>
              </a:xfrm>
              <a:custGeom>
                <a:avLst/>
                <a:gdLst>
                  <a:gd name="T0" fmla="*/ 136 w 136"/>
                  <a:gd name="T1" fmla="*/ 0 h 72"/>
                  <a:gd name="T2" fmla="*/ 16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16"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08084" name="Line 944"/>
              <p:cNvSpPr>
                <a:spLocks noChangeShapeType="1"/>
              </p:cNvSpPr>
              <p:nvPr/>
            </p:nvSpPr>
            <p:spPr bwMode="auto">
              <a:xfrm flipV="1">
                <a:off x="3317" y="2426"/>
                <a:ext cx="766" cy="243"/>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803" name="Group 945"/>
            <p:cNvGrpSpPr>
              <a:grpSpLocks/>
            </p:cNvGrpSpPr>
            <p:nvPr/>
          </p:nvGrpSpPr>
          <p:grpSpPr bwMode="auto">
            <a:xfrm>
              <a:off x="3780" y="2387"/>
              <a:ext cx="886" cy="282"/>
              <a:chOff x="3780" y="2387"/>
              <a:chExt cx="886" cy="282"/>
            </a:xfrm>
          </p:grpSpPr>
          <p:sp>
            <p:nvSpPr>
              <p:cNvPr id="108081" name="Freeform 946"/>
              <p:cNvSpPr>
                <a:spLocks/>
              </p:cNvSpPr>
              <p:nvPr/>
            </p:nvSpPr>
            <p:spPr bwMode="auto">
              <a:xfrm>
                <a:off x="4522" y="2387"/>
                <a:ext cx="144" cy="72"/>
              </a:xfrm>
              <a:custGeom>
                <a:avLst/>
                <a:gdLst>
                  <a:gd name="T0" fmla="*/ 144 w 144"/>
                  <a:gd name="T1" fmla="*/ 0 h 72"/>
                  <a:gd name="T2" fmla="*/ 24 w 144"/>
                  <a:gd name="T3" fmla="*/ 72 h 72"/>
                  <a:gd name="T4" fmla="*/ 16 w 144"/>
                  <a:gd name="T5" fmla="*/ 40 h 72"/>
                  <a:gd name="T6" fmla="*/ 0 w 144"/>
                  <a:gd name="T7" fmla="*/ 8 h 72"/>
                  <a:gd name="T8" fmla="*/ 144 w 144"/>
                  <a:gd name="T9" fmla="*/ 0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0"/>
                    </a:moveTo>
                    <a:lnTo>
                      <a:pt x="24" y="72"/>
                    </a:lnTo>
                    <a:lnTo>
                      <a:pt x="16" y="40"/>
                    </a:lnTo>
                    <a:lnTo>
                      <a:pt x="0" y="8"/>
                    </a:lnTo>
                    <a:lnTo>
                      <a:pt x="144" y="0"/>
                    </a:lnTo>
                    <a:close/>
                  </a:path>
                </a:pathLst>
              </a:custGeom>
              <a:solidFill>
                <a:schemeClr val="bg2"/>
              </a:solidFill>
              <a:ln w="9525">
                <a:solidFill>
                  <a:schemeClr val="bg2"/>
                </a:solidFill>
                <a:round/>
                <a:headEnd/>
                <a:tailEnd/>
              </a:ln>
            </p:spPr>
            <p:txBody>
              <a:bodyPr/>
              <a:lstStyle/>
              <a:p>
                <a:endParaRPr lang="en-US"/>
              </a:p>
            </p:txBody>
          </p:sp>
          <p:sp>
            <p:nvSpPr>
              <p:cNvPr id="108082" name="Line 947"/>
              <p:cNvSpPr>
                <a:spLocks noChangeShapeType="1"/>
              </p:cNvSpPr>
              <p:nvPr/>
            </p:nvSpPr>
            <p:spPr bwMode="auto">
              <a:xfrm flipV="1">
                <a:off x="3780" y="2426"/>
                <a:ext cx="766" cy="243"/>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804" name="Group 948"/>
            <p:cNvGrpSpPr>
              <a:grpSpLocks/>
            </p:cNvGrpSpPr>
            <p:nvPr/>
          </p:nvGrpSpPr>
          <p:grpSpPr bwMode="auto">
            <a:xfrm>
              <a:off x="1473" y="2993"/>
              <a:ext cx="886" cy="291"/>
              <a:chOff x="1473" y="2993"/>
              <a:chExt cx="886" cy="291"/>
            </a:xfrm>
          </p:grpSpPr>
          <p:sp>
            <p:nvSpPr>
              <p:cNvPr id="108079" name="Freeform 949"/>
              <p:cNvSpPr>
                <a:spLocks/>
              </p:cNvSpPr>
              <p:nvPr/>
            </p:nvSpPr>
            <p:spPr bwMode="auto">
              <a:xfrm>
                <a:off x="2223" y="2993"/>
                <a:ext cx="136" cy="72"/>
              </a:xfrm>
              <a:custGeom>
                <a:avLst/>
                <a:gdLst>
                  <a:gd name="T0" fmla="*/ 136 w 136"/>
                  <a:gd name="T1" fmla="*/ 0 h 72"/>
                  <a:gd name="T2" fmla="*/ 24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24"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08080" name="Line 950"/>
              <p:cNvSpPr>
                <a:spLocks noChangeShapeType="1"/>
              </p:cNvSpPr>
              <p:nvPr/>
            </p:nvSpPr>
            <p:spPr bwMode="auto">
              <a:xfrm flipV="1">
                <a:off x="1473" y="3032"/>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805" name="Group 951"/>
            <p:cNvGrpSpPr>
              <a:grpSpLocks/>
            </p:cNvGrpSpPr>
            <p:nvPr/>
          </p:nvGrpSpPr>
          <p:grpSpPr bwMode="auto">
            <a:xfrm>
              <a:off x="1497" y="1765"/>
              <a:ext cx="878" cy="290"/>
              <a:chOff x="1497" y="1765"/>
              <a:chExt cx="878" cy="290"/>
            </a:xfrm>
          </p:grpSpPr>
          <p:sp>
            <p:nvSpPr>
              <p:cNvPr id="108077" name="Freeform 952"/>
              <p:cNvSpPr>
                <a:spLocks/>
              </p:cNvSpPr>
              <p:nvPr/>
            </p:nvSpPr>
            <p:spPr bwMode="auto">
              <a:xfrm>
                <a:off x="2239" y="1765"/>
                <a:ext cx="136" cy="72"/>
              </a:xfrm>
              <a:custGeom>
                <a:avLst/>
                <a:gdLst>
                  <a:gd name="T0" fmla="*/ 136 w 136"/>
                  <a:gd name="T1" fmla="*/ 0 h 72"/>
                  <a:gd name="T2" fmla="*/ 24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24"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08078" name="Line 953"/>
              <p:cNvSpPr>
                <a:spLocks noChangeShapeType="1"/>
              </p:cNvSpPr>
              <p:nvPr/>
            </p:nvSpPr>
            <p:spPr bwMode="auto">
              <a:xfrm flipV="1">
                <a:off x="1497" y="1803"/>
                <a:ext cx="758"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806" name="Group 954"/>
            <p:cNvGrpSpPr>
              <a:grpSpLocks/>
            </p:cNvGrpSpPr>
            <p:nvPr/>
          </p:nvGrpSpPr>
          <p:grpSpPr bwMode="auto">
            <a:xfrm>
              <a:off x="1938" y="1765"/>
              <a:ext cx="892" cy="1507"/>
              <a:chOff x="1938" y="1765"/>
              <a:chExt cx="892" cy="1507"/>
            </a:xfrm>
          </p:grpSpPr>
          <p:sp>
            <p:nvSpPr>
              <p:cNvPr id="108075" name="Freeform 955"/>
              <p:cNvSpPr>
                <a:spLocks/>
              </p:cNvSpPr>
              <p:nvPr/>
            </p:nvSpPr>
            <p:spPr bwMode="auto">
              <a:xfrm>
                <a:off x="2726" y="3145"/>
                <a:ext cx="104" cy="127"/>
              </a:xfrm>
              <a:custGeom>
                <a:avLst/>
                <a:gdLst>
                  <a:gd name="T0" fmla="*/ 104 w 104"/>
                  <a:gd name="T1" fmla="*/ 127 h 127"/>
                  <a:gd name="T2" fmla="*/ 0 w 104"/>
                  <a:gd name="T3" fmla="*/ 32 h 127"/>
                  <a:gd name="T4" fmla="*/ 32 w 104"/>
                  <a:gd name="T5" fmla="*/ 16 h 127"/>
                  <a:gd name="T6" fmla="*/ 64 w 104"/>
                  <a:gd name="T7" fmla="*/ 0 h 127"/>
                  <a:gd name="T8" fmla="*/ 104 w 104"/>
                  <a:gd name="T9" fmla="*/ 127 h 127"/>
                  <a:gd name="T10" fmla="*/ 0 60000 65536"/>
                  <a:gd name="T11" fmla="*/ 0 60000 65536"/>
                  <a:gd name="T12" fmla="*/ 0 60000 65536"/>
                  <a:gd name="T13" fmla="*/ 0 60000 65536"/>
                  <a:gd name="T14" fmla="*/ 0 60000 65536"/>
                  <a:gd name="T15" fmla="*/ 0 w 104"/>
                  <a:gd name="T16" fmla="*/ 0 h 127"/>
                  <a:gd name="T17" fmla="*/ 104 w 104"/>
                  <a:gd name="T18" fmla="*/ 127 h 127"/>
                </a:gdLst>
                <a:ahLst/>
                <a:cxnLst>
                  <a:cxn ang="T10">
                    <a:pos x="T0" y="T1"/>
                  </a:cxn>
                  <a:cxn ang="T11">
                    <a:pos x="T2" y="T3"/>
                  </a:cxn>
                  <a:cxn ang="T12">
                    <a:pos x="T4" y="T5"/>
                  </a:cxn>
                  <a:cxn ang="T13">
                    <a:pos x="T6" y="T7"/>
                  </a:cxn>
                  <a:cxn ang="T14">
                    <a:pos x="T8" y="T9"/>
                  </a:cxn>
                </a:cxnLst>
                <a:rect l="T15" t="T16" r="T17" b="T18"/>
                <a:pathLst>
                  <a:path w="104" h="127">
                    <a:moveTo>
                      <a:pt x="104" y="127"/>
                    </a:moveTo>
                    <a:lnTo>
                      <a:pt x="0" y="32"/>
                    </a:lnTo>
                    <a:lnTo>
                      <a:pt x="32" y="16"/>
                    </a:lnTo>
                    <a:lnTo>
                      <a:pt x="64" y="0"/>
                    </a:lnTo>
                    <a:lnTo>
                      <a:pt x="104" y="127"/>
                    </a:lnTo>
                    <a:close/>
                  </a:path>
                </a:pathLst>
              </a:custGeom>
              <a:solidFill>
                <a:schemeClr val="bg2"/>
              </a:solidFill>
              <a:ln w="9525">
                <a:solidFill>
                  <a:schemeClr val="bg2"/>
                </a:solidFill>
                <a:round/>
                <a:headEnd/>
                <a:tailEnd/>
              </a:ln>
            </p:spPr>
            <p:txBody>
              <a:bodyPr/>
              <a:lstStyle/>
              <a:p>
                <a:endParaRPr lang="en-US"/>
              </a:p>
            </p:txBody>
          </p:sp>
          <p:sp>
            <p:nvSpPr>
              <p:cNvPr id="108076" name="Line 956"/>
              <p:cNvSpPr>
                <a:spLocks noChangeShapeType="1"/>
              </p:cNvSpPr>
              <p:nvPr/>
            </p:nvSpPr>
            <p:spPr bwMode="auto">
              <a:xfrm>
                <a:off x="1938" y="1765"/>
                <a:ext cx="823" cy="140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807" name="Group 957"/>
            <p:cNvGrpSpPr>
              <a:grpSpLocks/>
            </p:cNvGrpSpPr>
            <p:nvPr/>
          </p:nvGrpSpPr>
          <p:grpSpPr bwMode="auto">
            <a:xfrm>
              <a:off x="1482" y="1781"/>
              <a:ext cx="438" cy="263"/>
              <a:chOff x="1482" y="1781"/>
              <a:chExt cx="438" cy="263"/>
            </a:xfrm>
          </p:grpSpPr>
          <p:sp>
            <p:nvSpPr>
              <p:cNvPr id="108070" name="Freeform 958"/>
              <p:cNvSpPr>
                <a:spLocks/>
              </p:cNvSpPr>
              <p:nvPr/>
            </p:nvSpPr>
            <p:spPr bwMode="auto">
              <a:xfrm>
                <a:off x="1808" y="1964"/>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08071" name="Line 959"/>
              <p:cNvSpPr>
                <a:spLocks noChangeShapeType="1"/>
              </p:cNvSpPr>
              <p:nvPr/>
            </p:nvSpPr>
            <p:spPr bwMode="auto">
              <a:xfrm>
                <a:off x="1482" y="1781"/>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072" name="Line 960"/>
              <p:cNvSpPr>
                <a:spLocks noChangeShapeType="1"/>
              </p:cNvSpPr>
              <p:nvPr/>
            </p:nvSpPr>
            <p:spPr bwMode="auto">
              <a:xfrm>
                <a:off x="1577" y="183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073" name="Line 961"/>
              <p:cNvSpPr>
                <a:spLocks noChangeShapeType="1"/>
              </p:cNvSpPr>
              <p:nvPr/>
            </p:nvSpPr>
            <p:spPr bwMode="auto">
              <a:xfrm>
                <a:off x="1672" y="1892"/>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074" name="Line 962"/>
              <p:cNvSpPr>
                <a:spLocks noChangeShapeType="1"/>
              </p:cNvSpPr>
              <p:nvPr/>
            </p:nvSpPr>
            <p:spPr bwMode="auto">
              <a:xfrm>
                <a:off x="1768" y="1956"/>
                <a:ext cx="56"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808" name="Group 963"/>
            <p:cNvGrpSpPr>
              <a:grpSpLocks/>
            </p:cNvGrpSpPr>
            <p:nvPr/>
          </p:nvGrpSpPr>
          <p:grpSpPr bwMode="auto">
            <a:xfrm>
              <a:off x="1481" y="1789"/>
              <a:ext cx="455" cy="550"/>
              <a:chOff x="1481" y="1789"/>
              <a:chExt cx="455" cy="550"/>
            </a:xfrm>
          </p:grpSpPr>
          <p:sp>
            <p:nvSpPr>
              <p:cNvPr id="108063" name="Freeform 964"/>
              <p:cNvSpPr>
                <a:spLocks/>
              </p:cNvSpPr>
              <p:nvPr/>
            </p:nvSpPr>
            <p:spPr bwMode="auto">
              <a:xfrm>
                <a:off x="1840" y="2235"/>
                <a:ext cx="96" cy="104"/>
              </a:xfrm>
              <a:custGeom>
                <a:avLst/>
                <a:gdLst>
                  <a:gd name="T0" fmla="*/ 96 w 96"/>
                  <a:gd name="T1" fmla="*/ 104 h 104"/>
                  <a:gd name="T2" fmla="*/ 0 w 96"/>
                  <a:gd name="T3" fmla="*/ 32 h 104"/>
                  <a:gd name="T4" fmla="*/ 24 w 96"/>
                  <a:gd name="T5" fmla="*/ 16 h 104"/>
                  <a:gd name="T6" fmla="*/ 48 w 96"/>
                  <a:gd name="T7" fmla="*/ 0 h 104"/>
                  <a:gd name="T8" fmla="*/ 96 w 96"/>
                  <a:gd name="T9" fmla="*/ 104 h 104"/>
                  <a:gd name="T10" fmla="*/ 0 60000 65536"/>
                  <a:gd name="T11" fmla="*/ 0 60000 65536"/>
                  <a:gd name="T12" fmla="*/ 0 60000 65536"/>
                  <a:gd name="T13" fmla="*/ 0 60000 65536"/>
                  <a:gd name="T14" fmla="*/ 0 60000 65536"/>
                  <a:gd name="T15" fmla="*/ 0 w 96"/>
                  <a:gd name="T16" fmla="*/ 0 h 104"/>
                  <a:gd name="T17" fmla="*/ 96 w 96"/>
                  <a:gd name="T18" fmla="*/ 104 h 104"/>
                </a:gdLst>
                <a:ahLst/>
                <a:cxnLst>
                  <a:cxn ang="T10">
                    <a:pos x="T0" y="T1"/>
                  </a:cxn>
                  <a:cxn ang="T11">
                    <a:pos x="T2" y="T3"/>
                  </a:cxn>
                  <a:cxn ang="T12">
                    <a:pos x="T4" y="T5"/>
                  </a:cxn>
                  <a:cxn ang="T13">
                    <a:pos x="T6" y="T7"/>
                  </a:cxn>
                  <a:cxn ang="T14">
                    <a:pos x="T8" y="T9"/>
                  </a:cxn>
                </a:cxnLst>
                <a:rect l="T15" t="T16" r="T17" b="T18"/>
                <a:pathLst>
                  <a:path w="96" h="104">
                    <a:moveTo>
                      <a:pt x="96" y="104"/>
                    </a:moveTo>
                    <a:lnTo>
                      <a:pt x="0" y="32"/>
                    </a:lnTo>
                    <a:lnTo>
                      <a:pt x="24" y="16"/>
                    </a:lnTo>
                    <a:lnTo>
                      <a:pt x="48" y="0"/>
                    </a:lnTo>
                    <a:lnTo>
                      <a:pt x="96" y="104"/>
                    </a:lnTo>
                    <a:close/>
                  </a:path>
                </a:pathLst>
              </a:custGeom>
              <a:solidFill>
                <a:schemeClr val="bg2"/>
              </a:solidFill>
              <a:ln w="9525">
                <a:solidFill>
                  <a:schemeClr val="bg2"/>
                </a:solidFill>
                <a:round/>
                <a:headEnd/>
                <a:tailEnd/>
              </a:ln>
            </p:spPr>
            <p:txBody>
              <a:bodyPr/>
              <a:lstStyle/>
              <a:p>
                <a:endParaRPr lang="en-US"/>
              </a:p>
            </p:txBody>
          </p:sp>
          <p:sp>
            <p:nvSpPr>
              <p:cNvPr id="108064" name="Line 965"/>
              <p:cNvSpPr>
                <a:spLocks noChangeShapeType="1"/>
              </p:cNvSpPr>
              <p:nvPr/>
            </p:nvSpPr>
            <p:spPr bwMode="auto">
              <a:xfrm>
                <a:off x="1481" y="1789"/>
                <a:ext cx="55" cy="6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065" name="Line 966"/>
              <p:cNvSpPr>
                <a:spLocks noChangeShapeType="1"/>
              </p:cNvSpPr>
              <p:nvPr/>
            </p:nvSpPr>
            <p:spPr bwMode="auto">
              <a:xfrm>
                <a:off x="1552" y="1876"/>
                <a:ext cx="56" cy="6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066" name="Line 967"/>
              <p:cNvSpPr>
                <a:spLocks noChangeShapeType="1"/>
              </p:cNvSpPr>
              <p:nvPr/>
            </p:nvSpPr>
            <p:spPr bwMode="auto">
              <a:xfrm>
                <a:off x="1624" y="1964"/>
                <a:ext cx="56" cy="6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067" name="Line 968"/>
              <p:cNvSpPr>
                <a:spLocks noChangeShapeType="1"/>
              </p:cNvSpPr>
              <p:nvPr/>
            </p:nvSpPr>
            <p:spPr bwMode="auto">
              <a:xfrm>
                <a:off x="1696" y="2044"/>
                <a:ext cx="56"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068" name="Line 969"/>
              <p:cNvSpPr>
                <a:spLocks noChangeShapeType="1"/>
              </p:cNvSpPr>
              <p:nvPr/>
            </p:nvSpPr>
            <p:spPr bwMode="auto">
              <a:xfrm>
                <a:off x="1768" y="2132"/>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069" name="Line 970"/>
              <p:cNvSpPr>
                <a:spLocks noChangeShapeType="1"/>
              </p:cNvSpPr>
              <p:nvPr/>
            </p:nvSpPr>
            <p:spPr bwMode="auto">
              <a:xfrm>
                <a:off x="1840" y="2219"/>
                <a:ext cx="24"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809" name="Group 971"/>
            <p:cNvGrpSpPr>
              <a:grpSpLocks/>
            </p:cNvGrpSpPr>
            <p:nvPr/>
          </p:nvGrpSpPr>
          <p:grpSpPr bwMode="auto">
            <a:xfrm>
              <a:off x="1489" y="2084"/>
              <a:ext cx="439" cy="574"/>
              <a:chOff x="1489" y="2084"/>
              <a:chExt cx="439" cy="574"/>
            </a:xfrm>
          </p:grpSpPr>
          <p:sp>
            <p:nvSpPr>
              <p:cNvPr id="108056" name="Freeform 972"/>
              <p:cNvSpPr>
                <a:spLocks/>
              </p:cNvSpPr>
              <p:nvPr/>
            </p:nvSpPr>
            <p:spPr bwMode="auto">
              <a:xfrm>
                <a:off x="1840" y="2554"/>
                <a:ext cx="88" cy="104"/>
              </a:xfrm>
              <a:custGeom>
                <a:avLst/>
                <a:gdLst>
                  <a:gd name="T0" fmla="*/ 88 w 88"/>
                  <a:gd name="T1" fmla="*/ 104 h 104"/>
                  <a:gd name="T2" fmla="*/ 0 w 88"/>
                  <a:gd name="T3" fmla="*/ 32 h 104"/>
                  <a:gd name="T4" fmla="*/ 16 w 88"/>
                  <a:gd name="T5" fmla="*/ 16 h 104"/>
                  <a:gd name="T6" fmla="*/ 40 w 88"/>
                  <a:gd name="T7" fmla="*/ 0 h 104"/>
                  <a:gd name="T8" fmla="*/ 88 w 88"/>
                  <a:gd name="T9" fmla="*/ 104 h 104"/>
                  <a:gd name="T10" fmla="*/ 0 60000 65536"/>
                  <a:gd name="T11" fmla="*/ 0 60000 65536"/>
                  <a:gd name="T12" fmla="*/ 0 60000 65536"/>
                  <a:gd name="T13" fmla="*/ 0 60000 65536"/>
                  <a:gd name="T14" fmla="*/ 0 60000 65536"/>
                  <a:gd name="T15" fmla="*/ 0 w 88"/>
                  <a:gd name="T16" fmla="*/ 0 h 104"/>
                  <a:gd name="T17" fmla="*/ 88 w 88"/>
                  <a:gd name="T18" fmla="*/ 104 h 104"/>
                </a:gdLst>
                <a:ahLst/>
                <a:cxnLst>
                  <a:cxn ang="T10">
                    <a:pos x="T0" y="T1"/>
                  </a:cxn>
                  <a:cxn ang="T11">
                    <a:pos x="T2" y="T3"/>
                  </a:cxn>
                  <a:cxn ang="T12">
                    <a:pos x="T4" y="T5"/>
                  </a:cxn>
                  <a:cxn ang="T13">
                    <a:pos x="T6" y="T7"/>
                  </a:cxn>
                  <a:cxn ang="T14">
                    <a:pos x="T8" y="T9"/>
                  </a:cxn>
                </a:cxnLst>
                <a:rect l="T15" t="T16" r="T17" b="T18"/>
                <a:pathLst>
                  <a:path w="88" h="104">
                    <a:moveTo>
                      <a:pt x="88" y="104"/>
                    </a:moveTo>
                    <a:lnTo>
                      <a:pt x="0" y="32"/>
                    </a:lnTo>
                    <a:lnTo>
                      <a:pt x="16" y="16"/>
                    </a:lnTo>
                    <a:lnTo>
                      <a:pt x="40" y="0"/>
                    </a:lnTo>
                    <a:lnTo>
                      <a:pt x="88" y="104"/>
                    </a:lnTo>
                    <a:close/>
                  </a:path>
                </a:pathLst>
              </a:custGeom>
              <a:solidFill>
                <a:schemeClr val="bg2"/>
              </a:solidFill>
              <a:ln w="9525">
                <a:solidFill>
                  <a:schemeClr val="bg2"/>
                </a:solidFill>
                <a:round/>
                <a:headEnd/>
                <a:tailEnd/>
              </a:ln>
            </p:spPr>
            <p:txBody>
              <a:bodyPr/>
              <a:lstStyle/>
              <a:p>
                <a:endParaRPr lang="en-US"/>
              </a:p>
            </p:txBody>
          </p:sp>
          <p:sp>
            <p:nvSpPr>
              <p:cNvPr id="108057" name="Line 973"/>
              <p:cNvSpPr>
                <a:spLocks noChangeShapeType="1"/>
              </p:cNvSpPr>
              <p:nvPr/>
            </p:nvSpPr>
            <p:spPr bwMode="auto">
              <a:xfrm>
                <a:off x="1489" y="2084"/>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058" name="Line 974"/>
              <p:cNvSpPr>
                <a:spLocks noChangeShapeType="1"/>
              </p:cNvSpPr>
              <p:nvPr/>
            </p:nvSpPr>
            <p:spPr bwMode="auto">
              <a:xfrm>
                <a:off x="1553" y="2172"/>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059" name="Line 975"/>
              <p:cNvSpPr>
                <a:spLocks noChangeShapeType="1"/>
              </p:cNvSpPr>
              <p:nvPr/>
            </p:nvSpPr>
            <p:spPr bwMode="auto">
              <a:xfrm>
                <a:off x="1624" y="2259"/>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060" name="Line 976"/>
              <p:cNvSpPr>
                <a:spLocks noChangeShapeType="1"/>
              </p:cNvSpPr>
              <p:nvPr/>
            </p:nvSpPr>
            <p:spPr bwMode="auto">
              <a:xfrm>
                <a:off x="1688" y="2347"/>
                <a:ext cx="56"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061" name="Line 977"/>
              <p:cNvSpPr>
                <a:spLocks noChangeShapeType="1"/>
              </p:cNvSpPr>
              <p:nvPr/>
            </p:nvSpPr>
            <p:spPr bwMode="auto">
              <a:xfrm>
                <a:off x="1760" y="2443"/>
                <a:ext cx="56" cy="63"/>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062" name="Line 978"/>
              <p:cNvSpPr>
                <a:spLocks noChangeShapeType="1"/>
              </p:cNvSpPr>
              <p:nvPr/>
            </p:nvSpPr>
            <p:spPr bwMode="auto">
              <a:xfrm>
                <a:off x="1824" y="2531"/>
                <a:ext cx="32"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810" name="Group 979"/>
            <p:cNvGrpSpPr>
              <a:grpSpLocks/>
            </p:cNvGrpSpPr>
            <p:nvPr/>
          </p:nvGrpSpPr>
          <p:grpSpPr bwMode="auto">
            <a:xfrm>
              <a:off x="1481" y="2084"/>
              <a:ext cx="447" cy="574"/>
              <a:chOff x="1481" y="2084"/>
              <a:chExt cx="447" cy="574"/>
            </a:xfrm>
          </p:grpSpPr>
          <p:sp>
            <p:nvSpPr>
              <p:cNvPr id="108049" name="Freeform 980"/>
              <p:cNvSpPr>
                <a:spLocks/>
              </p:cNvSpPr>
              <p:nvPr/>
            </p:nvSpPr>
            <p:spPr bwMode="auto">
              <a:xfrm>
                <a:off x="1840" y="2084"/>
                <a:ext cx="88" cy="104"/>
              </a:xfrm>
              <a:custGeom>
                <a:avLst/>
                <a:gdLst>
                  <a:gd name="T0" fmla="*/ 88 w 88"/>
                  <a:gd name="T1" fmla="*/ 0 h 104"/>
                  <a:gd name="T2" fmla="*/ 40 w 88"/>
                  <a:gd name="T3" fmla="*/ 104 h 104"/>
                  <a:gd name="T4" fmla="*/ 16 w 88"/>
                  <a:gd name="T5" fmla="*/ 88 h 104"/>
                  <a:gd name="T6" fmla="*/ 0 w 88"/>
                  <a:gd name="T7" fmla="*/ 72 h 104"/>
                  <a:gd name="T8" fmla="*/ 88 w 88"/>
                  <a:gd name="T9" fmla="*/ 0 h 104"/>
                  <a:gd name="T10" fmla="*/ 0 60000 65536"/>
                  <a:gd name="T11" fmla="*/ 0 60000 65536"/>
                  <a:gd name="T12" fmla="*/ 0 60000 65536"/>
                  <a:gd name="T13" fmla="*/ 0 60000 65536"/>
                  <a:gd name="T14" fmla="*/ 0 60000 65536"/>
                  <a:gd name="T15" fmla="*/ 0 w 88"/>
                  <a:gd name="T16" fmla="*/ 0 h 104"/>
                  <a:gd name="T17" fmla="*/ 88 w 88"/>
                  <a:gd name="T18" fmla="*/ 104 h 104"/>
                </a:gdLst>
                <a:ahLst/>
                <a:cxnLst>
                  <a:cxn ang="T10">
                    <a:pos x="T0" y="T1"/>
                  </a:cxn>
                  <a:cxn ang="T11">
                    <a:pos x="T2" y="T3"/>
                  </a:cxn>
                  <a:cxn ang="T12">
                    <a:pos x="T4" y="T5"/>
                  </a:cxn>
                  <a:cxn ang="T13">
                    <a:pos x="T6" y="T7"/>
                  </a:cxn>
                  <a:cxn ang="T14">
                    <a:pos x="T8" y="T9"/>
                  </a:cxn>
                </a:cxnLst>
                <a:rect l="T15" t="T16" r="T17" b="T18"/>
                <a:pathLst>
                  <a:path w="88" h="104">
                    <a:moveTo>
                      <a:pt x="88" y="0"/>
                    </a:moveTo>
                    <a:lnTo>
                      <a:pt x="40" y="104"/>
                    </a:lnTo>
                    <a:lnTo>
                      <a:pt x="16" y="88"/>
                    </a:lnTo>
                    <a:lnTo>
                      <a:pt x="0" y="72"/>
                    </a:lnTo>
                    <a:lnTo>
                      <a:pt x="88" y="0"/>
                    </a:lnTo>
                    <a:close/>
                  </a:path>
                </a:pathLst>
              </a:custGeom>
              <a:solidFill>
                <a:schemeClr val="bg2"/>
              </a:solidFill>
              <a:ln w="9525">
                <a:solidFill>
                  <a:schemeClr val="bg2"/>
                </a:solidFill>
                <a:round/>
                <a:headEnd/>
                <a:tailEnd/>
              </a:ln>
            </p:spPr>
            <p:txBody>
              <a:bodyPr/>
              <a:lstStyle/>
              <a:p>
                <a:endParaRPr lang="en-US"/>
              </a:p>
            </p:txBody>
          </p:sp>
          <p:sp>
            <p:nvSpPr>
              <p:cNvPr id="108050" name="Line 981"/>
              <p:cNvSpPr>
                <a:spLocks noChangeShapeType="1"/>
              </p:cNvSpPr>
              <p:nvPr/>
            </p:nvSpPr>
            <p:spPr bwMode="auto">
              <a:xfrm flipV="1">
                <a:off x="1481" y="2588"/>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051" name="Line 982"/>
              <p:cNvSpPr>
                <a:spLocks noChangeShapeType="1"/>
              </p:cNvSpPr>
              <p:nvPr/>
            </p:nvSpPr>
            <p:spPr bwMode="auto">
              <a:xfrm flipV="1">
                <a:off x="1553" y="2500"/>
                <a:ext cx="47"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052" name="Line 983"/>
              <p:cNvSpPr>
                <a:spLocks noChangeShapeType="1"/>
              </p:cNvSpPr>
              <p:nvPr/>
            </p:nvSpPr>
            <p:spPr bwMode="auto">
              <a:xfrm flipV="1">
                <a:off x="1616" y="2412"/>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053" name="Line 984"/>
              <p:cNvSpPr>
                <a:spLocks noChangeShapeType="1"/>
              </p:cNvSpPr>
              <p:nvPr/>
            </p:nvSpPr>
            <p:spPr bwMode="auto">
              <a:xfrm flipV="1">
                <a:off x="1688" y="2323"/>
                <a:ext cx="56"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054" name="Line 985"/>
              <p:cNvSpPr>
                <a:spLocks noChangeShapeType="1"/>
              </p:cNvSpPr>
              <p:nvPr/>
            </p:nvSpPr>
            <p:spPr bwMode="auto">
              <a:xfrm flipV="1">
                <a:off x="1752" y="2236"/>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055" name="Line 986"/>
              <p:cNvSpPr>
                <a:spLocks noChangeShapeType="1"/>
              </p:cNvSpPr>
              <p:nvPr/>
            </p:nvSpPr>
            <p:spPr bwMode="auto">
              <a:xfrm flipV="1">
                <a:off x="1824" y="2172"/>
                <a:ext cx="3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811" name="Group 987"/>
            <p:cNvGrpSpPr>
              <a:grpSpLocks/>
            </p:cNvGrpSpPr>
            <p:nvPr/>
          </p:nvGrpSpPr>
          <p:grpSpPr bwMode="auto">
            <a:xfrm>
              <a:off x="1944" y="2076"/>
              <a:ext cx="447" cy="263"/>
              <a:chOff x="1944" y="2076"/>
              <a:chExt cx="447" cy="263"/>
            </a:xfrm>
          </p:grpSpPr>
          <p:sp>
            <p:nvSpPr>
              <p:cNvPr id="108044" name="Freeform 988"/>
              <p:cNvSpPr>
                <a:spLocks/>
              </p:cNvSpPr>
              <p:nvPr/>
            </p:nvSpPr>
            <p:spPr bwMode="auto">
              <a:xfrm>
                <a:off x="2279" y="2076"/>
                <a:ext cx="112" cy="80"/>
              </a:xfrm>
              <a:custGeom>
                <a:avLst/>
                <a:gdLst>
                  <a:gd name="T0" fmla="*/ 112 w 112"/>
                  <a:gd name="T1" fmla="*/ 0 h 80"/>
                  <a:gd name="T2" fmla="*/ 32 w 112"/>
                  <a:gd name="T3" fmla="*/ 80 h 80"/>
                  <a:gd name="T4" fmla="*/ 16 w 112"/>
                  <a:gd name="T5" fmla="*/ 56 h 80"/>
                  <a:gd name="T6" fmla="*/ 0 w 112"/>
                  <a:gd name="T7" fmla="*/ 32 h 80"/>
                  <a:gd name="T8" fmla="*/ 112 w 112"/>
                  <a:gd name="T9" fmla="*/ 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0"/>
                    </a:moveTo>
                    <a:lnTo>
                      <a:pt x="32" y="80"/>
                    </a:lnTo>
                    <a:lnTo>
                      <a:pt x="16" y="56"/>
                    </a:lnTo>
                    <a:lnTo>
                      <a:pt x="0" y="32"/>
                    </a:lnTo>
                    <a:lnTo>
                      <a:pt x="112" y="0"/>
                    </a:lnTo>
                    <a:close/>
                  </a:path>
                </a:pathLst>
              </a:custGeom>
              <a:solidFill>
                <a:schemeClr val="bg2"/>
              </a:solidFill>
              <a:ln w="9525">
                <a:solidFill>
                  <a:schemeClr val="bg2"/>
                </a:solidFill>
                <a:round/>
                <a:headEnd/>
                <a:tailEnd/>
              </a:ln>
            </p:spPr>
            <p:txBody>
              <a:bodyPr/>
              <a:lstStyle/>
              <a:p>
                <a:endParaRPr lang="en-US"/>
              </a:p>
            </p:txBody>
          </p:sp>
          <p:sp>
            <p:nvSpPr>
              <p:cNvPr id="108045" name="Line 989"/>
              <p:cNvSpPr>
                <a:spLocks noChangeShapeType="1"/>
              </p:cNvSpPr>
              <p:nvPr/>
            </p:nvSpPr>
            <p:spPr bwMode="auto">
              <a:xfrm flipV="1">
                <a:off x="1944" y="2292"/>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046" name="Line 990"/>
              <p:cNvSpPr>
                <a:spLocks noChangeShapeType="1"/>
              </p:cNvSpPr>
              <p:nvPr/>
            </p:nvSpPr>
            <p:spPr bwMode="auto">
              <a:xfrm flipV="1">
                <a:off x="2040" y="2236"/>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047" name="Line 991"/>
              <p:cNvSpPr>
                <a:spLocks noChangeShapeType="1"/>
              </p:cNvSpPr>
              <p:nvPr/>
            </p:nvSpPr>
            <p:spPr bwMode="auto">
              <a:xfrm flipV="1">
                <a:off x="2136" y="2180"/>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048" name="Line 992"/>
              <p:cNvSpPr>
                <a:spLocks noChangeShapeType="1"/>
              </p:cNvSpPr>
              <p:nvPr/>
            </p:nvSpPr>
            <p:spPr bwMode="auto">
              <a:xfrm flipV="1">
                <a:off x="2231" y="2133"/>
                <a:ext cx="64"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812" name="Group 993"/>
            <p:cNvGrpSpPr>
              <a:grpSpLocks/>
            </p:cNvGrpSpPr>
            <p:nvPr/>
          </p:nvGrpSpPr>
          <p:grpSpPr bwMode="auto">
            <a:xfrm>
              <a:off x="1944" y="1781"/>
              <a:ext cx="431" cy="263"/>
              <a:chOff x="1944" y="1781"/>
              <a:chExt cx="431" cy="263"/>
            </a:xfrm>
          </p:grpSpPr>
          <p:sp>
            <p:nvSpPr>
              <p:cNvPr id="108039" name="Freeform 994"/>
              <p:cNvSpPr>
                <a:spLocks/>
              </p:cNvSpPr>
              <p:nvPr/>
            </p:nvSpPr>
            <p:spPr bwMode="auto">
              <a:xfrm>
                <a:off x="2263" y="1781"/>
                <a:ext cx="112" cy="80"/>
              </a:xfrm>
              <a:custGeom>
                <a:avLst/>
                <a:gdLst>
                  <a:gd name="T0" fmla="*/ 112 w 112"/>
                  <a:gd name="T1" fmla="*/ 0 h 80"/>
                  <a:gd name="T2" fmla="*/ 32 w 112"/>
                  <a:gd name="T3" fmla="*/ 80 h 80"/>
                  <a:gd name="T4" fmla="*/ 16 w 112"/>
                  <a:gd name="T5" fmla="*/ 56 h 80"/>
                  <a:gd name="T6" fmla="*/ 0 w 112"/>
                  <a:gd name="T7" fmla="*/ 32 h 80"/>
                  <a:gd name="T8" fmla="*/ 112 w 112"/>
                  <a:gd name="T9" fmla="*/ 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0"/>
                    </a:moveTo>
                    <a:lnTo>
                      <a:pt x="32" y="80"/>
                    </a:lnTo>
                    <a:lnTo>
                      <a:pt x="16" y="56"/>
                    </a:lnTo>
                    <a:lnTo>
                      <a:pt x="0" y="32"/>
                    </a:lnTo>
                    <a:lnTo>
                      <a:pt x="112" y="0"/>
                    </a:lnTo>
                    <a:close/>
                  </a:path>
                </a:pathLst>
              </a:custGeom>
              <a:solidFill>
                <a:schemeClr val="bg2"/>
              </a:solidFill>
              <a:ln w="9525">
                <a:solidFill>
                  <a:schemeClr val="bg2"/>
                </a:solidFill>
                <a:round/>
                <a:headEnd/>
                <a:tailEnd/>
              </a:ln>
            </p:spPr>
            <p:txBody>
              <a:bodyPr/>
              <a:lstStyle/>
              <a:p>
                <a:endParaRPr lang="en-US"/>
              </a:p>
            </p:txBody>
          </p:sp>
          <p:sp>
            <p:nvSpPr>
              <p:cNvPr id="108040" name="Line 995"/>
              <p:cNvSpPr>
                <a:spLocks noChangeShapeType="1"/>
              </p:cNvSpPr>
              <p:nvPr/>
            </p:nvSpPr>
            <p:spPr bwMode="auto">
              <a:xfrm flipV="1">
                <a:off x="1944" y="199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041" name="Line 996"/>
              <p:cNvSpPr>
                <a:spLocks noChangeShapeType="1"/>
              </p:cNvSpPr>
              <p:nvPr/>
            </p:nvSpPr>
            <p:spPr bwMode="auto">
              <a:xfrm flipV="1">
                <a:off x="2040" y="194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042" name="Line 997"/>
              <p:cNvSpPr>
                <a:spLocks noChangeShapeType="1"/>
              </p:cNvSpPr>
              <p:nvPr/>
            </p:nvSpPr>
            <p:spPr bwMode="auto">
              <a:xfrm flipV="1">
                <a:off x="2136" y="1885"/>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043" name="Line 998"/>
              <p:cNvSpPr>
                <a:spLocks noChangeShapeType="1"/>
              </p:cNvSpPr>
              <p:nvPr/>
            </p:nvSpPr>
            <p:spPr bwMode="auto">
              <a:xfrm flipV="1">
                <a:off x="2232" y="1837"/>
                <a:ext cx="47"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813" name="Group 999"/>
            <p:cNvGrpSpPr>
              <a:grpSpLocks/>
            </p:cNvGrpSpPr>
            <p:nvPr/>
          </p:nvGrpSpPr>
          <p:grpSpPr bwMode="auto">
            <a:xfrm>
              <a:off x="2415" y="1781"/>
              <a:ext cx="423" cy="271"/>
              <a:chOff x="2415" y="1781"/>
              <a:chExt cx="423" cy="271"/>
            </a:xfrm>
          </p:grpSpPr>
          <p:sp>
            <p:nvSpPr>
              <p:cNvPr id="108034" name="Freeform 1000"/>
              <p:cNvSpPr>
                <a:spLocks/>
              </p:cNvSpPr>
              <p:nvPr/>
            </p:nvSpPr>
            <p:spPr bwMode="auto">
              <a:xfrm>
                <a:off x="2726" y="1781"/>
                <a:ext cx="112" cy="87"/>
              </a:xfrm>
              <a:custGeom>
                <a:avLst/>
                <a:gdLst>
                  <a:gd name="T0" fmla="*/ 112 w 112"/>
                  <a:gd name="T1" fmla="*/ 0 h 87"/>
                  <a:gd name="T2" fmla="*/ 32 w 112"/>
                  <a:gd name="T3" fmla="*/ 87 h 87"/>
                  <a:gd name="T4" fmla="*/ 16 w 112"/>
                  <a:gd name="T5" fmla="*/ 64 h 87"/>
                  <a:gd name="T6" fmla="*/ 0 w 112"/>
                  <a:gd name="T7" fmla="*/ 40 h 87"/>
                  <a:gd name="T8" fmla="*/ 112 w 112"/>
                  <a:gd name="T9" fmla="*/ 0 h 87"/>
                  <a:gd name="T10" fmla="*/ 0 60000 65536"/>
                  <a:gd name="T11" fmla="*/ 0 60000 65536"/>
                  <a:gd name="T12" fmla="*/ 0 60000 65536"/>
                  <a:gd name="T13" fmla="*/ 0 60000 65536"/>
                  <a:gd name="T14" fmla="*/ 0 60000 65536"/>
                  <a:gd name="T15" fmla="*/ 0 w 112"/>
                  <a:gd name="T16" fmla="*/ 0 h 87"/>
                  <a:gd name="T17" fmla="*/ 112 w 112"/>
                  <a:gd name="T18" fmla="*/ 87 h 87"/>
                </a:gdLst>
                <a:ahLst/>
                <a:cxnLst>
                  <a:cxn ang="T10">
                    <a:pos x="T0" y="T1"/>
                  </a:cxn>
                  <a:cxn ang="T11">
                    <a:pos x="T2" y="T3"/>
                  </a:cxn>
                  <a:cxn ang="T12">
                    <a:pos x="T4" y="T5"/>
                  </a:cxn>
                  <a:cxn ang="T13">
                    <a:pos x="T6" y="T7"/>
                  </a:cxn>
                  <a:cxn ang="T14">
                    <a:pos x="T8" y="T9"/>
                  </a:cxn>
                </a:cxnLst>
                <a:rect l="T15" t="T16" r="T17" b="T18"/>
                <a:pathLst>
                  <a:path w="112" h="87">
                    <a:moveTo>
                      <a:pt x="112" y="0"/>
                    </a:moveTo>
                    <a:lnTo>
                      <a:pt x="32" y="87"/>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8035" name="Line 1001"/>
              <p:cNvSpPr>
                <a:spLocks noChangeShapeType="1"/>
              </p:cNvSpPr>
              <p:nvPr/>
            </p:nvSpPr>
            <p:spPr bwMode="auto">
              <a:xfrm flipV="1">
                <a:off x="2415" y="200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036" name="Line 1002"/>
              <p:cNvSpPr>
                <a:spLocks noChangeShapeType="1"/>
              </p:cNvSpPr>
              <p:nvPr/>
            </p:nvSpPr>
            <p:spPr bwMode="auto">
              <a:xfrm flipV="1">
                <a:off x="2511" y="1949"/>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037" name="Line 1003"/>
              <p:cNvSpPr>
                <a:spLocks noChangeShapeType="1"/>
              </p:cNvSpPr>
              <p:nvPr/>
            </p:nvSpPr>
            <p:spPr bwMode="auto">
              <a:xfrm flipV="1">
                <a:off x="2607" y="1885"/>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038" name="Line 1004"/>
              <p:cNvSpPr>
                <a:spLocks noChangeShapeType="1"/>
              </p:cNvSpPr>
              <p:nvPr/>
            </p:nvSpPr>
            <p:spPr bwMode="auto">
              <a:xfrm flipV="1">
                <a:off x="2696" y="1846"/>
                <a:ext cx="46" cy="2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814" name="Group 1005"/>
            <p:cNvGrpSpPr>
              <a:grpSpLocks/>
            </p:cNvGrpSpPr>
            <p:nvPr/>
          </p:nvGrpSpPr>
          <p:grpSpPr bwMode="auto">
            <a:xfrm>
              <a:off x="2886" y="1773"/>
              <a:ext cx="415" cy="271"/>
              <a:chOff x="2886" y="1773"/>
              <a:chExt cx="415" cy="271"/>
            </a:xfrm>
          </p:grpSpPr>
          <p:sp>
            <p:nvSpPr>
              <p:cNvPr id="108029" name="Freeform 1006"/>
              <p:cNvSpPr>
                <a:spLocks/>
              </p:cNvSpPr>
              <p:nvPr/>
            </p:nvSpPr>
            <p:spPr bwMode="auto">
              <a:xfrm>
                <a:off x="3189" y="1773"/>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8030" name="Line 1007"/>
              <p:cNvSpPr>
                <a:spLocks noChangeShapeType="1"/>
              </p:cNvSpPr>
              <p:nvPr/>
            </p:nvSpPr>
            <p:spPr bwMode="auto">
              <a:xfrm flipV="1">
                <a:off x="2886" y="199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031" name="Line 1008"/>
              <p:cNvSpPr>
                <a:spLocks noChangeShapeType="1"/>
              </p:cNvSpPr>
              <p:nvPr/>
            </p:nvSpPr>
            <p:spPr bwMode="auto">
              <a:xfrm flipV="1">
                <a:off x="2982" y="193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032" name="Line 1009"/>
              <p:cNvSpPr>
                <a:spLocks noChangeShapeType="1"/>
              </p:cNvSpPr>
              <p:nvPr/>
            </p:nvSpPr>
            <p:spPr bwMode="auto">
              <a:xfrm flipV="1">
                <a:off x="3070" y="1877"/>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033" name="Line 1010"/>
              <p:cNvSpPr>
                <a:spLocks noChangeShapeType="1"/>
              </p:cNvSpPr>
              <p:nvPr/>
            </p:nvSpPr>
            <p:spPr bwMode="auto">
              <a:xfrm flipV="1">
                <a:off x="3165" y="1838"/>
                <a:ext cx="40" cy="23"/>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815" name="Group 1011"/>
            <p:cNvGrpSpPr>
              <a:grpSpLocks/>
            </p:cNvGrpSpPr>
            <p:nvPr/>
          </p:nvGrpSpPr>
          <p:grpSpPr bwMode="auto">
            <a:xfrm>
              <a:off x="3325" y="1773"/>
              <a:ext cx="423" cy="271"/>
              <a:chOff x="3325" y="1773"/>
              <a:chExt cx="423" cy="271"/>
            </a:xfrm>
          </p:grpSpPr>
          <p:sp>
            <p:nvSpPr>
              <p:cNvPr id="108024" name="Freeform 1012"/>
              <p:cNvSpPr>
                <a:spLocks/>
              </p:cNvSpPr>
              <p:nvPr/>
            </p:nvSpPr>
            <p:spPr bwMode="auto">
              <a:xfrm>
                <a:off x="3636" y="1773"/>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8025" name="Line 1013"/>
              <p:cNvSpPr>
                <a:spLocks noChangeShapeType="1"/>
              </p:cNvSpPr>
              <p:nvPr/>
            </p:nvSpPr>
            <p:spPr bwMode="auto">
              <a:xfrm flipV="1">
                <a:off x="3325" y="199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026" name="Line 1014"/>
              <p:cNvSpPr>
                <a:spLocks noChangeShapeType="1"/>
              </p:cNvSpPr>
              <p:nvPr/>
            </p:nvSpPr>
            <p:spPr bwMode="auto">
              <a:xfrm flipV="1">
                <a:off x="3421" y="1940"/>
                <a:ext cx="72"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027" name="Line 1015"/>
              <p:cNvSpPr>
                <a:spLocks noChangeShapeType="1"/>
              </p:cNvSpPr>
              <p:nvPr/>
            </p:nvSpPr>
            <p:spPr bwMode="auto">
              <a:xfrm flipV="1">
                <a:off x="3517" y="187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028" name="Line 1016"/>
              <p:cNvSpPr>
                <a:spLocks noChangeShapeType="1"/>
              </p:cNvSpPr>
              <p:nvPr/>
            </p:nvSpPr>
            <p:spPr bwMode="auto">
              <a:xfrm flipV="1">
                <a:off x="3604" y="1838"/>
                <a:ext cx="48" cy="23"/>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816" name="Group 1017"/>
            <p:cNvGrpSpPr>
              <a:grpSpLocks/>
            </p:cNvGrpSpPr>
            <p:nvPr/>
          </p:nvGrpSpPr>
          <p:grpSpPr bwMode="auto">
            <a:xfrm>
              <a:off x="2878" y="2379"/>
              <a:ext cx="407" cy="287"/>
              <a:chOff x="2878" y="2379"/>
              <a:chExt cx="407" cy="287"/>
            </a:xfrm>
          </p:grpSpPr>
          <p:sp>
            <p:nvSpPr>
              <p:cNvPr id="108019" name="Freeform 1018"/>
              <p:cNvSpPr>
                <a:spLocks/>
              </p:cNvSpPr>
              <p:nvPr/>
            </p:nvSpPr>
            <p:spPr bwMode="auto">
              <a:xfrm>
                <a:off x="3173" y="2379"/>
                <a:ext cx="112" cy="88"/>
              </a:xfrm>
              <a:custGeom>
                <a:avLst/>
                <a:gdLst>
                  <a:gd name="T0" fmla="*/ 112 w 112"/>
                  <a:gd name="T1" fmla="*/ 0 h 88"/>
                  <a:gd name="T2" fmla="*/ 40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40"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8020" name="Line 1019"/>
              <p:cNvSpPr>
                <a:spLocks noChangeShapeType="1"/>
              </p:cNvSpPr>
              <p:nvPr/>
            </p:nvSpPr>
            <p:spPr bwMode="auto">
              <a:xfrm flipV="1">
                <a:off x="2878" y="261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021" name="Line 1020"/>
              <p:cNvSpPr>
                <a:spLocks noChangeShapeType="1"/>
              </p:cNvSpPr>
              <p:nvPr/>
            </p:nvSpPr>
            <p:spPr bwMode="auto">
              <a:xfrm flipV="1">
                <a:off x="2967" y="2556"/>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022" name="Line 1021"/>
              <p:cNvSpPr>
                <a:spLocks noChangeShapeType="1"/>
              </p:cNvSpPr>
              <p:nvPr/>
            </p:nvSpPr>
            <p:spPr bwMode="auto">
              <a:xfrm flipV="1">
                <a:off x="3062" y="249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023" name="Line 1022"/>
              <p:cNvSpPr>
                <a:spLocks noChangeShapeType="1"/>
              </p:cNvSpPr>
              <p:nvPr/>
            </p:nvSpPr>
            <p:spPr bwMode="auto">
              <a:xfrm flipV="1">
                <a:off x="3149" y="2443"/>
                <a:ext cx="40"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817" name="Group 1023"/>
            <p:cNvGrpSpPr>
              <a:grpSpLocks/>
            </p:cNvGrpSpPr>
            <p:nvPr/>
          </p:nvGrpSpPr>
          <p:grpSpPr bwMode="auto">
            <a:xfrm>
              <a:off x="2878" y="2076"/>
              <a:ext cx="415" cy="279"/>
              <a:chOff x="2878" y="2076"/>
              <a:chExt cx="415" cy="279"/>
            </a:xfrm>
          </p:grpSpPr>
          <p:sp>
            <p:nvSpPr>
              <p:cNvPr id="108014" name="Freeform 1024"/>
              <p:cNvSpPr>
                <a:spLocks/>
              </p:cNvSpPr>
              <p:nvPr/>
            </p:nvSpPr>
            <p:spPr bwMode="auto">
              <a:xfrm>
                <a:off x="3181" y="2076"/>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8015" name="Line 1025"/>
              <p:cNvSpPr>
                <a:spLocks noChangeShapeType="1"/>
              </p:cNvSpPr>
              <p:nvPr/>
            </p:nvSpPr>
            <p:spPr bwMode="auto">
              <a:xfrm flipV="1">
                <a:off x="2878" y="2307"/>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016" name="Line 1026"/>
              <p:cNvSpPr>
                <a:spLocks noChangeShapeType="1"/>
              </p:cNvSpPr>
              <p:nvPr/>
            </p:nvSpPr>
            <p:spPr bwMode="auto">
              <a:xfrm flipV="1">
                <a:off x="2975" y="2245"/>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017" name="Line 1027"/>
              <p:cNvSpPr>
                <a:spLocks noChangeShapeType="1"/>
              </p:cNvSpPr>
              <p:nvPr/>
            </p:nvSpPr>
            <p:spPr bwMode="auto">
              <a:xfrm flipV="1">
                <a:off x="3062" y="218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018" name="Line 1028"/>
              <p:cNvSpPr>
                <a:spLocks noChangeShapeType="1"/>
              </p:cNvSpPr>
              <p:nvPr/>
            </p:nvSpPr>
            <p:spPr bwMode="auto">
              <a:xfrm flipV="1">
                <a:off x="3157" y="2141"/>
                <a:ext cx="40"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818" name="Group 1029"/>
            <p:cNvGrpSpPr>
              <a:grpSpLocks/>
            </p:cNvGrpSpPr>
            <p:nvPr/>
          </p:nvGrpSpPr>
          <p:grpSpPr bwMode="auto">
            <a:xfrm>
              <a:off x="2415" y="2068"/>
              <a:ext cx="431" cy="279"/>
              <a:chOff x="2415" y="2068"/>
              <a:chExt cx="431" cy="279"/>
            </a:xfrm>
          </p:grpSpPr>
          <p:sp>
            <p:nvSpPr>
              <p:cNvPr id="108009" name="Freeform 1030"/>
              <p:cNvSpPr>
                <a:spLocks/>
              </p:cNvSpPr>
              <p:nvPr/>
            </p:nvSpPr>
            <p:spPr bwMode="auto">
              <a:xfrm>
                <a:off x="2734" y="2068"/>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8010" name="Line 1031"/>
              <p:cNvSpPr>
                <a:spLocks noChangeShapeType="1"/>
              </p:cNvSpPr>
              <p:nvPr/>
            </p:nvSpPr>
            <p:spPr bwMode="auto">
              <a:xfrm flipV="1">
                <a:off x="2415" y="2299"/>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011" name="Line 1032"/>
              <p:cNvSpPr>
                <a:spLocks noChangeShapeType="1"/>
              </p:cNvSpPr>
              <p:nvPr/>
            </p:nvSpPr>
            <p:spPr bwMode="auto">
              <a:xfrm flipV="1">
                <a:off x="2512" y="2237"/>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012" name="Line 1033"/>
              <p:cNvSpPr>
                <a:spLocks noChangeShapeType="1"/>
              </p:cNvSpPr>
              <p:nvPr/>
            </p:nvSpPr>
            <p:spPr bwMode="auto">
              <a:xfrm flipV="1">
                <a:off x="2599" y="2180"/>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013" name="Line 1034"/>
              <p:cNvSpPr>
                <a:spLocks noChangeShapeType="1"/>
              </p:cNvSpPr>
              <p:nvPr/>
            </p:nvSpPr>
            <p:spPr bwMode="auto">
              <a:xfrm flipV="1">
                <a:off x="2694" y="2132"/>
                <a:ext cx="56"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819" name="Group 1035"/>
            <p:cNvGrpSpPr>
              <a:grpSpLocks/>
            </p:cNvGrpSpPr>
            <p:nvPr/>
          </p:nvGrpSpPr>
          <p:grpSpPr bwMode="auto">
            <a:xfrm>
              <a:off x="2399" y="2387"/>
              <a:ext cx="439" cy="582"/>
              <a:chOff x="2399" y="2387"/>
              <a:chExt cx="439" cy="582"/>
            </a:xfrm>
          </p:grpSpPr>
          <p:sp>
            <p:nvSpPr>
              <p:cNvPr id="108002" name="Freeform 1036"/>
              <p:cNvSpPr>
                <a:spLocks/>
              </p:cNvSpPr>
              <p:nvPr/>
            </p:nvSpPr>
            <p:spPr bwMode="auto">
              <a:xfrm>
                <a:off x="2750" y="2387"/>
                <a:ext cx="88" cy="104"/>
              </a:xfrm>
              <a:custGeom>
                <a:avLst/>
                <a:gdLst>
                  <a:gd name="T0" fmla="*/ 88 w 88"/>
                  <a:gd name="T1" fmla="*/ 0 h 104"/>
                  <a:gd name="T2" fmla="*/ 40 w 88"/>
                  <a:gd name="T3" fmla="*/ 104 h 104"/>
                  <a:gd name="T4" fmla="*/ 24 w 88"/>
                  <a:gd name="T5" fmla="*/ 88 h 104"/>
                  <a:gd name="T6" fmla="*/ 0 w 88"/>
                  <a:gd name="T7" fmla="*/ 72 h 104"/>
                  <a:gd name="T8" fmla="*/ 88 w 88"/>
                  <a:gd name="T9" fmla="*/ 0 h 104"/>
                  <a:gd name="T10" fmla="*/ 0 60000 65536"/>
                  <a:gd name="T11" fmla="*/ 0 60000 65536"/>
                  <a:gd name="T12" fmla="*/ 0 60000 65536"/>
                  <a:gd name="T13" fmla="*/ 0 60000 65536"/>
                  <a:gd name="T14" fmla="*/ 0 60000 65536"/>
                  <a:gd name="T15" fmla="*/ 0 w 88"/>
                  <a:gd name="T16" fmla="*/ 0 h 104"/>
                  <a:gd name="T17" fmla="*/ 88 w 88"/>
                  <a:gd name="T18" fmla="*/ 104 h 104"/>
                </a:gdLst>
                <a:ahLst/>
                <a:cxnLst>
                  <a:cxn ang="T10">
                    <a:pos x="T0" y="T1"/>
                  </a:cxn>
                  <a:cxn ang="T11">
                    <a:pos x="T2" y="T3"/>
                  </a:cxn>
                  <a:cxn ang="T12">
                    <a:pos x="T4" y="T5"/>
                  </a:cxn>
                  <a:cxn ang="T13">
                    <a:pos x="T6" y="T7"/>
                  </a:cxn>
                  <a:cxn ang="T14">
                    <a:pos x="T8" y="T9"/>
                  </a:cxn>
                </a:cxnLst>
                <a:rect l="T15" t="T16" r="T17" b="T18"/>
                <a:pathLst>
                  <a:path w="88" h="104">
                    <a:moveTo>
                      <a:pt x="88" y="0"/>
                    </a:moveTo>
                    <a:lnTo>
                      <a:pt x="40" y="104"/>
                    </a:lnTo>
                    <a:lnTo>
                      <a:pt x="24" y="88"/>
                    </a:lnTo>
                    <a:lnTo>
                      <a:pt x="0" y="72"/>
                    </a:lnTo>
                    <a:lnTo>
                      <a:pt x="88" y="0"/>
                    </a:lnTo>
                    <a:close/>
                  </a:path>
                </a:pathLst>
              </a:custGeom>
              <a:solidFill>
                <a:schemeClr val="bg2"/>
              </a:solidFill>
              <a:ln w="9525">
                <a:solidFill>
                  <a:schemeClr val="bg2"/>
                </a:solidFill>
                <a:round/>
                <a:headEnd/>
                <a:tailEnd/>
              </a:ln>
            </p:spPr>
            <p:txBody>
              <a:bodyPr/>
              <a:lstStyle/>
              <a:p>
                <a:endParaRPr lang="en-US"/>
              </a:p>
            </p:txBody>
          </p:sp>
          <p:sp>
            <p:nvSpPr>
              <p:cNvPr id="108003" name="Line 1037"/>
              <p:cNvSpPr>
                <a:spLocks noChangeShapeType="1"/>
              </p:cNvSpPr>
              <p:nvPr/>
            </p:nvSpPr>
            <p:spPr bwMode="auto">
              <a:xfrm flipV="1">
                <a:off x="2399" y="2898"/>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004" name="Line 1038"/>
              <p:cNvSpPr>
                <a:spLocks noChangeShapeType="1"/>
              </p:cNvSpPr>
              <p:nvPr/>
            </p:nvSpPr>
            <p:spPr bwMode="auto">
              <a:xfrm flipV="1">
                <a:off x="2463" y="2811"/>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005" name="Line 1039"/>
              <p:cNvSpPr>
                <a:spLocks noChangeShapeType="1"/>
              </p:cNvSpPr>
              <p:nvPr/>
            </p:nvSpPr>
            <p:spPr bwMode="auto">
              <a:xfrm flipV="1">
                <a:off x="2535" y="2724"/>
                <a:ext cx="47"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006" name="Line 1040"/>
              <p:cNvSpPr>
                <a:spLocks noChangeShapeType="1"/>
              </p:cNvSpPr>
              <p:nvPr/>
            </p:nvSpPr>
            <p:spPr bwMode="auto">
              <a:xfrm flipV="1">
                <a:off x="2598" y="2634"/>
                <a:ext cx="56" cy="6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007" name="Line 1041"/>
              <p:cNvSpPr>
                <a:spLocks noChangeShapeType="1"/>
              </p:cNvSpPr>
              <p:nvPr/>
            </p:nvSpPr>
            <p:spPr bwMode="auto">
              <a:xfrm flipV="1">
                <a:off x="2670" y="2539"/>
                <a:ext cx="48"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008" name="Line 1042"/>
              <p:cNvSpPr>
                <a:spLocks noChangeShapeType="1"/>
              </p:cNvSpPr>
              <p:nvPr/>
            </p:nvSpPr>
            <p:spPr bwMode="auto">
              <a:xfrm flipV="1">
                <a:off x="2734" y="2476"/>
                <a:ext cx="40"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820" name="Group 1043"/>
            <p:cNvGrpSpPr>
              <a:grpSpLocks/>
            </p:cNvGrpSpPr>
            <p:nvPr/>
          </p:nvGrpSpPr>
          <p:grpSpPr bwMode="auto">
            <a:xfrm>
              <a:off x="1498" y="3296"/>
              <a:ext cx="406" cy="287"/>
              <a:chOff x="1498" y="3296"/>
              <a:chExt cx="406" cy="287"/>
            </a:xfrm>
          </p:grpSpPr>
          <p:sp>
            <p:nvSpPr>
              <p:cNvPr id="107997" name="Freeform 1044"/>
              <p:cNvSpPr>
                <a:spLocks/>
              </p:cNvSpPr>
              <p:nvPr/>
            </p:nvSpPr>
            <p:spPr bwMode="auto">
              <a:xfrm>
                <a:off x="1792" y="3296"/>
                <a:ext cx="112" cy="88"/>
              </a:xfrm>
              <a:custGeom>
                <a:avLst/>
                <a:gdLst>
                  <a:gd name="T0" fmla="*/ 112 w 112"/>
                  <a:gd name="T1" fmla="*/ 0 h 88"/>
                  <a:gd name="T2" fmla="*/ 40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40"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7998" name="Line 1045"/>
              <p:cNvSpPr>
                <a:spLocks noChangeShapeType="1"/>
              </p:cNvSpPr>
              <p:nvPr/>
            </p:nvSpPr>
            <p:spPr bwMode="auto">
              <a:xfrm flipV="1">
                <a:off x="1498" y="3537"/>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99" name="Line 1046"/>
              <p:cNvSpPr>
                <a:spLocks noChangeShapeType="1"/>
              </p:cNvSpPr>
              <p:nvPr/>
            </p:nvSpPr>
            <p:spPr bwMode="auto">
              <a:xfrm flipV="1">
                <a:off x="1584" y="3473"/>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000" name="Line 1047"/>
              <p:cNvSpPr>
                <a:spLocks noChangeShapeType="1"/>
              </p:cNvSpPr>
              <p:nvPr/>
            </p:nvSpPr>
            <p:spPr bwMode="auto">
              <a:xfrm flipV="1">
                <a:off x="1680" y="340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001" name="Line 1048"/>
              <p:cNvSpPr>
                <a:spLocks noChangeShapeType="1"/>
              </p:cNvSpPr>
              <p:nvPr/>
            </p:nvSpPr>
            <p:spPr bwMode="auto">
              <a:xfrm flipV="1">
                <a:off x="1768" y="3360"/>
                <a:ext cx="40"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821" name="Group 1049"/>
            <p:cNvGrpSpPr>
              <a:grpSpLocks/>
            </p:cNvGrpSpPr>
            <p:nvPr/>
          </p:nvGrpSpPr>
          <p:grpSpPr bwMode="auto">
            <a:xfrm>
              <a:off x="1489" y="2690"/>
              <a:ext cx="423" cy="279"/>
              <a:chOff x="1489" y="2690"/>
              <a:chExt cx="423" cy="279"/>
            </a:xfrm>
          </p:grpSpPr>
          <p:sp>
            <p:nvSpPr>
              <p:cNvPr id="107992" name="Freeform 1050"/>
              <p:cNvSpPr>
                <a:spLocks/>
              </p:cNvSpPr>
              <p:nvPr/>
            </p:nvSpPr>
            <p:spPr bwMode="auto">
              <a:xfrm>
                <a:off x="1800" y="2690"/>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7993" name="Line 1051"/>
              <p:cNvSpPr>
                <a:spLocks noChangeShapeType="1"/>
              </p:cNvSpPr>
              <p:nvPr/>
            </p:nvSpPr>
            <p:spPr bwMode="auto">
              <a:xfrm flipV="1">
                <a:off x="1489" y="2922"/>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94" name="Line 1052"/>
              <p:cNvSpPr>
                <a:spLocks noChangeShapeType="1"/>
              </p:cNvSpPr>
              <p:nvPr/>
            </p:nvSpPr>
            <p:spPr bwMode="auto">
              <a:xfrm flipV="1">
                <a:off x="1585" y="2858"/>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95" name="Line 1053"/>
              <p:cNvSpPr>
                <a:spLocks noChangeShapeType="1"/>
              </p:cNvSpPr>
              <p:nvPr/>
            </p:nvSpPr>
            <p:spPr bwMode="auto">
              <a:xfrm flipV="1">
                <a:off x="1672" y="2803"/>
                <a:ext cx="80"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96" name="Line 1054"/>
              <p:cNvSpPr>
                <a:spLocks noChangeShapeType="1"/>
              </p:cNvSpPr>
              <p:nvPr/>
            </p:nvSpPr>
            <p:spPr bwMode="auto">
              <a:xfrm flipV="1">
                <a:off x="1768" y="2754"/>
                <a:ext cx="48"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822" name="Group 1055"/>
            <p:cNvGrpSpPr>
              <a:grpSpLocks/>
            </p:cNvGrpSpPr>
            <p:nvPr/>
          </p:nvGrpSpPr>
          <p:grpSpPr bwMode="auto">
            <a:xfrm>
              <a:off x="1490" y="2993"/>
              <a:ext cx="414" cy="271"/>
              <a:chOff x="1490" y="2993"/>
              <a:chExt cx="414" cy="271"/>
            </a:xfrm>
          </p:grpSpPr>
          <p:sp>
            <p:nvSpPr>
              <p:cNvPr id="107987" name="Freeform 1056"/>
              <p:cNvSpPr>
                <a:spLocks/>
              </p:cNvSpPr>
              <p:nvPr/>
            </p:nvSpPr>
            <p:spPr bwMode="auto">
              <a:xfrm>
                <a:off x="1792" y="2993"/>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7988" name="Line 1057"/>
              <p:cNvSpPr>
                <a:spLocks noChangeShapeType="1"/>
              </p:cNvSpPr>
              <p:nvPr/>
            </p:nvSpPr>
            <p:spPr bwMode="auto">
              <a:xfrm flipV="1">
                <a:off x="1490" y="3218"/>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89" name="Line 1058"/>
              <p:cNvSpPr>
                <a:spLocks noChangeShapeType="1"/>
              </p:cNvSpPr>
              <p:nvPr/>
            </p:nvSpPr>
            <p:spPr bwMode="auto">
              <a:xfrm flipV="1">
                <a:off x="1584" y="3154"/>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90" name="Line 1059"/>
              <p:cNvSpPr>
                <a:spLocks noChangeShapeType="1"/>
              </p:cNvSpPr>
              <p:nvPr/>
            </p:nvSpPr>
            <p:spPr bwMode="auto">
              <a:xfrm flipV="1">
                <a:off x="1672" y="3097"/>
                <a:ext cx="80"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91" name="Line 1060"/>
              <p:cNvSpPr>
                <a:spLocks noChangeShapeType="1"/>
              </p:cNvSpPr>
              <p:nvPr/>
            </p:nvSpPr>
            <p:spPr bwMode="auto">
              <a:xfrm flipV="1">
                <a:off x="1768" y="3057"/>
                <a:ext cx="40" cy="2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823" name="Group 1061"/>
            <p:cNvGrpSpPr>
              <a:grpSpLocks/>
            </p:cNvGrpSpPr>
            <p:nvPr/>
          </p:nvGrpSpPr>
          <p:grpSpPr bwMode="auto">
            <a:xfrm>
              <a:off x="1936" y="2993"/>
              <a:ext cx="439" cy="582"/>
              <a:chOff x="1936" y="2993"/>
              <a:chExt cx="439" cy="582"/>
            </a:xfrm>
          </p:grpSpPr>
          <p:sp>
            <p:nvSpPr>
              <p:cNvPr id="107980" name="Freeform 1062"/>
              <p:cNvSpPr>
                <a:spLocks/>
              </p:cNvSpPr>
              <p:nvPr/>
            </p:nvSpPr>
            <p:spPr bwMode="auto">
              <a:xfrm>
                <a:off x="2287" y="3472"/>
                <a:ext cx="88" cy="103"/>
              </a:xfrm>
              <a:custGeom>
                <a:avLst/>
                <a:gdLst>
                  <a:gd name="T0" fmla="*/ 88 w 88"/>
                  <a:gd name="T1" fmla="*/ 103 h 103"/>
                  <a:gd name="T2" fmla="*/ 0 w 88"/>
                  <a:gd name="T3" fmla="*/ 32 h 103"/>
                  <a:gd name="T4" fmla="*/ 24 w 88"/>
                  <a:gd name="T5" fmla="*/ 16 h 103"/>
                  <a:gd name="T6" fmla="*/ 40 w 88"/>
                  <a:gd name="T7" fmla="*/ 0 h 103"/>
                  <a:gd name="T8" fmla="*/ 88 w 88"/>
                  <a:gd name="T9" fmla="*/ 103 h 103"/>
                  <a:gd name="T10" fmla="*/ 0 60000 65536"/>
                  <a:gd name="T11" fmla="*/ 0 60000 65536"/>
                  <a:gd name="T12" fmla="*/ 0 60000 65536"/>
                  <a:gd name="T13" fmla="*/ 0 60000 65536"/>
                  <a:gd name="T14" fmla="*/ 0 60000 65536"/>
                  <a:gd name="T15" fmla="*/ 0 w 88"/>
                  <a:gd name="T16" fmla="*/ 0 h 103"/>
                  <a:gd name="T17" fmla="*/ 88 w 88"/>
                  <a:gd name="T18" fmla="*/ 103 h 103"/>
                </a:gdLst>
                <a:ahLst/>
                <a:cxnLst>
                  <a:cxn ang="T10">
                    <a:pos x="T0" y="T1"/>
                  </a:cxn>
                  <a:cxn ang="T11">
                    <a:pos x="T2" y="T3"/>
                  </a:cxn>
                  <a:cxn ang="T12">
                    <a:pos x="T4" y="T5"/>
                  </a:cxn>
                  <a:cxn ang="T13">
                    <a:pos x="T6" y="T7"/>
                  </a:cxn>
                  <a:cxn ang="T14">
                    <a:pos x="T8" y="T9"/>
                  </a:cxn>
                </a:cxnLst>
                <a:rect l="T15" t="T16" r="T17" b="T18"/>
                <a:pathLst>
                  <a:path w="88" h="103">
                    <a:moveTo>
                      <a:pt x="88" y="103"/>
                    </a:moveTo>
                    <a:lnTo>
                      <a:pt x="0" y="32"/>
                    </a:lnTo>
                    <a:lnTo>
                      <a:pt x="24" y="16"/>
                    </a:lnTo>
                    <a:lnTo>
                      <a:pt x="40" y="0"/>
                    </a:lnTo>
                    <a:lnTo>
                      <a:pt x="88" y="103"/>
                    </a:lnTo>
                    <a:close/>
                  </a:path>
                </a:pathLst>
              </a:custGeom>
              <a:solidFill>
                <a:schemeClr val="bg2"/>
              </a:solidFill>
              <a:ln w="9525">
                <a:solidFill>
                  <a:schemeClr val="bg2"/>
                </a:solidFill>
                <a:round/>
                <a:headEnd/>
                <a:tailEnd/>
              </a:ln>
            </p:spPr>
            <p:txBody>
              <a:bodyPr/>
              <a:lstStyle/>
              <a:p>
                <a:endParaRPr lang="en-US"/>
              </a:p>
            </p:txBody>
          </p:sp>
          <p:sp>
            <p:nvSpPr>
              <p:cNvPr id="107981" name="Line 1063"/>
              <p:cNvSpPr>
                <a:spLocks noChangeShapeType="1"/>
              </p:cNvSpPr>
              <p:nvPr/>
            </p:nvSpPr>
            <p:spPr bwMode="auto">
              <a:xfrm>
                <a:off x="1936" y="2993"/>
                <a:ext cx="56"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82" name="Line 1064"/>
              <p:cNvSpPr>
                <a:spLocks noChangeShapeType="1"/>
              </p:cNvSpPr>
              <p:nvPr/>
            </p:nvSpPr>
            <p:spPr bwMode="auto">
              <a:xfrm>
                <a:off x="2000" y="3081"/>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83" name="Line 1065"/>
              <p:cNvSpPr>
                <a:spLocks noChangeShapeType="1"/>
              </p:cNvSpPr>
              <p:nvPr/>
            </p:nvSpPr>
            <p:spPr bwMode="auto">
              <a:xfrm>
                <a:off x="2071" y="3169"/>
                <a:ext cx="48"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84" name="Line 1066"/>
              <p:cNvSpPr>
                <a:spLocks noChangeShapeType="1"/>
              </p:cNvSpPr>
              <p:nvPr/>
            </p:nvSpPr>
            <p:spPr bwMode="auto">
              <a:xfrm>
                <a:off x="2135" y="3264"/>
                <a:ext cx="56" cy="63"/>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85" name="Line 1067"/>
              <p:cNvSpPr>
                <a:spLocks noChangeShapeType="1"/>
              </p:cNvSpPr>
              <p:nvPr/>
            </p:nvSpPr>
            <p:spPr bwMode="auto">
              <a:xfrm>
                <a:off x="2207" y="3352"/>
                <a:ext cx="48"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86" name="Line 1068"/>
              <p:cNvSpPr>
                <a:spLocks noChangeShapeType="1"/>
              </p:cNvSpPr>
              <p:nvPr/>
            </p:nvSpPr>
            <p:spPr bwMode="auto">
              <a:xfrm>
                <a:off x="2271" y="3440"/>
                <a:ext cx="40"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824" name="Group 1069"/>
            <p:cNvGrpSpPr>
              <a:grpSpLocks/>
            </p:cNvGrpSpPr>
            <p:nvPr/>
          </p:nvGrpSpPr>
          <p:grpSpPr bwMode="auto">
            <a:xfrm>
              <a:off x="1944" y="2690"/>
              <a:ext cx="447" cy="279"/>
              <a:chOff x="1944" y="2690"/>
              <a:chExt cx="447" cy="279"/>
            </a:xfrm>
          </p:grpSpPr>
          <p:sp>
            <p:nvSpPr>
              <p:cNvPr id="107975" name="Freeform 1070"/>
              <p:cNvSpPr>
                <a:spLocks/>
              </p:cNvSpPr>
              <p:nvPr/>
            </p:nvSpPr>
            <p:spPr bwMode="auto">
              <a:xfrm>
                <a:off x="2279" y="2889"/>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07976" name="Line 1071"/>
              <p:cNvSpPr>
                <a:spLocks noChangeShapeType="1"/>
              </p:cNvSpPr>
              <p:nvPr/>
            </p:nvSpPr>
            <p:spPr bwMode="auto">
              <a:xfrm>
                <a:off x="1944" y="269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77" name="Line 1072"/>
              <p:cNvSpPr>
                <a:spLocks noChangeShapeType="1"/>
              </p:cNvSpPr>
              <p:nvPr/>
            </p:nvSpPr>
            <p:spPr bwMode="auto">
              <a:xfrm>
                <a:off x="2040" y="274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78" name="Line 1073"/>
              <p:cNvSpPr>
                <a:spLocks noChangeShapeType="1"/>
              </p:cNvSpPr>
              <p:nvPr/>
            </p:nvSpPr>
            <p:spPr bwMode="auto">
              <a:xfrm>
                <a:off x="2136" y="281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79" name="Line 1074"/>
              <p:cNvSpPr>
                <a:spLocks noChangeShapeType="1"/>
              </p:cNvSpPr>
              <p:nvPr/>
            </p:nvSpPr>
            <p:spPr bwMode="auto">
              <a:xfrm>
                <a:off x="2232" y="2866"/>
                <a:ext cx="63"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825" name="Group 1075"/>
            <p:cNvGrpSpPr>
              <a:grpSpLocks/>
            </p:cNvGrpSpPr>
            <p:nvPr/>
          </p:nvGrpSpPr>
          <p:grpSpPr bwMode="auto">
            <a:xfrm>
              <a:off x="2407" y="3001"/>
              <a:ext cx="423" cy="271"/>
              <a:chOff x="2407" y="3001"/>
              <a:chExt cx="423" cy="271"/>
            </a:xfrm>
          </p:grpSpPr>
          <p:sp>
            <p:nvSpPr>
              <p:cNvPr id="107970" name="Freeform 1076"/>
              <p:cNvSpPr>
                <a:spLocks/>
              </p:cNvSpPr>
              <p:nvPr/>
            </p:nvSpPr>
            <p:spPr bwMode="auto">
              <a:xfrm>
                <a:off x="2718" y="3185"/>
                <a:ext cx="112" cy="87"/>
              </a:xfrm>
              <a:custGeom>
                <a:avLst/>
                <a:gdLst>
                  <a:gd name="T0" fmla="*/ 112 w 112"/>
                  <a:gd name="T1" fmla="*/ 87 h 87"/>
                  <a:gd name="T2" fmla="*/ 0 w 112"/>
                  <a:gd name="T3" fmla="*/ 47 h 87"/>
                  <a:gd name="T4" fmla="*/ 16 w 112"/>
                  <a:gd name="T5" fmla="*/ 23 h 87"/>
                  <a:gd name="T6" fmla="*/ 32 w 112"/>
                  <a:gd name="T7" fmla="*/ 0 h 87"/>
                  <a:gd name="T8" fmla="*/ 112 w 112"/>
                  <a:gd name="T9" fmla="*/ 87 h 87"/>
                  <a:gd name="T10" fmla="*/ 0 60000 65536"/>
                  <a:gd name="T11" fmla="*/ 0 60000 65536"/>
                  <a:gd name="T12" fmla="*/ 0 60000 65536"/>
                  <a:gd name="T13" fmla="*/ 0 60000 65536"/>
                  <a:gd name="T14" fmla="*/ 0 60000 65536"/>
                  <a:gd name="T15" fmla="*/ 0 w 112"/>
                  <a:gd name="T16" fmla="*/ 0 h 87"/>
                  <a:gd name="T17" fmla="*/ 112 w 112"/>
                  <a:gd name="T18" fmla="*/ 87 h 87"/>
                </a:gdLst>
                <a:ahLst/>
                <a:cxnLst>
                  <a:cxn ang="T10">
                    <a:pos x="T0" y="T1"/>
                  </a:cxn>
                  <a:cxn ang="T11">
                    <a:pos x="T2" y="T3"/>
                  </a:cxn>
                  <a:cxn ang="T12">
                    <a:pos x="T4" y="T5"/>
                  </a:cxn>
                  <a:cxn ang="T13">
                    <a:pos x="T6" y="T7"/>
                  </a:cxn>
                  <a:cxn ang="T14">
                    <a:pos x="T8" y="T9"/>
                  </a:cxn>
                </a:cxnLst>
                <a:rect l="T15" t="T16" r="T17" b="T18"/>
                <a:pathLst>
                  <a:path w="112" h="87">
                    <a:moveTo>
                      <a:pt x="112" y="87"/>
                    </a:moveTo>
                    <a:lnTo>
                      <a:pt x="0" y="47"/>
                    </a:lnTo>
                    <a:lnTo>
                      <a:pt x="16" y="23"/>
                    </a:lnTo>
                    <a:lnTo>
                      <a:pt x="32" y="0"/>
                    </a:lnTo>
                    <a:lnTo>
                      <a:pt x="112" y="87"/>
                    </a:lnTo>
                    <a:close/>
                  </a:path>
                </a:pathLst>
              </a:custGeom>
              <a:solidFill>
                <a:schemeClr val="bg2"/>
              </a:solidFill>
              <a:ln w="9525">
                <a:solidFill>
                  <a:schemeClr val="bg2"/>
                </a:solidFill>
                <a:round/>
                <a:headEnd/>
                <a:tailEnd/>
              </a:ln>
            </p:spPr>
            <p:txBody>
              <a:bodyPr/>
              <a:lstStyle/>
              <a:p>
                <a:endParaRPr lang="en-US"/>
              </a:p>
            </p:txBody>
          </p:sp>
          <p:sp>
            <p:nvSpPr>
              <p:cNvPr id="107971" name="Line 1077"/>
              <p:cNvSpPr>
                <a:spLocks noChangeShapeType="1"/>
              </p:cNvSpPr>
              <p:nvPr/>
            </p:nvSpPr>
            <p:spPr bwMode="auto">
              <a:xfrm>
                <a:off x="2407" y="3001"/>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72" name="Line 1078"/>
              <p:cNvSpPr>
                <a:spLocks noChangeShapeType="1"/>
              </p:cNvSpPr>
              <p:nvPr/>
            </p:nvSpPr>
            <p:spPr bwMode="auto">
              <a:xfrm>
                <a:off x="2503" y="3065"/>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73" name="Line 1079"/>
              <p:cNvSpPr>
                <a:spLocks noChangeShapeType="1"/>
              </p:cNvSpPr>
              <p:nvPr/>
            </p:nvSpPr>
            <p:spPr bwMode="auto">
              <a:xfrm>
                <a:off x="2599" y="312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74" name="Line 1080"/>
              <p:cNvSpPr>
                <a:spLocks noChangeShapeType="1"/>
              </p:cNvSpPr>
              <p:nvPr/>
            </p:nvSpPr>
            <p:spPr bwMode="auto">
              <a:xfrm>
                <a:off x="2688" y="3185"/>
                <a:ext cx="46" cy="2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826" name="Group 1081"/>
            <p:cNvGrpSpPr>
              <a:grpSpLocks/>
            </p:cNvGrpSpPr>
            <p:nvPr/>
          </p:nvGrpSpPr>
          <p:grpSpPr bwMode="auto">
            <a:xfrm>
              <a:off x="2854" y="3296"/>
              <a:ext cx="439" cy="279"/>
              <a:chOff x="2854" y="3296"/>
              <a:chExt cx="439" cy="279"/>
            </a:xfrm>
          </p:grpSpPr>
          <p:sp>
            <p:nvSpPr>
              <p:cNvPr id="107965" name="Freeform 1082"/>
              <p:cNvSpPr>
                <a:spLocks/>
              </p:cNvSpPr>
              <p:nvPr/>
            </p:nvSpPr>
            <p:spPr bwMode="auto">
              <a:xfrm>
                <a:off x="3181" y="3488"/>
                <a:ext cx="112" cy="87"/>
              </a:xfrm>
              <a:custGeom>
                <a:avLst/>
                <a:gdLst>
                  <a:gd name="T0" fmla="*/ 112 w 112"/>
                  <a:gd name="T1" fmla="*/ 87 h 87"/>
                  <a:gd name="T2" fmla="*/ 0 w 112"/>
                  <a:gd name="T3" fmla="*/ 48 h 87"/>
                  <a:gd name="T4" fmla="*/ 16 w 112"/>
                  <a:gd name="T5" fmla="*/ 24 h 87"/>
                  <a:gd name="T6" fmla="*/ 32 w 112"/>
                  <a:gd name="T7" fmla="*/ 0 h 87"/>
                  <a:gd name="T8" fmla="*/ 112 w 112"/>
                  <a:gd name="T9" fmla="*/ 87 h 87"/>
                  <a:gd name="T10" fmla="*/ 0 60000 65536"/>
                  <a:gd name="T11" fmla="*/ 0 60000 65536"/>
                  <a:gd name="T12" fmla="*/ 0 60000 65536"/>
                  <a:gd name="T13" fmla="*/ 0 60000 65536"/>
                  <a:gd name="T14" fmla="*/ 0 60000 65536"/>
                  <a:gd name="T15" fmla="*/ 0 w 112"/>
                  <a:gd name="T16" fmla="*/ 0 h 87"/>
                  <a:gd name="T17" fmla="*/ 112 w 112"/>
                  <a:gd name="T18" fmla="*/ 87 h 87"/>
                </a:gdLst>
                <a:ahLst/>
                <a:cxnLst>
                  <a:cxn ang="T10">
                    <a:pos x="T0" y="T1"/>
                  </a:cxn>
                  <a:cxn ang="T11">
                    <a:pos x="T2" y="T3"/>
                  </a:cxn>
                  <a:cxn ang="T12">
                    <a:pos x="T4" y="T5"/>
                  </a:cxn>
                  <a:cxn ang="T13">
                    <a:pos x="T6" y="T7"/>
                  </a:cxn>
                  <a:cxn ang="T14">
                    <a:pos x="T8" y="T9"/>
                  </a:cxn>
                </a:cxnLst>
                <a:rect l="T15" t="T16" r="T17" b="T18"/>
                <a:pathLst>
                  <a:path w="112" h="87">
                    <a:moveTo>
                      <a:pt x="112" y="87"/>
                    </a:moveTo>
                    <a:lnTo>
                      <a:pt x="0" y="48"/>
                    </a:lnTo>
                    <a:lnTo>
                      <a:pt x="16" y="24"/>
                    </a:lnTo>
                    <a:lnTo>
                      <a:pt x="32" y="0"/>
                    </a:lnTo>
                    <a:lnTo>
                      <a:pt x="112" y="87"/>
                    </a:lnTo>
                    <a:close/>
                  </a:path>
                </a:pathLst>
              </a:custGeom>
              <a:solidFill>
                <a:schemeClr val="bg2"/>
              </a:solidFill>
              <a:ln w="9525">
                <a:solidFill>
                  <a:schemeClr val="bg2"/>
                </a:solidFill>
                <a:round/>
                <a:headEnd/>
                <a:tailEnd/>
              </a:ln>
            </p:spPr>
            <p:txBody>
              <a:bodyPr/>
              <a:lstStyle/>
              <a:p>
                <a:endParaRPr lang="en-US"/>
              </a:p>
            </p:txBody>
          </p:sp>
          <p:sp>
            <p:nvSpPr>
              <p:cNvPr id="107966" name="Line 1083"/>
              <p:cNvSpPr>
                <a:spLocks noChangeShapeType="1"/>
              </p:cNvSpPr>
              <p:nvPr/>
            </p:nvSpPr>
            <p:spPr bwMode="auto">
              <a:xfrm>
                <a:off x="2854" y="329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67" name="Line 1084"/>
              <p:cNvSpPr>
                <a:spLocks noChangeShapeType="1"/>
              </p:cNvSpPr>
              <p:nvPr/>
            </p:nvSpPr>
            <p:spPr bwMode="auto">
              <a:xfrm>
                <a:off x="2950" y="3360"/>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68" name="Line 1085"/>
              <p:cNvSpPr>
                <a:spLocks noChangeShapeType="1"/>
              </p:cNvSpPr>
              <p:nvPr/>
            </p:nvSpPr>
            <p:spPr bwMode="auto">
              <a:xfrm>
                <a:off x="3046" y="341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69" name="Line 1086"/>
              <p:cNvSpPr>
                <a:spLocks noChangeShapeType="1"/>
              </p:cNvSpPr>
              <p:nvPr/>
            </p:nvSpPr>
            <p:spPr bwMode="auto">
              <a:xfrm>
                <a:off x="3135" y="3480"/>
                <a:ext cx="62" cy="3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827" name="Group 1087"/>
            <p:cNvGrpSpPr>
              <a:grpSpLocks/>
            </p:cNvGrpSpPr>
            <p:nvPr/>
          </p:nvGrpSpPr>
          <p:grpSpPr bwMode="auto">
            <a:xfrm>
              <a:off x="2863" y="3304"/>
              <a:ext cx="422" cy="279"/>
              <a:chOff x="2863" y="3304"/>
              <a:chExt cx="422" cy="279"/>
            </a:xfrm>
          </p:grpSpPr>
          <p:sp>
            <p:nvSpPr>
              <p:cNvPr id="107960" name="Freeform 1088"/>
              <p:cNvSpPr>
                <a:spLocks/>
              </p:cNvSpPr>
              <p:nvPr/>
            </p:nvSpPr>
            <p:spPr bwMode="auto">
              <a:xfrm>
                <a:off x="3173" y="3304"/>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7961" name="Line 1089"/>
              <p:cNvSpPr>
                <a:spLocks noChangeShapeType="1"/>
              </p:cNvSpPr>
              <p:nvPr/>
            </p:nvSpPr>
            <p:spPr bwMode="auto">
              <a:xfrm flipV="1">
                <a:off x="2863" y="353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62" name="Line 1090"/>
              <p:cNvSpPr>
                <a:spLocks noChangeShapeType="1"/>
              </p:cNvSpPr>
              <p:nvPr/>
            </p:nvSpPr>
            <p:spPr bwMode="auto">
              <a:xfrm flipV="1">
                <a:off x="2958" y="347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63" name="Line 1091"/>
              <p:cNvSpPr>
                <a:spLocks noChangeShapeType="1"/>
              </p:cNvSpPr>
              <p:nvPr/>
            </p:nvSpPr>
            <p:spPr bwMode="auto">
              <a:xfrm flipV="1">
                <a:off x="3046" y="3417"/>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64" name="Line 1092"/>
              <p:cNvSpPr>
                <a:spLocks noChangeShapeType="1"/>
              </p:cNvSpPr>
              <p:nvPr/>
            </p:nvSpPr>
            <p:spPr bwMode="auto">
              <a:xfrm flipV="1">
                <a:off x="3141" y="3368"/>
                <a:ext cx="48"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828" name="Group 1093"/>
            <p:cNvGrpSpPr>
              <a:grpSpLocks/>
            </p:cNvGrpSpPr>
            <p:nvPr/>
          </p:nvGrpSpPr>
          <p:grpSpPr bwMode="auto">
            <a:xfrm>
              <a:off x="2870" y="2690"/>
              <a:ext cx="415" cy="287"/>
              <a:chOff x="2870" y="2690"/>
              <a:chExt cx="415" cy="287"/>
            </a:xfrm>
          </p:grpSpPr>
          <p:sp>
            <p:nvSpPr>
              <p:cNvPr id="107955" name="Freeform 1094"/>
              <p:cNvSpPr>
                <a:spLocks/>
              </p:cNvSpPr>
              <p:nvPr/>
            </p:nvSpPr>
            <p:spPr bwMode="auto">
              <a:xfrm>
                <a:off x="3173" y="2690"/>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7956" name="Line 1095"/>
              <p:cNvSpPr>
                <a:spLocks noChangeShapeType="1"/>
              </p:cNvSpPr>
              <p:nvPr/>
            </p:nvSpPr>
            <p:spPr bwMode="auto">
              <a:xfrm flipV="1">
                <a:off x="2870" y="2929"/>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57" name="Line 1096"/>
              <p:cNvSpPr>
                <a:spLocks noChangeShapeType="1"/>
              </p:cNvSpPr>
              <p:nvPr/>
            </p:nvSpPr>
            <p:spPr bwMode="auto">
              <a:xfrm flipV="1">
                <a:off x="2967" y="2867"/>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58" name="Line 1097"/>
              <p:cNvSpPr>
                <a:spLocks noChangeShapeType="1"/>
              </p:cNvSpPr>
              <p:nvPr/>
            </p:nvSpPr>
            <p:spPr bwMode="auto">
              <a:xfrm flipV="1">
                <a:off x="3053" y="2803"/>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59" name="Line 1098"/>
              <p:cNvSpPr>
                <a:spLocks noChangeShapeType="1"/>
              </p:cNvSpPr>
              <p:nvPr/>
            </p:nvSpPr>
            <p:spPr bwMode="auto">
              <a:xfrm flipV="1">
                <a:off x="3149" y="2754"/>
                <a:ext cx="40"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829" name="Group 1099"/>
            <p:cNvGrpSpPr>
              <a:grpSpLocks/>
            </p:cNvGrpSpPr>
            <p:nvPr/>
          </p:nvGrpSpPr>
          <p:grpSpPr bwMode="auto">
            <a:xfrm>
              <a:off x="2878" y="2068"/>
              <a:ext cx="431" cy="287"/>
              <a:chOff x="2878" y="2068"/>
              <a:chExt cx="431" cy="287"/>
            </a:xfrm>
          </p:grpSpPr>
          <p:sp>
            <p:nvSpPr>
              <p:cNvPr id="107950" name="Freeform 1100"/>
              <p:cNvSpPr>
                <a:spLocks/>
              </p:cNvSpPr>
              <p:nvPr/>
            </p:nvSpPr>
            <p:spPr bwMode="auto">
              <a:xfrm>
                <a:off x="3197" y="2267"/>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07951" name="Line 1101"/>
              <p:cNvSpPr>
                <a:spLocks noChangeShapeType="1"/>
              </p:cNvSpPr>
              <p:nvPr/>
            </p:nvSpPr>
            <p:spPr bwMode="auto">
              <a:xfrm>
                <a:off x="2878" y="206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52" name="Line 1102"/>
              <p:cNvSpPr>
                <a:spLocks noChangeShapeType="1"/>
              </p:cNvSpPr>
              <p:nvPr/>
            </p:nvSpPr>
            <p:spPr bwMode="auto">
              <a:xfrm>
                <a:off x="2975" y="2132"/>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53" name="Line 1103"/>
              <p:cNvSpPr>
                <a:spLocks noChangeShapeType="1"/>
              </p:cNvSpPr>
              <p:nvPr/>
            </p:nvSpPr>
            <p:spPr bwMode="auto">
              <a:xfrm>
                <a:off x="3062" y="219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54" name="Line 1104"/>
              <p:cNvSpPr>
                <a:spLocks noChangeShapeType="1"/>
              </p:cNvSpPr>
              <p:nvPr/>
            </p:nvSpPr>
            <p:spPr bwMode="auto">
              <a:xfrm>
                <a:off x="3157" y="2251"/>
                <a:ext cx="56"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830" name="Group 1105"/>
            <p:cNvGrpSpPr>
              <a:grpSpLocks/>
            </p:cNvGrpSpPr>
            <p:nvPr/>
          </p:nvGrpSpPr>
          <p:grpSpPr bwMode="auto">
            <a:xfrm>
              <a:off x="2415" y="2387"/>
              <a:ext cx="439" cy="271"/>
              <a:chOff x="2415" y="2387"/>
              <a:chExt cx="439" cy="271"/>
            </a:xfrm>
          </p:grpSpPr>
          <p:sp>
            <p:nvSpPr>
              <p:cNvPr id="107945" name="Freeform 1106"/>
              <p:cNvSpPr>
                <a:spLocks/>
              </p:cNvSpPr>
              <p:nvPr/>
            </p:nvSpPr>
            <p:spPr bwMode="auto">
              <a:xfrm>
                <a:off x="2742" y="2578"/>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07946" name="Line 1107"/>
              <p:cNvSpPr>
                <a:spLocks noChangeShapeType="1"/>
              </p:cNvSpPr>
              <p:nvPr/>
            </p:nvSpPr>
            <p:spPr bwMode="auto">
              <a:xfrm>
                <a:off x="2415" y="2387"/>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47" name="Line 1108"/>
              <p:cNvSpPr>
                <a:spLocks noChangeShapeType="1"/>
              </p:cNvSpPr>
              <p:nvPr/>
            </p:nvSpPr>
            <p:spPr bwMode="auto">
              <a:xfrm>
                <a:off x="2512" y="2443"/>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48" name="Line 1109"/>
              <p:cNvSpPr>
                <a:spLocks noChangeShapeType="1"/>
              </p:cNvSpPr>
              <p:nvPr/>
            </p:nvSpPr>
            <p:spPr bwMode="auto">
              <a:xfrm>
                <a:off x="2607" y="250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49" name="Line 1110"/>
              <p:cNvSpPr>
                <a:spLocks noChangeShapeType="1"/>
              </p:cNvSpPr>
              <p:nvPr/>
            </p:nvSpPr>
            <p:spPr bwMode="auto">
              <a:xfrm>
                <a:off x="2702" y="2562"/>
                <a:ext cx="56"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831" name="Group 1111"/>
            <p:cNvGrpSpPr>
              <a:grpSpLocks/>
            </p:cNvGrpSpPr>
            <p:nvPr/>
          </p:nvGrpSpPr>
          <p:grpSpPr bwMode="auto">
            <a:xfrm>
              <a:off x="1944" y="2387"/>
              <a:ext cx="439" cy="271"/>
              <a:chOff x="1944" y="2387"/>
              <a:chExt cx="439" cy="271"/>
            </a:xfrm>
          </p:grpSpPr>
          <p:sp>
            <p:nvSpPr>
              <p:cNvPr id="107940" name="Freeform 1112"/>
              <p:cNvSpPr>
                <a:spLocks/>
              </p:cNvSpPr>
              <p:nvPr/>
            </p:nvSpPr>
            <p:spPr bwMode="auto">
              <a:xfrm>
                <a:off x="2271" y="2578"/>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07941" name="Line 1113"/>
              <p:cNvSpPr>
                <a:spLocks noChangeShapeType="1"/>
              </p:cNvSpPr>
              <p:nvPr/>
            </p:nvSpPr>
            <p:spPr bwMode="auto">
              <a:xfrm>
                <a:off x="1944" y="238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42" name="Line 1114"/>
              <p:cNvSpPr>
                <a:spLocks noChangeShapeType="1"/>
              </p:cNvSpPr>
              <p:nvPr/>
            </p:nvSpPr>
            <p:spPr bwMode="auto">
              <a:xfrm>
                <a:off x="2040" y="244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43" name="Line 1115"/>
              <p:cNvSpPr>
                <a:spLocks noChangeShapeType="1"/>
              </p:cNvSpPr>
              <p:nvPr/>
            </p:nvSpPr>
            <p:spPr bwMode="auto">
              <a:xfrm>
                <a:off x="2136" y="250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44" name="Line 1116"/>
              <p:cNvSpPr>
                <a:spLocks noChangeShapeType="1"/>
              </p:cNvSpPr>
              <p:nvPr/>
            </p:nvSpPr>
            <p:spPr bwMode="auto">
              <a:xfrm>
                <a:off x="2231" y="2562"/>
                <a:ext cx="56"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832" name="Group 1117"/>
            <p:cNvGrpSpPr>
              <a:grpSpLocks/>
            </p:cNvGrpSpPr>
            <p:nvPr/>
          </p:nvGrpSpPr>
          <p:grpSpPr bwMode="auto">
            <a:xfrm>
              <a:off x="2399" y="3304"/>
              <a:ext cx="447" cy="279"/>
              <a:chOff x="2399" y="3304"/>
              <a:chExt cx="447" cy="279"/>
            </a:xfrm>
          </p:grpSpPr>
          <p:sp>
            <p:nvSpPr>
              <p:cNvPr id="107935" name="Freeform 1118"/>
              <p:cNvSpPr>
                <a:spLocks/>
              </p:cNvSpPr>
              <p:nvPr/>
            </p:nvSpPr>
            <p:spPr bwMode="auto">
              <a:xfrm>
                <a:off x="2734" y="3504"/>
                <a:ext cx="112" cy="79"/>
              </a:xfrm>
              <a:custGeom>
                <a:avLst/>
                <a:gdLst>
                  <a:gd name="T0" fmla="*/ 112 w 112"/>
                  <a:gd name="T1" fmla="*/ 79 h 79"/>
                  <a:gd name="T2" fmla="*/ 0 w 112"/>
                  <a:gd name="T3" fmla="*/ 47 h 79"/>
                  <a:gd name="T4" fmla="*/ 16 w 112"/>
                  <a:gd name="T5" fmla="*/ 24 h 79"/>
                  <a:gd name="T6" fmla="*/ 32 w 112"/>
                  <a:gd name="T7" fmla="*/ 0 h 79"/>
                  <a:gd name="T8" fmla="*/ 112 w 112"/>
                  <a:gd name="T9" fmla="*/ 79 h 79"/>
                  <a:gd name="T10" fmla="*/ 0 60000 65536"/>
                  <a:gd name="T11" fmla="*/ 0 60000 65536"/>
                  <a:gd name="T12" fmla="*/ 0 60000 65536"/>
                  <a:gd name="T13" fmla="*/ 0 60000 65536"/>
                  <a:gd name="T14" fmla="*/ 0 60000 65536"/>
                  <a:gd name="T15" fmla="*/ 0 w 112"/>
                  <a:gd name="T16" fmla="*/ 0 h 79"/>
                  <a:gd name="T17" fmla="*/ 112 w 112"/>
                  <a:gd name="T18" fmla="*/ 79 h 79"/>
                </a:gdLst>
                <a:ahLst/>
                <a:cxnLst>
                  <a:cxn ang="T10">
                    <a:pos x="T0" y="T1"/>
                  </a:cxn>
                  <a:cxn ang="T11">
                    <a:pos x="T2" y="T3"/>
                  </a:cxn>
                  <a:cxn ang="T12">
                    <a:pos x="T4" y="T5"/>
                  </a:cxn>
                  <a:cxn ang="T13">
                    <a:pos x="T6" y="T7"/>
                  </a:cxn>
                  <a:cxn ang="T14">
                    <a:pos x="T8" y="T9"/>
                  </a:cxn>
                </a:cxnLst>
                <a:rect l="T15" t="T16" r="T17" b="T18"/>
                <a:pathLst>
                  <a:path w="112" h="79">
                    <a:moveTo>
                      <a:pt x="112" y="79"/>
                    </a:moveTo>
                    <a:lnTo>
                      <a:pt x="0" y="47"/>
                    </a:lnTo>
                    <a:lnTo>
                      <a:pt x="16" y="24"/>
                    </a:lnTo>
                    <a:lnTo>
                      <a:pt x="32" y="0"/>
                    </a:lnTo>
                    <a:lnTo>
                      <a:pt x="112" y="79"/>
                    </a:lnTo>
                    <a:close/>
                  </a:path>
                </a:pathLst>
              </a:custGeom>
              <a:solidFill>
                <a:schemeClr val="bg2"/>
              </a:solidFill>
              <a:ln w="9525">
                <a:solidFill>
                  <a:schemeClr val="bg2"/>
                </a:solidFill>
                <a:round/>
                <a:headEnd/>
                <a:tailEnd/>
              </a:ln>
            </p:spPr>
            <p:txBody>
              <a:bodyPr/>
              <a:lstStyle/>
              <a:p>
                <a:endParaRPr lang="en-US"/>
              </a:p>
            </p:txBody>
          </p:sp>
          <p:sp>
            <p:nvSpPr>
              <p:cNvPr id="107936" name="Line 1119"/>
              <p:cNvSpPr>
                <a:spLocks noChangeShapeType="1"/>
              </p:cNvSpPr>
              <p:nvPr/>
            </p:nvSpPr>
            <p:spPr bwMode="auto">
              <a:xfrm>
                <a:off x="2399" y="330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37" name="Line 1120"/>
              <p:cNvSpPr>
                <a:spLocks noChangeShapeType="1"/>
              </p:cNvSpPr>
              <p:nvPr/>
            </p:nvSpPr>
            <p:spPr bwMode="auto">
              <a:xfrm>
                <a:off x="2495" y="336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38" name="Line 1121"/>
              <p:cNvSpPr>
                <a:spLocks noChangeShapeType="1"/>
              </p:cNvSpPr>
              <p:nvPr/>
            </p:nvSpPr>
            <p:spPr bwMode="auto">
              <a:xfrm>
                <a:off x="2590" y="342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39" name="Line 1122"/>
              <p:cNvSpPr>
                <a:spLocks noChangeShapeType="1"/>
              </p:cNvSpPr>
              <p:nvPr/>
            </p:nvSpPr>
            <p:spPr bwMode="auto">
              <a:xfrm>
                <a:off x="2687" y="3480"/>
                <a:ext cx="63"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833" name="Group 1123"/>
            <p:cNvGrpSpPr>
              <a:grpSpLocks/>
            </p:cNvGrpSpPr>
            <p:nvPr/>
          </p:nvGrpSpPr>
          <p:grpSpPr bwMode="auto">
            <a:xfrm>
              <a:off x="1936" y="3304"/>
              <a:ext cx="431" cy="271"/>
              <a:chOff x="1936" y="3304"/>
              <a:chExt cx="431" cy="271"/>
            </a:xfrm>
          </p:grpSpPr>
          <p:sp>
            <p:nvSpPr>
              <p:cNvPr id="107930" name="Freeform 1124"/>
              <p:cNvSpPr>
                <a:spLocks/>
              </p:cNvSpPr>
              <p:nvPr/>
            </p:nvSpPr>
            <p:spPr bwMode="auto">
              <a:xfrm>
                <a:off x="2255" y="3496"/>
                <a:ext cx="112" cy="79"/>
              </a:xfrm>
              <a:custGeom>
                <a:avLst/>
                <a:gdLst>
                  <a:gd name="T0" fmla="*/ 112 w 112"/>
                  <a:gd name="T1" fmla="*/ 79 h 79"/>
                  <a:gd name="T2" fmla="*/ 0 w 112"/>
                  <a:gd name="T3" fmla="*/ 40 h 79"/>
                  <a:gd name="T4" fmla="*/ 16 w 112"/>
                  <a:gd name="T5" fmla="*/ 16 h 79"/>
                  <a:gd name="T6" fmla="*/ 32 w 112"/>
                  <a:gd name="T7" fmla="*/ 0 h 79"/>
                  <a:gd name="T8" fmla="*/ 112 w 112"/>
                  <a:gd name="T9" fmla="*/ 79 h 79"/>
                  <a:gd name="T10" fmla="*/ 0 60000 65536"/>
                  <a:gd name="T11" fmla="*/ 0 60000 65536"/>
                  <a:gd name="T12" fmla="*/ 0 60000 65536"/>
                  <a:gd name="T13" fmla="*/ 0 60000 65536"/>
                  <a:gd name="T14" fmla="*/ 0 60000 65536"/>
                  <a:gd name="T15" fmla="*/ 0 w 112"/>
                  <a:gd name="T16" fmla="*/ 0 h 79"/>
                  <a:gd name="T17" fmla="*/ 112 w 112"/>
                  <a:gd name="T18" fmla="*/ 79 h 79"/>
                </a:gdLst>
                <a:ahLst/>
                <a:cxnLst>
                  <a:cxn ang="T10">
                    <a:pos x="T0" y="T1"/>
                  </a:cxn>
                  <a:cxn ang="T11">
                    <a:pos x="T2" y="T3"/>
                  </a:cxn>
                  <a:cxn ang="T12">
                    <a:pos x="T4" y="T5"/>
                  </a:cxn>
                  <a:cxn ang="T13">
                    <a:pos x="T6" y="T7"/>
                  </a:cxn>
                  <a:cxn ang="T14">
                    <a:pos x="T8" y="T9"/>
                  </a:cxn>
                </a:cxnLst>
                <a:rect l="T15" t="T16" r="T17" b="T18"/>
                <a:pathLst>
                  <a:path w="112" h="79">
                    <a:moveTo>
                      <a:pt x="112" y="79"/>
                    </a:moveTo>
                    <a:lnTo>
                      <a:pt x="0" y="40"/>
                    </a:lnTo>
                    <a:lnTo>
                      <a:pt x="16" y="16"/>
                    </a:lnTo>
                    <a:lnTo>
                      <a:pt x="32" y="0"/>
                    </a:lnTo>
                    <a:lnTo>
                      <a:pt x="112" y="79"/>
                    </a:lnTo>
                    <a:close/>
                  </a:path>
                </a:pathLst>
              </a:custGeom>
              <a:solidFill>
                <a:schemeClr val="bg2"/>
              </a:solidFill>
              <a:ln w="9525">
                <a:solidFill>
                  <a:schemeClr val="bg2"/>
                </a:solidFill>
                <a:round/>
                <a:headEnd/>
                <a:tailEnd/>
              </a:ln>
            </p:spPr>
            <p:txBody>
              <a:bodyPr/>
              <a:lstStyle/>
              <a:p>
                <a:endParaRPr lang="en-US"/>
              </a:p>
            </p:txBody>
          </p:sp>
          <p:sp>
            <p:nvSpPr>
              <p:cNvPr id="107931" name="Line 1125"/>
              <p:cNvSpPr>
                <a:spLocks noChangeShapeType="1"/>
              </p:cNvSpPr>
              <p:nvPr/>
            </p:nvSpPr>
            <p:spPr bwMode="auto">
              <a:xfrm>
                <a:off x="1936" y="330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32" name="Line 1126"/>
              <p:cNvSpPr>
                <a:spLocks noChangeShapeType="1"/>
              </p:cNvSpPr>
              <p:nvPr/>
            </p:nvSpPr>
            <p:spPr bwMode="auto">
              <a:xfrm>
                <a:off x="2032" y="336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33" name="Line 1127"/>
              <p:cNvSpPr>
                <a:spLocks noChangeShapeType="1"/>
              </p:cNvSpPr>
              <p:nvPr/>
            </p:nvSpPr>
            <p:spPr bwMode="auto">
              <a:xfrm>
                <a:off x="2127" y="342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34" name="Line 1128"/>
              <p:cNvSpPr>
                <a:spLocks noChangeShapeType="1"/>
              </p:cNvSpPr>
              <p:nvPr/>
            </p:nvSpPr>
            <p:spPr bwMode="auto">
              <a:xfrm>
                <a:off x="2224" y="3480"/>
                <a:ext cx="47"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834" name="Group 1129"/>
            <p:cNvGrpSpPr>
              <a:grpSpLocks/>
            </p:cNvGrpSpPr>
            <p:nvPr/>
          </p:nvGrpSpPr>
          <p:grpSpPr bwMode="auto">
            <a:xfrm>
              <a:off x="2400" y="3304"/>
              <a:ext cx="414" cy="279"/>
              <a:chOff x="2400" y="3304"/>
              <a:chExt cx="414" cy="279"/>
            </a:xfrm>
          </p:grpSpPr>
          <p:sp>
            <p:nvSpPr>
              <p:cNvPr id="107925" name="Freeform 1130"/>
              <p:cNvSpPr>
                <a:spLocks/>
              </p:cNvSpPr>
              <p:nvPr/>
            </p:nvSpPr>
            <p:spPr bwMode="auto">
              <a:xfrm>
                <a:off x="2702" y="3304"/>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7926" name="Line 1131"/>
              <p:cNvSpPr>
                <a:spLocks noChangeShapeType="1"/>
              </p:cNvSpPr>
              <p:nvPr/>
            </p:nvSpPr>
            <p:spPr bwMode="auto">
              <a:xfrm flipV="1">
                <a:off x="2400" y="353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27" name="Line 1132"/>
              <p:cNvSpPr>
                <a:spLocks noChangeShapeType="1"/>
              </p:cNvSpPr>
              <p:nvPr/>
            </p:nvSpPr>
            <p:spPr bwMode="auto">
              <a:xfrm flipV="1">
                <a:off x="2495" y="347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28" name="Line 1133"/>
              <p:cNvSpPr>
                <a:spLocks noChangeShapeType="1"/>
              </p:cNvSpPr>
              <p:nvPr/>
            </p:nvSpPr>
            <p:spPr bwMode="auto">
              <a:xfrm flipV="1">
                <a:off x="2583" y="3409"/>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29" name="Line 1134"/>
              <p:cNvSpPr>
                <a:spLocks noChangeShapeType="1"/>
              </p:cNvSpPr>
              <p:nvPr/>
            </p:nvSpPr>
            <p:spPr bwMode="auto">
              <a:xfrm flipV="1">
                <a:off x="2678" y="3368"/>
                <a:ext cx="40"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835" name="Group 1135"/>
            <p:cNvGrpSpPr>
              <a:grpSpLocks/>
            </p:cNvGrpSpPr>
            <p:nvPr/>
          </p:nvGrpSpPr>
          <p:grpSpPr bwMode="auto">
            <a:xfrm>
              <a:off x="2400" y="3001"/>
              <a:ext cx="422" cy="271"/>
              <a:chOff x="2400" y="3001"/>
              <a:chExt cx="422" cy="271"/>
            </a:xfrm>
          </p:grpSpPr>
          <p:sp>
            <p:nvSpPr>
              <p:cNvPr id="107920" name="Freeform 1136"/>
              <p:cNvSpPr>
                <a:spLocks/>
              </p:cNvSpPr>
              <p:nvPr/>
            </p:nvSpPr>
            <p:spPr bwMode="auto">
              <a:xfrm>
                <a:off x="2710" y="3001"/>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7921" name="Line 1137"/>
              <p:cNvSpPr>
                <a:spLocks noChangeShapeType="1"/>
              </p:cNvSpPr>
              <p:nvPr/>
            </p:nvSpPr>
            <p:spPr bwMode="auto">
              <a:xfrm flipV="1">
                <a:off x="2400" y="3225"/>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22" name="Line 1138"/>
              <p:cNvSpPr>
                <a:spLocks noChangeShapeType="1"/>
              </p:cNvSpPr>
              <p:nvPr/>
            </p:nvSpPr>
            <p:spPr bwMode="auto">
              <a:xfrm flipV="1">
                <a:off x="2496" y="3170"/>
                <a:ext cx="70" cy="3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23" name="Line 1139"/>
              <p:cNvSpPr>
                <a:spLocks noChangeShapeType="1"/>
              </p:cNvSpPr>
              <p:nvPr/>
            </p:nvSpPr>
            <p:spPr bwMode="auto">
              <a:xfrm flipV="1">
                <a:off x="2590" y="3105"/>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24" name="Line 1140"/>
              <p:cNvSpPr>
                <a:spLocks noChangeShapeType="1"/>
              </p:cNvSpPr>
              <p:nvPr/>
            </p:nvSpPr>
            <p:spPr bwMode="auto">
              <a:xfrm flipV="1">
                <a:off x="2678" y="3065"/>
                <a:ext cx="48" cy="2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836" name="Group 1141"/>
            <p:cNvGrpSpPr>
              <a:grpSpLocks/>
            </p:cNvGrpSpPr>
            <p:nvPr/>
          </p:nvGrpSpPr>
          <p:grpSpPr bwMode="auto">
            <a:xfrm>
              <a:off x="3318" y="3001"/>
              <a:ext cx="422" cy="271"/>
              <a:chOff x="3318" y="3001"/>
              <a:chExt cx="422" cy="271"/>
            </a:xfrm>
          </p:grpSpPr>
          <p:sp>
            <p:nvSpPr>
              <p:cNvPr id="107915" name="Freeform 1142"/>
              <p:cNvSpPr>
                <a:spLocks/>
              </p:cNvSpPr>
              <p:nvPr/>
            </p:nvSpPr>
            <p:spPr bwMode="auto">
              <a:xfrm>
                <a:off x="3628" y="3001"/>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7916" name="Line 1143"/>
              <p:cNvSpPr>
                <a:spLocks noChangeShapeType="1"/>
              </p:cNvSpPr>
              <p:nvPr/>
            </p:nvSpPr>
            <p:spPr bwMode="auto">
              <a:xfrm flipV="1">
                <a:off x="3318" y="3225"/>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17" name="Line 1144"/>
              <p:cNvSpPr>
                <a:spLocks noChangeShapeType="1"/>
              </p:cNvSpPr>
              <p:nvPr/>
            </p:nvSpPr>
            <p:spPr bwMode="auto">
              <a:xfrm flipV="1">
                <a:off x="3414" y="3169"/>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18" name="Line 1145"/>
              <p:cNvSpPr>
                <a:spLocks noChangeShapeType="1"/>
              </p:cNvSpPr>
              <p:nvPr/>
            </p:nvSpPr>
            <p:spPr bwMode="auto">
              <a:xfrm flipV="1">
                <a:off x="3509" y="310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19" name="Line 1146"/>
              <p:cNvSpPr>
                <a:spLocks noChangeShapeType="1"/>
              </p:cNvSpPr>
              <p:nvPr/>
            </p:nvSpPr>
            <p:spPr bwMode="auto">
              <a:xfrm flipV="1">
                <a:off x="3596" y="3065"/>
                <a:ext cx="48" cy="2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837" name="Group 1147"/>
            <p:cNvGrpSpPr>
              <a:grpSpLocks/>
            </p:cNvGrpSpPr>
            <p:nvPr/>
          </p:nvGrpSpPr>
          <p:grpSpPr bwMode="auto">
            <a:xfrm>
              <a:off x="3325" y="2076"/>
              <a:ext cx="439" cy="271"/>
              <a:chOff x="3325" y="2076"/>
              <a:chExt cx="439" cy="271"/>
            </a:xfrm>
          </p:grpSpPr>
          <p:sp>
            <p:nvSpPr>
              <p:cNvPr id="107910" name="Freeform 1148"/>
              <p:cNvSpPr>
                <a:spLocks/>
              </p:cNvSpPr>
              <p:nvPr/>
            </p:nvSpPr>
            <p:spPr bwMode="auto">
              <a:xfrm>
                <a:off x="3652" y="2267"/>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07911" name="Line 1149"/>
              <p:cNvSpPr>
                <a:spLocks noChangeShapeType="1"/>
              </p:cNvSpPr>
              <p:nvPr/>
            </p:nvSpPr>
            <p:spPr bwMode="auto">
              <a:xfrm>
                <a:off x="3325" y="207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12" name="Line 1150"/>
              <p:cNvSpPr>
                <a:spLocks noChangeShapeType="1"/>
              </p:cNvSpPr>
              <p:nvPr/>
            </p:nvSpPr>
            <p:spPr bwMode="auto">
              <a:xfrm>
                <a:off x="3422" y="2132"/>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13" name="Line 1151"/>
              <p:cNvSpPr>
                <a:spLocks noChangeShapeType="1"/>
              </p:cNvSpPr>
              <p:nvPr/>
            </p:nvSpPr>
            <p:spPr bwMode="auto">
              <a:xfrm>
                <a:off x="3517" y="219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14" name="Line 1152"/>
              <p:cNvSpPr>
                <a:spLocks noChangeShapeType="1"/>
              </p:cNvSpPr>
              <p:nvPr/>
            </p:nvSpPr>
            <p:spPr bwMode="auto">
              <a:xfrm>
                <a:off x="3612" y="2251"/>
                <a:ext cx="56"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838" name="Group 1153"/>
            <p:cNvGrpSpPr>
              <a:grpSpLocks/>
            </p:cNvGrpSpPr>
            <p:nvPr/>
          </p:nvGrpSpPr>
          <p:grpSpPr bwMode="auto">
            <a:xfrm>
              <a:off x="3788" y="2068"/>
              <a:ext cx="431" cy="287"/>
              <a:chOff x="3788" y="2068"/>
              <a:chExt cx="431" cy="287"/>
            </a:xfrm>
          </p:grpSpPr>
          <p:sp>
            <p:nvSpPr>
              <p:cNvPr id="107905" name="Freeform 1154"/>
              <p:cNvSpPr>
                <a:spLocks/>
              </p:cNvSpPr>
              <p:nvPr/>
            </p:nvSpPr>
            <p:spPr bwMode="auto">
              <a:xfrm>
                <a:off x="4107" y="2267"/>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07906" name="Line 1155"/>
              <p:cNvSpPr>
                <a:spLocks noChangeShapeType="1"/>
              </p:cNvSpPr>
              <p:nvPr/>
            </p:nvSpPr>
            <p:spPr bwMode="auto">
              <a:xfrm>
                <a:off x="3788" y="206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07" name="Line 1156"/>
              <p:cNvSpPr>
                <a:spLocks noChangeShapeType="1"/>
              </p:cNvSpPr>
              <p:nvPr/>
            </p:nvSpPr>
            <p:spPr bwMode="auto">
              <a:xfrm>
                <a:off x="3885" y="2132"/>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08" name="Line 1157"/>
              <p:cNvSpPr>
                <a:spLocks noChangeShapeType="1"/>
              </p:cNvSpPr>
              <p:nvPr/>
            </p:nvSpPr>
            <p:spPr bwMode="auto">
              <a:xfrm>
                <a:off x="3973" y="2196"/>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09" name="Line 1158"/>
              <p:cNvSpPr>
                <a:spLocks noChangeShapeType="1"/>
              </p:cNvSpPr>
              <p:nvPr/>
            </p:nvSpPr>
            <p:spPr bwMode="auto">
              <a:xfrm>
                <a:off x="4067" y="2251"/>
                <a:ext cx="56"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839" name="Group 1159"/>
            <p:cNvGrpSpPr>
              <a:grpSpLocks/>
            </p:cNvGrpSpPr>
            <p:nvPr/>
          </p:nvGrpSpPr>
          <p:grpSpPr bwMode="auto">
            <a:xfrm>
              <a:off x="4251" y="2084"/>
              <a:ext cx="431" cy="263"/>
              <a:chOff x="4251" y="2084"/>
              <a:chExt cx="431" cy="263"/>
            </a:xfrm>
          </p:grpSpPr>
          <p:sp>
            <p:nvSpPr>
              <p:cNvPr id="107900" name="Freeform 1160"/>
              <p:cNvSpPr>
                <a:spLocks/>
              </p:cNvSpPr>
              <p:nvPr/>
            </p:nvSpPr>
            <p:spPr bwMode="auto">
              <a:xfrm>
                <a:off x="4570" y="2267"/>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07901" name="Line 1161"/>
              <p:cNvSpPr>
                <a:spLocks noChangeShapeType="1"/>
              </p:cNvSpPr>
              <p:nvPr/>
            </p:nvSpPr>
            <p:spPr bwMode="auto">
              <a:xfrm>
                <a:off x="4251" y="208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02" name="Line 1162"/>
              <p:cNvSpPr>
                <a:spLocks noChangeShapeType="1"/>
              </p:cNvSpPr>
              <p:nvPr/>
            </p:nvSpPr>
            <p:spPr bwMode="auto">
              <a:xfrm>
                <a:off x="4348" y="214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03" name="Line 1163"/>
              <p:cNvSpPr>
                <a:spLocks noChangeShapeType="1"/>
              </p:cNvSpPr>
              <p:nvPr/>
            </p:nvSpPr>
            <p:spPr bwMode="auto">
              <a:xfrm>
                <a:off x="4443" y="2203"/>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04" name="Line 1164"/>
              <p:cNvSpPr>
                <a:spLocks noChangeShapeType="1"/>
              </p:cNvSpPr>
              <p:nvPr/>
            </p:nvSpPr>
            <p:spPr bwMode="auto">
              <a:xfrm>
                <a:off x="4539" y="2259"/>
                <a:ext cx="47"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840" name="Group 1165"/>
            <p:cNvGrpSpPr>
              <a:grpSpLocks/>
            </p:cNvGrpSpPr>
            <p:nvPr/>
          </p:nvGrpSpPr>
          <p:grpSpPr bwMode="auto">
            <a:xfrm>
              <a:off x="4236" y="3001"/>
              <a:ext cx="430" cy="279"/>
              <a:chOff x="4236" y="3001"/>
              <a:chExt cx="430" cy="279"/>
            </a:xfrm>
          </p:grpSpPr>
          <p:sp>
            <p:nvSpPr>
              <p:cNvPr id="107895" name="Freeform 1166"/>
              <p:cNvSpPr>
                <a:spLocks/>
              </p:cNvSpPr>
              <p:nvPr/>
            </p:nvSpPr>
            <p:spPr bwMode="auto">
              <a:xfrm>
                <a:off x="4554" y="3001"/>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7896" name="Line 1167"/>
              <p:cNvSpPr>
                <a:spLocks noChangeShapeType="1"/>
              </p:cNvSpPr>
              <p:nvPr/>
            </p:nvSpPr>
            <p:spPr bwMode="auto">
              <a:xfrm flipV="1">
                <a:off x="4236" y="323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897" name="Line 1168"/>
              <p:cNvSpPr>
                <a:spLocks noChangeShapeType="1"/>
              </p:cNvSpPr>
              <p:nvPr/>
            </p:nvSpPr>
            <p:spPr bwMode="auto">
              <a:xfrm flipV="1">
                <a:off x="4332" y="3169"/>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898" name="Line 1169"/>
              <p:cNvSpPr>
                <a:spLocks noChangeShapeType="1"/>
              </p:cNvSpPr>
              <p:nvPr/>
            </p:nvSpPr>
            <p:spPr bwMode="auto">
              <a:xfrm flipV="1">
                <a:off x="4419" y="3114"/>
                <a:ext cx="80"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899" name="Line 1170"/>
              <p:cNvSpPr>
                <a:spLocks noChangeShapeType="1"/>
              </p:cNvSpPr>
              <p:nvPr/>
            </p:nvSpPr>
            <p:spPr bwMode="auto">
              <a:xfrm flipV="1">
                <a:off x="4515" y="3066"/>
                <a:ext cx="55"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841" name="Group 1171"/>
            <p:cNvGrpSpPr>
              <a:grpSpLocks/>
            </p:cNvGrpSpPr>
            <p:nvPr/>
          </p:nvGrpSpPr>
          <p:grpSpPr bwMode="auto">
            <a:xfrm>
              <a:off x="3772" y="2682"/>
              <a:ext cx="423" cy="287"/>
              <a:chOff x="3772" y="2682"/>
              <a:chExt cx="423" cy="287"/>
            </a:xfrm>
          </p:grpSpPr>
          <p:sp>
            <p:nvSpPr>
              <p:cNvPr id="107890" name="Freeform 1172"/>
              <p:cNvSpPr>
                <a:spLocks/>
              </p:cNvSpPr>
              <p:nvPr/>
            </p:nvSpPr>
            <p:spPr bwMode="auto">
              <a:xfrm>
                <a:off x="4083" y="2881"/>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07891" name="Line 1173"/>
              <p:cNvSpPr>
                <a:spLocks noChangeShapeType="1"/>
              </p:cNvSpPr>
              <p:nvPr/>
            </p:nvSpPr>
            <p:spPr bwMode="auto">
              <a:xfrm>
                <a:off x="3772" y="2682"/>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892" name="Line 1174"/>
              <p:cNvSpPr>
                <a:spLocks noChangeShapeType="1"/>
              </p:cNvSpPr>
              <p:nvPr/>
            </p:nvSpPr>
            <p:spPr bwMode="auto">
              <a:xfrm>
                <a:off x="3868" y="274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893" name="Line 1175"/>
              <p:cNvSpPr>
                <a:spLocks noChangeShapeType="1"/>
              </p:cNvSpPr>
              <p:nvPr/>
            </p:nvSpPr>
            <p:spPr bwMode="auto">
              <a:xfrm>
                <a:off x="3957" y="2810"/>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894" name="Line 1176"/>
              <p:cNvSpPr>
                <a:spLocks noChangeShapeType="1"/>
              </p:cNvSpPr>
              <p:nvPr/>
            </p:nvSpPr>
            <p:spPr bwMode="auto">
              <a:xfrm>
                <a:off x="4051" y="2873"/>
                <a:ext cx="48"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842" name="Group 1177"/>
            <p:cNvGrpSpPr>
              <a:grpSpLocks/>
            </p:cNvGrpSpPr>
            <p:nvPr/>
          </p:nvGrpSpPr>
          <p:grpSpPr bwMode="auto">
            <a:xfrm>
              <a:off x="3780" y="2387"/>
              <a:ext cx="431" cy="279"/>
              <a:chOff x="3780" y="2387"/>
              <a:chExt cx="431" cy="279"/>
            </a:xfrm>
          </p:grpSpPr>
          <p:sp>
            <p:nvSpPr>
              <p:cNvPr id="107885" name="Freeform 1178"/>
              <p:cNvSpPr>
                <a:spLocks/>
              </p:cNvSpPr>
              <p:nvPr/>
            </p:nvSpPr>
            <p:spPr bwMode="auto">
              <a:xfrm>
                <a:off x="4099" y="2578"/>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07886" name="Line 1179"/>
              <p:cNvSpPr>
                <a:spLocks noChangeShapeType="1"/>
              </p:cNvSpPr>
              <p:nvPr/>
            </p:nvSpPr>
            <p:spPr bwMode="auto">
              <a:xfrm>
                <a:off x="3780" y="2387"/>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887" name="Line 1180"/>
              <p:cNvSpPr>
                <a:spLocks noChangeShapeType="1"/>
              </p:cNvSpPr>
              <p:nvPr/>
            </p:nvSpPr>
            <p:spPr bwMode="auto">
              <a:xfrm>
                <a:off x="3877" y="245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888" name="Line 1181"/>
              <p:cNvSpPr>
                <a:spLocks noChangeShapeType="1"/>
              </p:cNvSpPr>
              <p:nvPr/>
            </p:nvSpPr>
            <p:spPr bwMode="auto">
              <a:xfrm>
                <a:off x="3965" y="2507"/>
                <a:ext cx="78"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889" name="Line 1182"/>
              <p:cNvSpPr>
                <a:spLocks noChangeShapeType="1"/>
              </p:cNvSpPr>
              <p:nvPr/>
            </p:nvSpPr>
            <p:spPr bwMode="auto">
              <a:xfrm>
                <a:off x="4060" y="2570"/>
                <a:ext cx="55"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843" name="Group 1183"/>
            <p:cNvGrpSpPr>
              <a:grpSpLocks/>
            </p:cNvGrpSpPr>
            <p:nvPr/>
          </p:nvGrpSpPr>
          <p:grpSpPr bwMode="auto">
            <a:xfrm>
              <a:off x="3780" y="1781"/>
              <a:ext cx="415" cy="263"/>
              <a:chOff x="3780" y="1781"/>
              <a:chExt cx="415" cy="263"/>
            </a:xfrm>
          </p:grpSpPr>
          <p:sp>
            <p:nvSpPr>
              <p:cNvPr id="107880" name="Freeform 1184"/>
              <p:cNvSpPr>
                <a:spLocks/>
              </p:cNvSpPr>
              <p:nvPr/>
            </p:nvSpPr>
            <p:spPr bwMode="auto">
              <a:xfrm>
                <a:off x="4083" y="1781"/>
                <a:ext cx="112" cy="87"/>
              </a:xfrm>
              <a:custGeom>
                <a:avLst/>
                <a:gdLst>
                  <a:gd name="T0" fmla="*/ 112 w 112"/>
                  <a:gd name="T1" fmla="*/ 0 h 87"/>
                  <a:gd name="T2" fmla="*/ 32 w 112"/>
                  <a:gd name="T3" fmla="*/ 87 h 87"/>
                  <a:gd name="T4" fmla="*/ 16 w 112"/>
                  <a:gd name="T5" fmla="*/ 64 h 87"/>
                  <a:gd name="T6" fmla="*/ 0 w 112"/>
                  <a:gd name="T7" fmla="*/ 40 h 87"/>
                  <a:gd name="T8" fmla="*/ 112 w 112"/>
                  <a:gd name="T9" fmla="*/ 0 h 87"/>
                  <a:gd name="T10" fmla="*/ 0 60000 65536"/>
                  <a:gd name="T11" fmla="*/ 0 60000 65536"/>
                  <a:gd name="T12" fmla="*/ 0 60000 65536"/>
                  <a:gd name="T13" fmla="*/ 0 60000 65536"/>
                  <a:gd name="T14" fmla="*/ 0 60000 65536"/>
                  <a:gd name="T15" fmla="*/ 0 w 112"/>
                  <a:gd name="T16" fmla="*/ 0 h 87"/>
                  <a:gd name="T17" fmla="*/ 112 w 112"/>
                  <a:gd name="T18" fmla="*/ 87 h 87"/>
                </a:gdLst>
                <a:ahLst/>
                <a:cxnLst>
                  <a:cxn ang="T10">
                    <a:pos x="T0" y="T1"/>
                  </a:cxn>
                  <a:cxn ang="T11">
                    <a:pos x="T2" y="T3"/>
                  </a:cxn>
                  <a:cxn ang="T12">
                    <a:pos x="T4" y="T5"/>
                  </a:cxn>
                  <a:cxn ang="T13">
                    <a:pos x="T6" y="T7"/>
                  </a:cxn>
                  <a:cxn ang="T14">
                    <a:pos x="T8" y="T9"/>
                  </a:cxn>
                </a:cxnLst>
                <a:rect l="T15" t="T16" r="T17" b="T18"/>
                <a:pathLst>
                  <a:path w="112" h="87">
                    <a:moveTo>
                      <a:pt x="112" y="0"/>
                    </a:moveTo>
                    <a:lnTo>
                      <a:pt x="32" y="87"/>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7881" name="Line 1185"/>
              <p:cNvSpPr>
                <a:spLocks noChangeShapeType="1"/>
              </p:cNvSpPr>
              <p:nvPr/>
            </p:nvSpPr>
            <p:spPr bwMode="auto">
              <a:xfrm flipV="1">
                <a:off x="3780" y="199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882" name="Line 1186"/>
              <p:cNvSpPr>
                <a:spLocks noChangeShapeType="1"/>
              </p:cNvSpPr>
              <p:nvPr/>
            </p:nvSpPr>
            <p:spPr bwMode="auto">
              <a:xfrm flipV="1">
                <a:off x="3876" y="1940"/>
                <a:ext cx="72"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883" name="Line 1187"/>
              <p:cNvSpPr>
                <a:spLocks noChangeShapeType="1"/>
              </p:cNvSpPr>
              <p:nvPr/>
            </p:nvSpPr>
            <p:spPr bwMode="auto">
              <a:xfrm flipV="1">
                <a:off x="3973" y="1878"/>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884" name="Line 1188"/>
              <p:cNvSpPr>
                <a:spLocks noChangeShapeType="1"/>
              </p:cNvSpPr>
              <p:nvPr/>
            </p:nvSpPr>
            <p:spPr bwMode="auto">
              <a:xfrm flipV="1">
                <a:off x="4059" y="1846"/>
                <a:ext cx="40" cy="15"/>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844" name="Group 1189"/>
            <p:cNvGrpSpPr>
              <a:grpSpLocks/>
            </p:cNvGrpSpPr>
            <p:nvPr/>
          </p:nvGrpSpPr>
          <p:grpSpPr bwMode="auto">
            <a:xfrm>
              <a:off x="3780" y="1765"/>
              <a:ext cx="447" cy="279"/>
              <a:chOff x="3780" y="1765"/>
              <a:chExt cx="447" cy="279"/>
            </a:xfrm>
          </p:grpSpPr>
          <p:sp>
            <p:nvSpPr>
              <p:cNvPr id="107875" name="Freeform 1190"/>
              <p:cNvSpPr>
                <a:spLocks/>
              </p:cNvSpPr>
              <p:nvPr/>
            </p:nvSpPr>
            <p:spPr bwMode="auto">
              <a:xfrm>
                <a:off x="4115" y="1964"/>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07876" name="Line 1191"/>
              <p:cNvSpPr>
                <a:spLocks noChangeShapeType="1"/>
              </p:cNvSpPr>
              <p:nvPr/>
            </p:nvSpPr>
            <p:spPr bwMode="auto">
              <a:xfrm>
                <a:off x="3780" y="1765"/>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877" name="Line 1192"/>
              <p:cNvSpPr>
                <a:spLocks noChangeShapeType="1"/>
              </p:cNvSpPr>
              <p:nvPr/>
            </p:nvSpPr>
            <p:spPr bwMode="auto">
              <a:xfrm>
                <a:off x="3877" y="182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878" name="Line 1193"/>
              <p:cNvSpPr>
                <a:spLocks noChangeShapeType="1"/>
              </p:cNvSpPr>
              <p:nvPr/>
            </p:nvSpPr>
            <p:spPr bwMode="auto">
              <a:xfrm>
                <a:off x="3972" y="1884"/>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879" name="Line 1194"/>
              <p:cNvSpPr>
                <a:spLocks noChangeShapeType="1"/>
              </p:cNvSpPr>
              <p:nvPr/>
            </p:nvSpPr>
            <p:spPr bwMode="auto">
              <a:xfrm>
                <a:off x="4068" y="1940"/>
                <a:ext cx="63"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845" name="Group 1195"/>
            <p:cNvGrpSpPr>
              <a:grpSpLocks/>
            </p:cNvGrpSpPr>
            <p:nvPr/>
          </p:nvGrpSpPr>
          <p:grpSpPr bwMode="auto">
            <a:xfrm>
              <a:off x="3326" y="1781"/>
              <a:ext cx="430" cy="255"/>
              <a:chOff x="3326" y="1781"/>
              <a:chExt cx="430" cy="255"/>
            </a:xfrm>
          </p:grpSpPr>
          <p:sp>
            <p:nvSpPr>
              <p:cNvPr id="107870" name="Freeform 1196"/>
              <p:cNvSpPr>
                <a:spLocks/>
              </p:cNvSpPr>
              <p:nvPr/>
            </p:nvSpPr>
            <p:spPr bwMode="auto">
              <a:xfrm>
                <a:off x="3644" y="1956"/>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07871" name="Line 1197"/>
              <p:cNvSpPr>
                <a:spLocks noChangeShapeType="1"/>
              </p:cNvSpPr>
              <p:nvPr/>
            </p:nvSpPr>
            <p:spPr bwMode="auto">
              <a:xfrm>
                <a:off x="3326" y="178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872" name="Line 1198"/>
              <p:cNvSpPr>
                <a:spLocks noChangeShapeType="1"/>
              </p:cNvSpPr>
              <p:nvPr/>
            </p:nvSpPr>
            <p:spPr bwMode="auto">
              <a:xfrm>
                <a:off x="3422" y="1837"/>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873" name="Line 1199"/>
              <p:cNvSpPr>
                <a:spLocks noChangeShapeType="1"/>
              </p:cNvSpPr>
              <p:nvPr/>
            </p:nvSpPr>
            <p:spPr bwMode="auto">
              <a:xfrm>
                <a:off x="3516" y="1892"/>
                <a:ext cx="80"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874" name="Line 1200"/>
              <p:cNvSpPr>
                <a:spLocks noChangeShapeType="1"/>
              </p:cNvSpPr>
              <p:nvPr/>
            </p:nvSpPr>
            <p:spPr bwMode="auto">
              <a:xfrm>
                <a:off x="3612" y="1948"/>
                <a:ext cx="48"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846" name="Group 1201"/>
            <p:cNvGrpSpPr>
              <a:grpSpLocks/>
            </p:cNvGrpSpPr>
            <p:nvPr/>
          </p:nvGrpSpPr>
          <p:grpSpPr bwMode="auto">
            <a:xfrm>
              <a:off x="3325" y="2698"/>
              <a:ext cx="415" cy="279"/>
              <a:chOff x="3325" y="2698"/>
              <a:chExt cx="415" cy="279"/>
            </a:xfrm>
          </p:grpSpPr>
          <p:sp>
            <p:nvSpPr>
              <p:cNvPr id="107865" name="Freeform 1202"/>
              <p:cNvSpPr>
                <a:spLocks/>
              </p:cNvSpPr>
              <p:nvPr/>
            </p:nvSpPr>
            <p:spPr bwMode="auto">
              <a:xfrm>
                <a:off x="3628" y="2889"/>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07866" name="Line 1203"/>
              <p:cNvSpPr>
                <a:spLocks noChangeShapeType="1"/>
              </p:cNvSpPr>
              <p:nvPr/>
            </p:nvSpPr>
            <p:spPr bwMode="auto">
              <a:xfrm>
                <a:off x="3325" y="269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867" name="Line 1204"/>
              <p:cNvSpPr>
                <a:spLocks noChangeShapeType="1"/>
              </p:cNvSpPr>
              <p:nvPr/>
            </p:nvSpPr>
            <p:spPr bwMode="auto">
              <a:xfrm>
                <a:off x="3421" y="2762"/>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868" name="Line 1205"/>
              <p:cNvSpPr>
                <a:spLocks noChangeShapeType="1"/>
              </p:cNvSpPr>
              <p:nvPr/>
            </p:nvSpPr>
            <p:spPr bwMode="auto">
              <a:xfrm>
                <a:off x="3510" y="2826"/>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869" name="Line 1206"/>
              <p:cNvSpPr>
                <a:spLocks noChangeShapeType="1"/>
              </p:cNvSpPr>
              <p:nvPr/>
            </p:nvSpPr>
            <p:spPr bwMode="auto">
              <a:xfrm>
                <a:off x="3604" y="2881"/>
                <a:ext cx="40"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847" name="Group 1207"/>
            <p:cNvGrpSpPr>
              <a:grpSpLocks/>
            </p:cNvGrpSpPr>
            <p:nvPr/>
          </p:nvGrpSpPr>
          <p:grpSpPr bwMode="auto">
            <a:xfrm>
              <a:off x="2878" y="2395"/>
              <a:ext cx="423" cy="271"/>
              <a:chOff x="2878" y="2395"/>
              <a:chExt cx="423" cy="271"/>
            </a:xfrm>
          </p:grpSpPr>
          <p:sp>
            <p:nvSpPr>
              <p:cNvPr id="107860" name="Freeform 1208"/>
              <p:cNvSpPr>
                <a:spLocks/>
              </p:cNvSpPr>
              <p:nvPr/>
            </p:nvSpPr>
            <p:spPr bwMode="auto">
              <a:xfrm>
                <a:off x="3189" y="2578"/>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07861" name="Line 1209"/>
              <p:cNvSpPr>
                <a:spLocks noChangeShapeType="1"/>
              </p:cNvSpPr>
              <p:nvPr/>
            </p:nvSpPr>
            <p:spPr bwMode="auto">
              <a:xfrm>
                <a:off x="2878" y="2395"/>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862" name="Line 1210"/>
              <p:cNvSpPr>
                <a:spLocks noChangeShapeType="1"/>
              </p:cNvSpPr>
              <p:nvPr/>
            </p:nvSpPr>
            <p:spPr bwMode="auto">
              <a:xfrm>
                <a:off x="2975" y="2459"/>
                <a:ext cx="70" cy="3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863" name="Line 1211"/>
              <p:cNvSpPr>
                <a:spLocks noChangeShapeType="1"/>
              </p:cNvSpPr>
              <p:nvPr/>
            </p:nvSpPr>
            <p:spPr bwMode="auto">
              <a:xfrm>
                <a:off x="3070" y="2515"/>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864" name="Line 1212"/>
              <p:cNvSpPr>
                <a:spLocks noChangeShapeType="1"/>
              </p:cNvSpPr>
              <p:nvPr/>
            </p:nvSpPr>
            <p:spPr bwMode="auto">
              <a:xfrm>
                <a:off x="3157" y="2578"/>
                <a:ext cx="48" cy="2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848" name="Group 1213"/>
            <p:cNvGrpSpPr>
              <a:grpSpLocks/>
            </p:cNvGrpSpPr>
            <p:nvPr/>
          </p:nvGrpSpPr>
          <p:grpSpPr bwMode="auto">
            <a:xfrm>
              <a:off x="2862" y="3001"/>
              <a:ext cx="423" cy="263"/>
              <a:chOff x="2862" y="3001"/>
              <a:chExt cx="423" cy="263"/>
            </a:xfrm>
          </p:grpSpPr>
          <p:sp>
            <p:nvSpPr>
              <p:cNvPr id="107855" name="Freeform 1214"/>
              <p:cNvSpPr>
                <a:spLocks/>
              </p:cNvSpPr>
              <p:nvPr/>
            </p:nvSpPr>
            <p:spPr bwMode="auto">
              <a:xfrm>
                <a:off x="3173" y="3185"/>
                <a:ext cx="112" cy="79"/>
              </a:xfrm>
              <a:custGeom>
                <a:avLst/>
                <a:gdLst>
                  <a:gd name="T0" fmla="*/ 112 w 112"/>
                  <a:gd name="T1" fmla="*/ 79 h 79"/>
                  <a:gd name="T2" fmla="*/ 0 w 112"/>
                  <a:gd name="T3" fmla="*/ 47 h 79"/>
                  <a:gd name="T4" fmla="*/ 16 w 112"/>
                  <a:gd name="T5" fmla="*/ 23 h 79"/>
                  <a:gd name="T6" fmla="*/ 32 w 112"/>
                  <a:gd name="T7" fmla="*/ 0 h 79"/>
                  <a:gd name="T8" fmla="*/ 112 w 112"/>
                  <a:gd name="T9" fmla="*/ 79 h 79"/>
                  <a:gd name="T10" fmla="*/ 0 60000 65536"/>
                  <a:gd name="T11" fmla="*/ 0 60000 65536"/>
                  <a:gd name="T12" fmla="*/ 0 60000 65536"/>
                  <a:gd name="T13" fmla="*/ 0 60000 65536"/>
                  <a:gd name="T14" fmla="*/ 0 60000 65536"/>
                  <a:gd name="T15" fmla="*/ 0 w 112"/>
                  <a:gd name="T16" fmla="*/ 0 h 79"/>
                  <a:gd name="T17" fmla="*/ 112 w 112"/>
                  <a:gd name="T18" fmla="*/ 79 h 79"/>
                </a:gdLst>
                <a:ahLst/>
                <a:cxnLst>
                  <a:cxn ang="T10">
                    <a:pos x="T0" y="T1"/>
                  </a:cxn>
                  <a:cxn ang="T11">
                    <a:pos x="T2" y="T3"/>
                  </a:cxn>
                  <a:cxn ang="T12">
                    <a:pos x="T4" y="T5"/>
                  </a:cxn>
                  <a:cxn ang="T13">
                    <a:pos x="T6" y="T7"/>
                  </a:cxn>
                  <a:cxn ang="T14">
                    <a:pos x="T8" y="T9"/>
                  </a:cxn>
                </a:cxnLst>
                <a:rect l="T15" t="T16" r="T17" b="T18"/>
                <a:pathLst>
                  <a:path w="112" h="79">
                    <a:moveTo>
                      <a:pt x="112" y="79"/>
                    </a:moveTo>
                    <a:lnTo>
                      <a:pt x="0" y="47"/>
                    </a:lnTo>
                    <a:lnTo>
                      <a:pt x="16" y="23"/>
                    </a:lnTo>
                    <a:lnTo>
                      <a:pt x="32" y="0"/>
                    </a:lnTo>
                    <a:lnTo>
                      <a:pt x="112" y="79"/>
                    </a:lnTo>
                    <a:close/>
                  </a:path>
                </a:pathLst>
              </a:custGeom>
              <a:solidFill>
                <a:schemeClr val="bg2"/>
              </a:solidFill>
              <a:ln w="9525">
                <a:solidFill>
                  <a:schemeClr val="bg2"/>
                </a:solidFill>
                <a:round/>
                <a:headEnd/>
                <a:tailEnd/>
              </a:ln>
            </p:spPr>
            <p:txBody>
              <a:bodyPr/>
              <a:lstStyle/>
              <a:p>
                <a:endParaRPr lang="en-US"/>
              </a:p>
            </p:txBody>
          </p:sp>
          <p:sp>
            <p:nvSpPr>
              <p:cNvPr id="107856" name="Line 1215"/>
              <p:cNvSpPr>
                <a:spLocks noChangeShapeType="1"/>
              </p:cNvSpPr>
              <p:nvPr/>
            </p:nvSpPr>
            <p:spPr bwMode="auto">
              <a:xfrm>
                <a:off x="2862" y="3001"/>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857" name="Line 1216"/>
              <p:cNvSpPr>
                <a:spLocks noChangeShapeType="1"/>
              </p:cNvSpPr>
              <p:nvPr/>
            </p:nvSpPr>
            <p:spPr bwMode="auto">
              <a:xfrm>
                <a:off x="2958" y="305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858" name="Line 1217"/>
              <p:cNvSpPr>
                <a:spLocks noChangeShapeType="1"/>
              </p:cNvSpPr>
              <p:nvPr/>
            </p:nvSpPr>
            <p:spPr bwMode="auto">
              <a:xfrm>
                <a:off x="3054" y="312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859" name="Line 1218"/>
              <p:cNvSpPr>
                <a:spLocks noChangeShapeType="1"/>
              </p:cNvSpPr>
              <p:nvPr/>
            </p:nvSpPr>
            <p:spPr bwMode="auto">
              <a:xfrm>
                <a:off x="3150" y="3177"/>
                <a:ext cx="39" cy="3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849" name="Group 1219"/>
            <p:cNvGrpSpPr>
              <a:grpSpLocks/>
            </p:cNvGrpSpPr>
            <p:nvPr/>
          </p:nvGrpSpPr>
          <p:grpSpPr bwMode="auto">
            <a:xfrm>
              <a:off x="3318" y="3304"/>
              <a:ext cx="422" cy="287"/>
              <a:chOff x="3318" y="3304"/>
              <a:chExt cx="422" cy="287"/>
            </a:xfrm>
          </p:grpSpPr>
          <p:sp>
            <p:nvSpPr>
              <p:cNvPr id="107850" name="Freeform 1220"/>
              <p:cNvSpPr>
                <a:spLocks/>
              </p:cNvSpPr>
              <p:nvPr/>
            </p:nvSpPr>
            <p:spPr bwMode="auto">
              <a:xfrm>
                <a:off x="3628" y="3304"/>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7851" name="Line 1221"/>
              <p:cNvSpPr>
                <a:spLocks noChangeShapeType="1"/>
              </p:cNvSpPr>
              <p:nvPr/>
            </p:nvSpPr>
            <p:spPr bwMode="auto">
              <a:xfrm flipV="1">
                <a:off x="3318" y="3544"/>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852" name="Line 1222"/>
              <p:cNvSpPr>
                <a:spLocks noChangeShapeType="1"/>
              </p:cNvSpPr>
              <p:nvPr/>
            </p:nvSpPr>
            <p:spPr bwMode="auto">
              <a:xfrm flipV="1">
                <a:off x="3413" y="3481"/>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853" name="Line 1223"/>
              <p:cNvSpPr>
                <a:spLocks noChangeShapeType="1"/>
              </p:cNvSpPr>
              <p:nvPr/>
            </p:nvSpPr>
            <p:spPr bwMode="auto">
              <a:xfrm flipV="1">
                <a:off x="3501" y="341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854" name="Line 1224"/>
              <p:cNvSpPr>
                <a:spLocks noChangeShapeType="1"/>
              </p:cNvSpPr>
              <p:nvPr/>
            </p:nvSpPr>
            <p:spPr bwMode="auto">
              <a:xfrm flipV="1">
                <a:off x="3596" y="3368"/>
                <a:ext cx="48"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07525" name="Rectangle 1225"/>
          <p:cNvSpPr>
            <a:spLocks noGrp="1" noChangeArrowheads="1"/>
          </p:cNvSpPr>
          <p:nvPr>
            <p:ph type="title"/>
          </p:nvPr>
        </p:nvSpPr>
        <p:spPr/>
        <p:txBody>
          <a:bodyPr/>
          <a:lstStyle/>
          <a:p>
            <a:r>
              <a:rPr lang="en-US"/>
              <a:t>Iterative learning</a:t>
            </a:r>
          </a:p>
        </p:txBody>
      </p:sp>
      <p:grpSp>
        <p:nvGrpSpPr>
          <p:cNvPr id="93098" name="Group 1226"/>
          <p:cNvGrpSpPr>
            <a:grpSpLocks/>
          </p:cNvGrpSpPr>
          <p:nvPr/>
        </p:nvGrpSpPr>
        <p:grpSpPr bwMode="auto">
          <a:xfrm>
            <a:off x="1943100" y="2247900"/>
            <a:ext cx="3481388" cy="4038600"/>
            <a:chOff x="1224" y="1416"/>
            <a:chExt cx="2193" cy="2544"/>
          </a:xfrm>
        </p:grpSpPr>
        <p:sp>
          <p:nvSpPr>
            <p:cNvPr id="107619" name="Line 1227"/>
            <p:cNvSpPr>
              <a:spLocks noChangeShapeType="1"/>
            </p:cNvSpPr>
            <p:nvPr/>
          </p:nvSpPr>
          <p:spPr bwMode="auto">
            <a:xfrm flipV="1">
              <a:off x="1500" y="2033"/>
              <a:ext cx="973" cy="313"/>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7620" name="Line 1228"/>
            <p:cNvSpPr>
              <a:spLocks noChangeShapeType="1"/>
            </p:cNvSpPr>
            <p:nvPr/>
          </p:nvSpPr>
          <p:spPr bwMode="auto">
            <a:xfrm flipV="1">
              <a:off x="1500" y="2373"/>
              <a:ext cx="1618" cy="1336"/>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7621" name="Line 1229"/>
            <p:cNvSpPr>
              <a:spLocks noChangeShapeType="1"/>
            </p:cNvSpPr>
            <p:nvPr/>
          </p:nvSpPr>
          <p:spPr bwMode="auto">
            <a:xfrm>
              <a:off x="1500" y="1682"/>
              <a:ext cx="1072" cy="1709"/>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7622" name="Rectangle 1230"/>
            <p:cNvSpPr>
              <a:spLocks noChangeArrowheads="1"/>
            </p:cNvSpPr>
            <p:nvPr/>
          </p:nvSpPr>
          <p:spPr bwMode="auto">
            <a:xfrm>
              <a:off x="1224" y="1416"/>
              <a:ext cx="464" cy="2544"/>
            </a:xfrm>
            <a:prstGeom prst="rect">
              <a:avLst/>
            </a:prstGeom>
            <a:solidFill>
              <a:srgbClr val="477BFD">
                <a:alpha val="50195"/>
              </a:srgbClr>
            </a:solidFill>
            <a:ln>
              <a:noFill/>
            </a:ln>
            <a:extLst>
              <a:ext uri="{91240B29-F687-4F45-9708-019B960494DF}">
                <a14:hiddenLine xmlns:a14="http://schemas.microsoft.com/office/drawing/2010/main" w="38100">
                  <a:solidFill>
                    <a:srgbClr val="000000"/>
                  </a:solidFill>
                  <a:miter lim="800000"/>
                  <a:headEnd type="none" w="lg" len="lg"/>
                  <a:tailEnd type="none" w="lg" len="lg"/>
                </a14:hiddenLine>
              </a:ext>
            </a:extLst>
          </p:spPr>
          <p:txBody>
            <a:bodyPr wrap="none" anchor="ctr"/>
            <a:lstStyle/>
            <a:p>
              <a:endParaRPr lang="en-US"/>
            </a:p>
          </p:txBody>
        </p:sp>
        <p:grpSp>
          <p:nvGrpSpPr>
            <p:cNvPr id="107623" name="Group 1231"/>
            <p:cNvGrpSpPr>
              <a:grpSpLocks/>
            </p:cNvGrpSpPr>
            <p:nvPr/>
          </p:nvGrpSpPr>
          <p:grpSpPr bwMode="auto">
            <a:xfrm>
              <a:off x="2308" y="1754"/>
              <a:ext cx="621" cy="511"/>
              <a:chOff x="2700" y="1858"/>
              <a:chExt cx="948" cy="780"/>
            </a:xfrm>
          </p:grpSpPr>
          <p:sp>
            <p:nvSpPr>
              <p:cNvPr id="107636" name="Rectangle 1232"/>
              <p:cNvSpPr>
                <a:spLocks noChangeArrowheads="1"/>
              </p:cNvSpPr>
              <p:nvPr/>
            </p:nvSpPr>
            <p:spPr bwMode="auto">
              <a:xfrm>
                <a:off x="2700" y="1858"/>
                <a:ext cx="948" cy="780"/>
              </a:xfrm>
              <a:prstGeom prst="rect">
                <a:avLst/>
              </a:prstGeom>
              <a:solidFill>
                <a:srgbClr val="3770FD">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07637" name="Group 1233"/>
              <p:cNvGrpSpPr>
                <a:grpSpLocks/>
              </p:cNvGrpSpPr>
              <p:nvPr/>
            </p:nvGrpSpPr>
            <p:grpSpPr bwMode="auto">
              <a:xfrm>
                <a:off x="2931" y="2061"/>
                <a:ext cx="506" cy="416"/>
                <a:chOff x="4101" y="2013"/>
                <a:chExt cx="506" cy="416"/>
              </a:xfrm>
            </p:grpSpPr>
            <p:sp>
              <p:nvSpPr>
                <p:cNvPr id="107638" name="Line 1234"/>
                <p:cNvSpPr>
                  <a:spLocks noChangeShapeType="1"/>
                </p:cNvSpPr>
                <p:nvPr/>
              </p:nvSpPr>
              <p:spPr bwMode="auto">
                <a:xfrm flipV="1">
                  <a:off x="4101" y="2013"/>
                  <a:ext cx="0" cy="4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639" name="Line 1235"/>
                <p:cNvSpPr>
                  <a:spLocks noChangeShapeType="1"/>
                </p:cNvSpPr>
                <p:nvPr/>
              </p:nvSpPr>
              <p:spPr bwMode="auto">
                <a:xfrm>
                  <a:off x="4107" y="2423"/>
                  <a:ext cx="5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640" name="Arc 1236"/>
                <p:cNvSpPr>
                  <a:spLocks/>
                </p:cNvSpPr>
                <p:nvPr/>
              </p:nvSpPr>
              <p:spPr bwMode="auto">
                <a:xfrm flipH="1" flipV="1">
                  <a:off x="4109" y="2068"/>
                  <a:ext cx="379" cy="331"/>
                </a:xfrm>
                <a:custGeom>
                  <a:avLst/>
                  <a:gdLst>
                    <a:gd name="T0" fmla="*/ 7 w 21600"/>
                    <a:gd name="T1" fmla="*/ 0 h 21600"/>
                    <a:gd name="T2" fmla="*/ 0 w 21600"/>
                    <a:gd name="T3" fmla="*/ 5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107624" name="Group 1237"/>
            <p:cNvGrpSpPr>
              <a:grpSpLocks/>
            </p:cNvGrpSpPr>
            <p:nvPr/>
          </p:nvGrpSpPr>
          <p:grpSpPr bwMode="auto">
            <a:xfrm>
              <a:off x="2796" y="2145"/>
              <a:ext cx="621" cy="511"/>
              <a:chOff x="2700" y="1858"/>
              <a:chExt cx="948" cy="780"/>
            </a:xfrm>
          </p:grpSpPr>
          <p:sp>
            <p:nvSpPr>
              <p:cNvPr id="107631" name="Rectangle 1238"/>
              <p:cNvSpPr>
                <a:spLocks noChangeArrowheads="1"/>
              </p:cNvSpPr>
              <p:nvPr/>
            </p:nvSpPr>
            <p:spPr bwMode="auto">
              <a:xfrm>
                <a:off x="2700" y="1858"/>
                <a:ext cx="948" cy="780"/>
              </a:xfrm>
              <a:prstGeom prst="rect">
                <a:avLst/>
              </a:prstGeom>
              <a:solidFill>
                <a:srgbClr val="3770FD">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07632" name="Group 1239"/>
              <p:cNvGrpSpPr>
                <a:grpSpLocks/>
              </p:cNvGrpSpPr>
              <p:nvPr/>
            </p:nvGrpSpPr>
            <p:grpSpPr bwMode="auto">
              <a:xfrm>
                <a:off x="2931" y="2061"/>
                <a:ext cx="506" cy="416"/>
                <a:chOff x="4101" y="2013"/>
                <a:chExt cx="506" cy="416"/>
              </a:xfrm>
            </p:grpSpPr>
            <p:sp>
              <p:nvSpPr>
                <p:cNvPr id="107633" name="Line 1240"/>
                <p:cNvSpPr>
                  <a:spLocks noChangeShapeType="1"/>
                </p:cNvSpPr>
                <p:nvPr/>
              </p:nvSpPr>
              <p:spPr bwMode="auto">
                <a:xfrm flipV="1">
                  <a:off x="4101" y="2013"/>
                  <a:ext cx="0" cy="4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634" name="Line 1241"/>
                <p:cNvSpPr>
                  <a:spLocks noChangeShapeType="1"/>
                </p:cNvSpPr>
                <p:nvPr/>
              </p:nvSpPr>
              <p:spPr bwMode="auto">
                <a:xfrm>
                  <a:off x="4107" y="2423"/>
                  <a:ext cx="5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635" name="Arc 1242"/>
                <p:cNvSpPr>
                  <a:spLocks/>
                </p:cNvSpPr>
                <p:nvPr/>
              </p:nvSpPr>
              <p:spPr bwMode="auto">
                <a:xfrm flipH="1" flipV="1">
                  <a:off x="4109" y="2068"/>
                  <a:ext cx="379" cy="331"/>
                </a:xfrm>
                <a:custGeom>
                  <a:avLst/>
                  <a:gdLst>
                    <a:gd name="T0" fmla="*/ 7 w 21600"/>
                    <a:gd name="T1" fmla="*/ 0 h 21600"/>
                    <a:gd name="T2" fmla="*/ 0 w 21600"/>
                    <a:gd name="T3" fmla="*/ 5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107625" name="Group 1243"/>
            <p:cNvGrpSpPr>
              <a:grpSpLocks/>
            </p:cNvGrpSpPr>
            <p:nvPr/>
          </p:nvGrpSpPr>
          <p:grpSpPr bwMode="auto">
            <a:xfrm>
              <a:off x="2223" y="3055"/>
              <a:ext cx="621" cy="511"/>
              <a:chOff x="2700" y="1858"/>
              <a:chExt cx="948" cy="780"/>
            </a:xfrm>
          </p:grpSpPr>
          <p:sp>
            <p:nvSpPr>
              <p:cNvPr id="107626" name="Rectangle 1244"/>
              <p:cNvSpPr>
                <a:spLocks noChangeArrowheads="1"/>
              </p:cNvSpPr>
              <p:nvPr/>
            </p:nvSpPr>
            <p:spPr bwMode="auto">
              <a:xfrm>
                <a:off x="2700" y="1858"/>
                <a:ext cx="948" cy="780"/>
              </a:xfrm>
              <a:prstGeom prst="rect">
                <a:avLst/>
              </a:prstGeom>
              <a:solidFill>
                <a:srgbClr val="3770FD">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07627" name="Group 1245"/>
              <p:cNvGrpSpPr>
                <a:grpSpLocks/>
              </p:cNvGrpSpPr>
              <p:nvPr/>
            </p:nvGrpSpPr>
            <p:grpSpPr bwMode="auto">
              <a:xfrm>
                <a:off x="2931" y="2061"/>
                <a:ext cx="506" cy="416"/>
                <a:chOff x="4101" y="2013"/>
                <a:chExt cx="506" cy="416"/>
              </a:xfrm>
            </p:grpSpPr>
            <p:sp>
              <p:nvSpPr>
                <p:cNvPr id="107628" name="Line 1246"/>
                <p:cNvSpPr>
                  <a:spLocks noChangeShapeType="1"/>
                </p:cNvSpPr>
                <p:nvPr/>
              </p:nvSpPr>
              <p:spPr bwMode="auto">
                <a:xfrm flipV="1">
                  <a:off x="4101" y="2013"/>
                  <a:ext cx="0" cy="4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629" name="Line 1247"/>
                <p:cNvSpPr>
                  <a:spLocks noChangeShapeType="1"/>
                </p:cNvSpPr>
                <p:nvPr/>
              </p:nvSpPr>
              <p:spPr bwMode="auto">
                <a:xfrm>
                  <a:off x="4107" y="2423"/>
                  <a:ext cx="5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630" name="Arc 1248"/>
                <p:cNvSpPr>
                  <a:spLocks/>
                </p:cNvSpPr>
                <p:nvPr/>
              </p:nvSpPr>
              <p:spPr bwMode="auto">
                <a:xfrm flipH="1" flipV="1">
                  <a:off x="4109" y="2068"/>
                  <a:ext cx="379" cy="331"/>
                </a:xfrm>
                <a:custGeom>
                  <a:avLst/>
                  <a:gdLst>
                    <a:gd name="T0" fmla="*/ 7 w 21600"/>
                    <a:gd name="T1" fmla="*/ 0 h 21600"/>
                    <a:gd name="T2" fmla="*/ 0 w 21600"/>
                    <a:gd name="T3" fmla="*/ 5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grpSp>
        <p:nvGrpSpPr>
          <p:cNvPr id="93507" name="Group 1249"/>
          <p:cNvGrpSpPr>
            <a:grpSpLocks/>
          </p:cNvGrpSpPr>
          <p:nvPr/>
        </p:nvGrpSpPr>
        <p:grpSpPr bwMode="auto">
          <a:xfrm>
            <a:off x="2844800" y="2235200"/>
            <a:ext cx="3481388" cy="4038600"/>
            <a:chOff x="1224" y="1416"/>
            <a:chExt cx="2193" cy="2544"/>
          </a:xfrm>
        </p:grpSpPr>
        <p:sp>
          <p:nvSpPr>
            <p:cNvPr id="107597" name="Line 1250"/>
            <p:cNvSpPr>
              <a:spLocks noChangeShapeType="1"/>
            </p:cNvSpPr>
            <p:nvPr/>
          </p:nvSpPr>
          <p:spPr bwMode="auto">
            <a:xfrm flipV="1">
              <a:off x="1500" y="2033"/>
              <a:ext cx="973" cy="313"/>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7598" name="Line 1251"/>
            <p:cNvSpPr>
              <a:spLocks noChangeShapeType="1"/>
            </p:cNvSpPr>
            <p:nvPr/>
          </p:nvSpPr>
          <p:spPr bwMode="auto">
            <a:xfrm flipV="1">
              <a:off x="1500" y="2373"/>
              <a:ext cx="1618" cy="1336"/>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7599" name="Line 1252"/>
            <p:cNvSpPr>
              <a:spLocks noChangeShapeType="1"/>
            </p:cNvSpPr>
            <p:nvPr/>
          </p:nvSpPr>
          <p:spPr bwMode="auto">
            <a:xfrm>
              <a:off x="1500" y="1682"/>
              <a:ext cx="1072" cy="1709"/>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7600" name="Rectangle 1253"/>
            <p:cNvSpPr>
              <a:spLocks noChangeArrowheads="1"/>
            </p:cNvSpPr>
            <p:nvPr/>
          </p:nvSpPr>
          <p:spPr bwMode="auto">
            <a:xfrm>
              <a:off x="1224" y="1416"/>
              <a:ext cx="464" cy="2544"/>
            </a:xfrm>
            <a:prstGeom prst="rect">
              <a:avLst/>
            </a:prstGeom>
            <a:solidFill>
              <a:srgbClr val="477BFD">
                <a:alpha val="50195"/>
              </a:srgbClr>
            </a:solidFill>
            <a:ln>
              <a:noFill/>
            </a:ln>
            <a:extLst>
              <a:ext uri="{91240B29-F687-4F45-9708-019B960494DF}">
                <a14:hiddenLine xmlns:a14="http://schemas.microsoft.com/office/drawing/2010/main" w="38100">
                  <a:solidFill>
                    <a:srgbClr val="000000"/>
                  </a:solidFill>
                  <a:miter lim="800000"/>
                  <a:headEnd type="none" w="lg" len="lg"/>
                  <a:tailEnd type="none" w="lg" len="lg"/>
                </a14:hiddenLine>
              </a:ext>
            </a:extLst>
          </p:spPr>
          <p:txBody>
            <a:bodyPr wrap="none" anchor="ctr"/>
            <a:lstStyle/>
            <a:p>
              <a:endParaRPr lang="en-US"/>
            </a:p>
          </p:txBody>
        </p:sp>
        <p:grpSp>
          <p:nvGrpSpPr>
            <p:cNvPr id="107601" name="Group 1254"/>
            <p:cNvGrpSpPr>
              <a:grpSpLocks/>
            </p:cNvGrpSpPr>
            <p:nvPr/>
          </p:nvGrpSpPr>
          <p:grpSpPr bwMode="auto">
            <a:xfrm>
              <a:off x="2308" y="1754"/>
              <a:ext cx="621" cy="511"/>
              <a:chOff x="2700" y="1858"/>
              <a:chExt cx="948" cy="780"/>
            </a:xfrm>
          </p:grpSpPr>
          <p:sp>
            <p:nvSpPr>
              <p:cNvPr id="107614" name="Rectangle 1255"/>
              <p:cNvSpPr>
                <a:spLocks noChangeArrowheads="1"/>
              </p:cNvSpPr>
              <p:nvPr/>
            </p:nvSpPr>
            <p:spPr bwMode="auto">
              <a:xfrm>
                <a:off x="2700" y="1858"/>
                <a:ext cx="948" cy="780"/>
              </a:xfrm>
              <a:prstGeom prst="rect">
                <a:avLst/>
              </a:prstGeom>
              <a:solidFill>
                <a:srgbClr val="3770FD">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07615" name="Group 1256"/>
              <p:cNvGrpSpPr>
                <a:grpSpLocks/>
              </p:cNvGrpSpPr>
              <p:nvPr/>
            </p:nvGrpSpPr>
            <p:grpSpPr bwMode="auto">
              <a:xfrm>
                <a:off x="2931" y="2061"/>
                <a:ext cx="506" cy="416"/>
                <a:chOff x="4101" y="2013"/>
                <a:chExt cx="506" cy="416"/>
              </a:xfrm>
            </p:grpSpPr>
            <p:sp>
              <p:nvSpPr>
                <p:cNvPr id="107616" name="Line 1257"/>
                <p:cNvSpPr>
                  <a:spLocks noChangeShapeType="1"/>
                </p:cNvSpPr>
                <p:nvPr/>
              </p:nvSpPr>
              <p:spPr bwMode="auto">
                <a:xfrm flipV="1">
                  <a:off x="4101" y="2013"/>
                  <a:ext cx="0" cy="4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617" name="Line 1258"/>
                <p:cNvSpPr>
                  <a:spLocks noChangeShapeType="1"/>
                </p:cNvSpPr>
                <p:nvPr/>
              </p:nvSpPr>
              <p:spPr bwMode="auto">
                <a:xfrm>
                  <a:off x="4107" y="2423"/>
                  <a:ext cx="5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618" name="Arc 1259"/>
                <p:cNvSpPr>
                  <a:spLocks/>
                </p:cNvSpPr>
                <p:nvPr/>
              </p:nvSpPr>
              <p:spPr bwMode="auto">
                <a:xfrm flipH="1" flipV="1">
                  <a:off x="4109" y="2068"/>
                  <a:ext cx="379" cy="331"/>
                </a:xfrm>
                <a:custGeom>
                  <a:avLst/>
                  <a:gdLst>
                    <a:gd name="T0" fmla="*/ 7 w 21600"/>
                    <a:gd name="T1" fmla="*/ 0 h 21600"/>
                    <a:gd name="T2" fmla="*/ 0 w 21600"/>
                    <a:gd name="T3" fmla="*/ 5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107602" name="Group 1260"/>
            <p:cNvGrpSpPr>
              <a:grpSpLocks/>
            </p:cNvGrpSpPr>
            <p:nvPr/>
          </p:nvGrpSpPr>
          <p:grpSpPr bwMode="auto">
            <a:xfrm>
              <a:off x="2796" y="2145"/>
              <a:ext cx="621" cy="511"/>
              <a:chOff x="2700" y="1858"/>
              <a:chExt cx="948" cy="780"/>
            </a:xfrm>
          </p:grpSpPr>
          <p:sp>
            <p:nvSpPr>
              <p:cNvPr id="107609" name="Rectangle 1261"/>
              <p:cNvSpPr>
                <a:spLocks noChangeArrowheads="1"/>
              </p:cNvSpPr>
              <p:nvPr/>
            </p:nvSpPr>
            <p:spPr bwMode="auto">
              <a:xfrm>
                <a:off x="2700" y="1858"/>
                <a:ext cx="948" cy="780"/>
              </a:xfrm>
              <a:prstGeom prst="rect">
                <a:avLst/>
              </a:prstGeom>
              <a:solidFill>
                <a:srgbClr val="3770FD">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07610" name="Group 1262"/>
              <p:cNvGrpSpPr>
                <a:grpSpLocks/>
              </p:cNvGrpSpPr>
              <p:nvPr/>
            </p:nvGrpSpPr>
            <p:grpSpPr bwMode="auto">
              <a:xfrm>
                <a:off x="2931" y="2061"/>
                <a:ext cx="506" cy="416"/>
                <a:chOff x="4101" y="2013"/>
                <a:chExt cx="506" cy="416"/>
              </a:xfrm>
            </p:grpSpPr>
            <p:sp>
              <p:nvSpPr>
                <p:cNvPr id="107611" name="Line 1263"/>
                <p:cNvSpPr>
                  <a:spLocks noChangeShapeType="1"/>
                </p:cNvSpPr>
                <p:nvPr/>
              </p:nvSpPr>
              <p:spPr bwMode="auto">
                <a:xfrm flipV="1">
                  <a:off x="4101" y="2013"/>
                  <a:ext cx="0" cy="4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612" name="Line 1264"/>
                <p:cNvSpPr>
                  <a:spLocks noChangeShapeType="1"/>
                </p:cNvSpPr>
                <p:nvPr/>
              </p:nvSpPr>
              <p:spPr bwMode="auto">
                <a:xfrm>
                  <a:off x="4107" y="2423"/>
                  <a:ext cx="5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613" name="Arc 1265"/>
                <p:cNvSpPr>
                  <a:spLocks/>
                </p:cNvSpPr>
                <p:nvPr/>
              </p:nvSpPr>
              <p:spPr bwMode="auto">
                <a:xfrm flipH="1" flipV="1">
                  <a:off x="4109" y="2068"/>
                  <a:ext cx="379" cy="331"/>
                </a:xfrm>
                <a:custGeom>
                  <a:avLst/>
                  <a:gdLst>
                    <a:gd name="T0" fmla="*/ 7 w 21600"/>
                    <a:gd name="T1" fmla="*/ 0 h 21600"/>
                    <a:gd name="T2" fmla="*/ 0 w 21600"/>
                    <a:gd name="T3" fmla="*/ 5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107603" name="Group 1266"/>
            <p:cNvGrpSpPr>
              <a:grpSpLocks/>
            </p:cNvGrpSpPr>
            <p:nvPr/>
          </p:nvGrpSpPr>
          <p:grpSpPr bwMode="auto">
            <a:xfrm>
              <a:off x="2223" y="3055"/>
              <a:ext cx="621" cy="511"/>
              <a:chOff x="2700" y="1858"/>
              <a:chExt cx="948" cy="780"/>
            </a:xfrm>
          </p:grpSpPr>
          <p:sp>
            <p:nvSpPr>
              <p:cNvPr id="107604" name="Rectangle 1267"/>
              <p:cNvSpPr>
                <a:spLocks noChangeArrowheads="1"/>
              </p:cNvSpPr>
              <p:nvPr/>
            </p:nvSpPr>
            <p:spPr bwMode="auto">
              <a:xfrm>
                <a:off x="2700" y="1858"/>
                <a:ext cx="948" cy="780"/>
              </a:xfrm>
              <a:prstGeom prst="rect">
                <a:avLst/>
              </a:prstGeom>
              <a:solidFill>
                <a:srgbClr val="3770FD">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07605" name="Group 1268"/>
              <p:cNvGrpSpPr>
                <a:grpSpLocks/>
              </p:cNvGrpSpPr>
              <p:nvPr/>
            </p:nvGrpSpPr>
            <p:grpSpPr bwMode="auto">
              <a:xfrm>
                <a:off x="2931" y="2061"/>
                <a:ext cx="506" cy="416"/>
                <a:chOff x="4101" y="2013"/>
                <a:chExt cx="506" cy="416"/>
              </a:xfrm>
            </p:grpSpPr>
            <p:sp>
              <p:nvSpPr>
                <p:cNvPr id="107606" name="Line 1269"/>
                <p:cNvSpPr>
                  <a:spLocks noChangeShapeType="1"/>
                </p:cNvSpPr>
                <p:nvPr/>
              </p:nvSpPr>
              <p:spPr bwMode="auto">
                <a:xfrm flipV="1">
                  <a:off x="4101" y="2013"/>
                  <a:ext cx="0" cy="4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607" name="Line 1270"/>
                <p:cNvSpPr>
                  <a:spLocks noChangeShapeType="1"/>
                </p:cNvSpPr>
                <p:nvPr/>
              </p:nvSpPr>
              <p:spPr bwMode="auto">
                <a:xfrm>
                  <a:off x="4107" y="2423"/>
                  <a:ext cx="5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608" name="Arc 1271"/>
                <p:cNvSpPr>
                  <a:spLocks/>
                </p:cNvSpPr>
                <p:nvPr/>
              </p:nvSpPr>
              <p:spPr bwMode="auto">
                <a:xfrm flipH="1" flipV="1">
                  <a:off x="4109" y="2068"/>
                  <a:ext cx="379" cy="331"/>
                </a:xfrm>
                <a:custGeom>
                  <a:avLst/>
                  <a:gdLst>
                    <a:gd name="T0" fmla="*/ 7 w 21600"/>
                    <a:gd name="T1" fmla="*/ 0 h 21600"/>
                    <a:gd name="T2" fmla="*/ 0 w 21600"/>
                    <a:gd name="T3" fmla="*/ 5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grpSp>
        <p:nvGrpSpPr>
          <p:cNvPr id="93514" name="Group 1272"/>
          <p:cNvGrpSpPr>
            <a:grpSpLocks/>
          </p:cNvGrpSpPr>
          <p:nvPr/>
        </p:nvGrpSpPr>
        <p:grpSpPr bwMode="auto">
          <a:xfrm>
            <a:off x="3708400" y="2222500"/>
            <a:ext cx="3481388" cy="4038600"/>
            <a:chOff x="1224" y="1416"/>
            <a:chExt cx="2193" cy="2544"/>
          </a:xfrm>
        </p:grpSpPr>
        <p:sp>
          <p:nvSpPr>
            <p:cNvPr id="107575" name="Line 1273"/>
            <p:cNvSpPr>
              <a:spLocks noChangeShapeType="1"/>
            </p:cNvSpPr>
            <p:nvPr/>
          </p:nvSpPr>
          <p:spPr bwMode="auto">
            <a:xfrm flipV="1">
              <a:off x="1500" y="2033"/>
              <a:ext cx="973" cy="313"/>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7576" name="Line 1274"/>
            <p:cNvSpPr>
              <a:spLocks noChangeShapeType="1"/>
            </p:cNvSpPr>
            <p:nvPr/>
          </p:nvSpPr>
          <p:spPr bwMode="auto">
            <a:xfrm flipV="1">
              <a:off x="1500" y="2373"/>
              <a:ext cx="1618" cy="1336"/>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7577" name="Line 1275"/>
            <p:cNvSpPr>
              <a:spLocks noChangeShapeType="1"/>
            </p:cNvSpPr>
            <p:nvPr/>
          </p:nvSpPr>
          <p:spPr bwMode="auto">
            <a:xfrm>
              <a:off x="1500" y="1682"/>
              <a:ext cx="1072" cy="1709"/>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7578" name="Rectangle 1276"/>
            <p:cNvSpPr>
              <a:spLocks noChangeArrowheads="1"/>
            </p:cNvSpPr>
            <p:nvPr/>
          </p:nvSpPr>
          <p:spPr bwMode="auto">
            <a:xfrm>
              <a:off x="1224" y="1416"/>
              <a:ext cx="464" cy="2544"/>
            </a:xfrm>
            <a:prstGeom prst="rect">
              <a:avLst/>
            </a:prstGeom>
            <a:solidFill>
              <a:srgbClr val="477BFD">
                <a:alpha val="50195"/>
              </a:srgbClr>
            </a:solidFill>
            <a:ln>
              <a:noFill/>
            </a:ln>
            <a:extLst>
              <a:ext uri="{91240B29-F687-4F45-9708-019B960494DF}">
                <a14:hiddenLine xmlns:a14="http://schemas.microsoft.com/office/drawing/2010/main" w="38100">
                  <a:solidFill>
                    <a:srgbClr val="000000"/>
                  </a:solidFill>
                  <a:miter lim="800000"/>
                  <a:headEnd type="none" w="lg" len="lg"/>
                  <a:tailEnd type="none" w="lg" len="lg"/>
                </a14:hiddenLine>
              </a:ext>
            </a:extLst>
          </p:spPr>
          <p:txBody>
            <a:bodyPr wrap="none" anchor="ctr"/>
            <a:lstStyle/>
            <a:p>
              <a:endParaRPr lang="en-US"/>
            </a:p>
          </p:txBody>
        </p:sp>
        <p:grpSp>
          <p:nvGrpSpPr>
            <p:cNvPr id="107579" name="Group 1277"/>
            <p:cNvGrpSpPr>
              <a:grpSpLocks/>
            </p:cNvGrpSpPr>
            <p:nvPr/>
          </p:nvGrpSpPr>
          <p:grpSpPr bwMode="auto">
            <a:xfrm>
              <a:off x="2308" y="1754"/>
              <a:ext cx="621" cy="511"/>
              <a:chOff x="2700" y="1858"/>
              <a:chExt cx="948" cy="780"/>
            </a:xfrm>
          </p:grpSpPr>
          <p:sp>
            <p:nvSpPr>
              <p:cNvPr id="107592" name="Rectangle 1278"/>
              <p:cNvSpPr>
                <a:spLocks noChangeArrowheads="1"/>
              </p:cNvSpPr>
              <p:nvPr/>
            </p:nvSpPr>
            <p:spPr bwMode="auto">
              <a:xfrm>
                <a:off x="2700" y="1858"/>
                <a:ext cx="948" cy="780"/>
              </a:xfrm>
              <a:prstGeom prst="rect">
                <a:avLst/>
              </a:prstGeom>
              <a:solidFill>
                <a:srgbClr val="3770FD">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07593" name="Group 1279"/>
              <p:cNvGrpSpPr>
                <a:grpSpLocks/>
              </p:cNvGrpSpPr>
              <p:nvPr/>
            </p:nvGrpSpPr>
            <p:grpSpPr bwMode="auto">
              <a:xfrm>
                <a:off x="2931" y="2061"/>
                <a:ext cx="506" cy="416"/>
                <a:chOff x="4101" y="2013"/>
                <a:chExt cx="506" cy="416"/>
              </a:xfrm>
            </p:grpSpPr>
            <p:sp>
              <p:nvSpPr>
                <p:cNvPr id="107594" name="Line 1280"/>
                <p:cNvSpPr>
                  <a:spLocks noChangeShapeType="1"/>
                </p:cNvSpPr>
                <p:nvPr/>
              </p:nvSpPr>
              <p:spPr bwMode="auto">
                <a:xfrm flipV="1">
                  <a:off x="4101" y="2013"/>
                  <a:ext cx="0" cy="4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95" name="Line 1281"/>
                <p:cNvSpPr>
                  <a:spLocks noChangeShapeType="1"/>
                </p:cNvSpPr>
                <p:nvPr/>
              </p:nvSpPr>
              <p:spPr bwMode="auto">
                <a:xfrm>
                  <a:off x="4107" y="2423"/>
                  <a:ext cx="5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96" name="Arc 1282"/>
                <p:cNvSpPr>
                  <a:spLocks/>
                </p:cNvSpPr>
                <p:nvPr/>
              </p:nvSpPr>
              <p:spPr bwMode="auto">
                <a:xfrm flipH="1" flipV="1">
                  <a:off x="4109" y="2068"/>
                  <a:ext cx="379" cy="331"/>
                </a:xfrm>
                <a:custGeom>
                  <a:avLst/>
                  <a:gdLst>
                    <a:gd name="T0" fmla="*/ 7 w 21600"/>
                    <a:gd name="T1" fmla="*/ 0 h 21600"/>
                    <a:gd name="T2" fmla="*/ 0 w 21600"/>
                    <a:gd name="T3" fmla="*/ 5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107580" name="Group 1283"/>
            <p:cNvGrpSpPr>
              <a:grpSpLocks/>
            </p:cNvGrpSpPr>
            <p:nvPr/>
          </p:nvGrpSpPr>
          <p:grpSpPr bwMode="auto">
            <a:xfrm>
              <a:off x="2796" y="2145"/>
              <a:ext cx="621" cy="511"/>
              <a:chOff x="2700" y="1858"/>
              <a:chExt cx="948" cy="780"/>
            </a:xfrm>
          </p:grpSpPr>
          <p:sp>
            <p:nvSpPr>
              <p:cNvPr id="107587" name="Rectangle 1284"/>
              <p:cNvSpPr>
                <a:spLocks noChangeArrowheads="1"/>
              </p:cNvSpPr>
              <p:nvPr/>
            </p:nvSpPr>
            <p:spPr bwMode="auto">
              <a:xfrm>
                <a:off x="2700" y="1858"/>
                <a:ext cx="948" cy="780"/>
              </a:xfrm>
              <a:prstGeom prst="rect">
                <a:avLst/>
              </a:prstGeom>
              <a:solidFill>
                <a:srgbClr val="3770FD">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07588" name="Group 1285"/>
              <p:cNvGrpSpPr>
                <a:grpSpLocks/>
              </p:cNvGrpSpPr>
              <p:nvPr/>
            </p:nvGrpSpPr>
            <p:grpSpPr bwMode="auto">
              <a:xfrm>
                <a:off x="2931" y="2061"/>
                <a:ext cx="506" cy="416"/>
                <a:chOff x="4101" y="2013"/>
                <a:chExt cx="506" cy="416"/>
              </a:xfrm>
            </p:grpSpPr>
            <p:sp>
              <p:nvSpPr>
                <p:cNvPr id="107589" name="Line 1286"/>
                <p:cNvSpPr>
                  <a:spLocks noChangeShapeType="1"/>
                </p:cNvSpPr>
                <p:nvPr/>
              </p:nvSpPr>
              <p:spPr bwMode="auto">
                <a:xfrm flipV="1">
                  <a:off x="4101" y="2013"/>
                  <a:ext cx="0" cy="4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90" name="Line 1287"/>
                <p:cNvSpPr>
                  <a:spLocks noChangeShapeType="1"/>
                </p:cNvSpPr>
                <p:nvPr/>
              </p:nvSpPr>
              <p:spPr bwMode="auto">
                <a:xfrm>
                  <a:off x="4107" y="2423"/>
                  <a:ext cx="5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91" name="Arc 1288"/>
                <p:cNvSpPr>
                  <a:spLocks/>
                </p:cNvSpPr>
                <p:nvPr/>
              </p:nvSpPr>
              <p:spPr bwMode="auto">
                <a:xfrm flipH="1" flipV="1">
                  <a:off x="4109" y="2068"/>
                  <a:ext cx="379" cy="331"/>
                </a:xfrm>
                <a:custGeom>
                  <a:avLst/>
                  <a:gdLst>
                    <a:gd name="T0" fmla="*/ 7 w 21600"/>
                    <a:gd name="T1" fmla="*/ 0 h 21600"/>
                    <a:gd name="T2" fmla="*/ 0 w 21600"/>
                    <a:gd name="T3" fmla="*/ 5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107581" name="Group 1289"/>
            <p:cNvGrpSpPr>
              <a:grpSpLocks/>
            </p:cNvGrpSpPr>
            <p:nvPr/>
          </p:nvGrpSpPr>
          <p:grpSpPr bwMode="auto">
            <a:xfrm>
              <a:off x="2223" y="3055"/>
              <a:ext cx="621" cy="511"/>
              <a:chOff x="2700" y="1858"/>
              <a:chExt cx="948" cy="780"/>
            </a:xfrm>
          </p:grpSpPr>
          <p:sp>
            <p:nvSpPr>
              <p:cNvPr id="107582" name="Rectangle 1290"/>
              <p:cNvSpPr>
                <a:spLocks noChangeArrowheads="1"/>
              </p:cNvSpPr>
              <p:nvPr/>
            </p:nvSpPr>
            <p:spPr bwMode="auto">
              <a:xfrm>
                <a:off x="2700" y="1858"/>
                <a:ext cx="948" cy="780"/>
              </a:xfrm>
              <a:prstGeom prst="rect">
                <a:avLst/>
              </a:prstGeom>
              <a:solidFill>
                <a:srgbClr val="3770FD">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07583" name="Group 1291"/>
              <p:cNvGrpSpPr>
                <a:grpSpLocks/>
              </p:cNvGrpSpPr>
              <p:nvPr/>
            </p:nvGrpSpPr>
            <p:grpSpPr bwMode="auto">
              <a:xfrm>
                <a:off x="2931" y="2061"/>
                <a:ext cx="506" cy="416"/>
                <a:chOff x="4101" y="2013"/>
                <a:chExt cx="506" cy="416"/>
              </a:xfrm>
            </p:grpSpPr>
            <p:sp>
              <p:nvSpPr>
                <p:cNvPr id="107584" name="Line 1292"/>
                <p:cNvSpPr>
                  <a:spLocks noChangeShapeType="1"/>
                </p:cNvSpPr>
                <p:nvPr/>
              </p:nvSpPr>
              <p:spPr bwMode="auto">
                <a:xfrm flipV="1">
                  <a:off x="4101" y="2013"/>
                  <a:ext cx="0" cy="4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85" name="Line 1293"/>
                <p:cNvSpPr>
                  <a:spLocks noChangeShapeType="1"/>
                </p:cNvSpPr>
                <p:nvPr/>
              </p:nvSpPr>
              <p:spPr bwMode="auto">
                <a:xfrm>
                  <a:off x="4107" y="2423"/>
                  <a:ext cx="5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86" name="Arc 1294"/>
                <p:cNvSpPr>
                  <a:spLocks/>
                </p:cNvSpPr>
                <p:nvPr/>
              </p:nvSpPr>
              <p:spPr bwMode="auto">
                <a:xfrm flipH="1" flipV="1">
                  <a:off x="4109" y="2068"/>
                  <a:ext cx="379" cy="331"/>
                </a:xfrm>
                <a:custGeom>
                  <a:avLst/>
                  <a:gdLst>
                    <a:gd name="T0" fmla="*/ 7 w 21600"/>
                    <a:gd name="T1" fmla="*/ 0 h 21600"/>
                    <a:gd name="T2" fmla="*/ 0 w 21600"/>
                    <a:gd name="T3" fmla="*/ 5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grpSp>
        <p:nvGrpSpPr>
          <p:cNvPr id="93521" name="Group 1295"/>
          <p:cNvGrpSpPr>
            <a:grpSpLocks/>
          </p:cNvGrpSpPr>
          <p:nvPr/>
        </p:nvGrpSpPr>
        <p:grpSpPr bwMode="auto">
          <a:xfrm>
            <a:off x="4572000" y="2222500"/>
            <a:ext cx="3481388" cy="4038600"/>
            <a:chOff x="1224" y="1416"/>
            <a:chExt cx="2193" cy="2544"/>
          </a:xfrm>
        </p:grpSpPr>
        <p:sp>
          <p:nvSpPr>
            <p:cNvPr id="107553" name="Line 1296"/>
            <p:cNvSpPr>
              <a:spLocks noChangeShapeType="1"/>
            </p:cNvSpPr>
            <p:nvPr/>
          </p:nvSpPr>
          <p:spPr bwMode="auto">
            <a:xfrm flipV="1">
              <a:off x="1500" y="2033"/>
              <a:ext cx="973" cy="313"/>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7554" name="Line 1297"/>
            <p:cNvSpPr>
              <a:spLocks noChangeShapeType="1"/>
            </p:cNvSpPr>
            <p:nvPr/>
          </p:nvSpPr>
          <p:spPr bwMode="auto">
            <a:xfrm flipV="1">
              <a:off x="1500" y="2373"/>
              <a:ext cx="1618" cy="1336"/>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7555" name="Line 1298"/>
            <p:cNvSpPr>
              <a:spLocks noChangeShapeType="1"/>
            </p:cNvSpPr>
            <p:nvPr/>
          </p:nvSpPr>
          <p:spPr bwMode="auto">
            <a:xfrm>
              <a:off x="1500" y="1682"/>
              <a:ext cx="1072" cy="1709"/>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7556" name="Rectangle 1299"/>
            <p:cNvSpPr>
              <a:spLocks noChangeArrowheads="1"/>
            </p:cNvSpPr>
            <p:nvPr/>
          </p:nvSpPr>
          <p:spPr bwMode="auto">
            <a:xfrm>
              <a:off x="1224" y="1416"/>
              <a:ext cx="464" cy="2544"/>
            </a:xfrm>
            <a:prstGeom prst="rect">
              <a:avLst/>
            </a:prstGeom>
            <a:solidFill>
              <a:srgbClr val="477BFD">
                <a:alpha val="50195"/>
              </a:srgbClr>
            </a:solidFill>
            <a:ln>
              <a:noFill/>
            </a:ln>
            <a:extLst>
              <a:ext uri="{91240B29-F687-4F45-9708-019B960494DF}">
                <a14:hiddenLine xmlns:a14="http://schemas.microsoft.com/office/drawing/2010/main" w="38100">
                  <a:solidFill>
                    <a:srgbClr val="000000"/>
                  </a:solidFill>
                  <a:miter lim="800000"/>
                  <a:headEnd type="none" w="lg" len="lg"/>
                  <a:tailEnd type="none" w="lg" len="lg"/>
                </a14:hiddenLine>
              </a:ext>
            </a:extLst>
          </p:spPr>
          <p:txBody>
            <a:bodyPr wrap="none" anchor="ctr"/>
            <a:lstStyle/>
            <a:p>
              <a:endParaRPr lang="en-US"/>
            </a:p>
          </p:txBody>
        </p:sp>
        <p:grpSp>
          <p:nvGrpSpPr>
            <p:cNvPr id="107557" name="Group 1300"/>
            <p:cNvGrpSpPr>
              <a:grpSpLocks/>
            </p:cNvGrpSpPr>
            <p:nvPr/>
          </p:nvGrpSpPr>
          <p:grpSpPr bwMode="auto">
            <a:xfrm>
              <a:off x="2308" y="1754"/>
              <a:ext cx="621" cy="511"/>
              <a:chOff x="2700" y="1858"/>
              <a:chExt cx="948" cy="780"/>
            </a:xfrm>
          </p:grpSpPr>
          <p:sp>
            <p:nvSpPr>
              <p:cNvPr id="107570" name="Rectangle 1301"/>
              <p:cNvSpPr>
                <a:spLocks noChangeArrowheads="1"/>
              </p:cNvSpPr>
              <p:nvPr/>
            </p:nvSpPr>
            <p:spPr bwMode="auto">
              <a:xfrm>
                <a:off x="2700" y="1858"/>
                <a:ext cx="948" cy="780"/>
              </a:xfrm>
              <a:prstGeom prst="rect">
                <a:avLst/>
              </a:prstGeom>
              <a:solidFill>
                <a:srgbClr val="3770FD">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07571" name="Group 1302"/>
              <p:cNvGrpSpPr>
                <a:grpSpLocks/>
              </p:cNvGrpSpPr>
              <p:nvPr/>
            </p:nvGrpSpPr>
            <p:grpSpPr bwMode="auto">
              <a:xfrm>
                <a:off x="2931" y="2061"/>
                <a:ext cx="506" cy="416"/>
                <a:chOff x="4101" y="2013"/>
                <a:chExt cx="506" cy="416"/>
              </a:xfrm>
            </p:grpSpPr>
            <p:sp>
              <p:nvSpPr>
                <p:cNvPr id="107572" name="Line 1303"/>
                <p:cNvSpPr>
                  <a:spLocks noChangeShapeType="1"/>
                </p:cNvSpPr>
                <p:nvPr/>
              </p:nvSpPr>
              <p:spPr bwMode="auto">
                <a:xfrm flipV="1">
                  <a:off x="4101" y="2013"/>
                  <a:ext cx="0" cy="4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73" name="Line 1304"/>
                <p:cNvSpPr>
                  <a:spLocks noChangeShapeType="1"/>
                </p:cNvSpPr>
                <p:nvPr/>
              </p:nvSpPr>
              <p:spPr bwMode="auto">
                <a:xfrm>
                  <a:off x="4107" y="2423"/>
                  <a:ext cx="5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74" name="Arc 1305"/>
                <p:cNvSpPr>
                  <a:spLocks/>
                </p:cNvSpPr>
                <p:nvPr/>
              </p:nvSpPr>
              <p:spPr bwMode="auto">
                <a:xfrm flipH="1" flipV="1">
                  <a:off x="4109" y="2068"/>
                  <a:ext cx="379" cy="331"/>
                </a:xfrm>
                <a:custGeom>
                  <a:avLst/>
                  <a:gdLst>
                    <a:gd name="T0" fmla="*/ 7 w 21600"/>
                    <a:gd name="T1" fmla="*/ 0 h 21600"/>
                    <a:gd name="T2" fmla="*/ 0 w 21600"/>
                    <a:gd name="T3" fmla="*/ 5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107558" name="Group 1306"/>
            <p:cNvGrpSpPr>
              <a:grpSpLocks/>
            </p:cNvGrpSpPr>
            <p:nvPr/>
          </p:nvGrpSpPr>
          <p:grpSpPr bwMode="auto">
            <a:xfrm>
              <a:off x="2796" y="2145"/>
              <a:ext cx="621" cy="511"/>
              <a:chOff x="2700" y="1858"/>
              <a:chExt cx="948" cy="780"/>
            </a:xfrm>
          </p:grpSpPr>
          <p:sp>
            <p:nvSpPr>
              <p:cNvPr id="107565" name="Rectangle 1307"/>
              <p:cNvSpPr>
                <a:spLocks noChangeArrowheads="1"/>
              </p:cNvSpPr>
              <p:nvPr/>
            </p:nvSpPr>
            <p:spPr bwMode="auto">
              <a:xfrm>
                <a:off x="2700" y="1858"/>
                <a:ext cx="948" cy="780"/>
              </a:xfrm>
              <a:prstGeom prst="rect">
                <a:avLst/>
              </a:prstGeom>
              <a:solidFill>
                <a:srgbClr val="3770FD">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07566" name="Group 1308"/>
              <p:cNvGrpSpPr>
                <a:grpSpLocks/>
              </p:cNvGrpSpPr>
              <p:nvPr/>
            </p:nvGrpSpPr>
            <p:grpSpPr bwMode="auto">
              <a:xfrm>
                <a:off x="2931" y="2061"/>
                <a:ext cx="506" cy="416"/>
                <a:chOff x="4101" y="2013"/>
                <a:chExt cx="506" cy="416"/>
              </a:xfrm>
            </p:grpSpPr>
            <p:sp>
              <p:nvSpPr>
                <p:cNvPr id="107567" name="Line 1309"/>
                <p:cNvSpPr>
                  <a:spLocks noChangeShapeType="1"/>
                </p:cNvSpPr>
                <p:nvPr/>
              </p:nvSpPr>
              <p:spPr bwMode="auto">
                <a:xfrm flipV="1">
                  <a:off x="4101" y="2013"/>
                  <a:ext cx="0" cy="4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68" name="Line 1310"/>
                <p:cNvSpPr>
                  <a:spLocks noChangeShapeType="1"/>
                </p:cNvSpPr>
                <p:nvPr/>
              </p:nvSpPr>
              <p:spPr bwMode="auto">
                <a:xfrm>
                  <a:off x="4107" y="2423"/>
                  <a:ext cx="5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69" name="Arc 1311"/>
                <p:cNvSpPr>
                  <a:spLocks/>
                </p:cNvSpPr>
                <p:nvPr/>
              </p:nvSpPr>
              <p:spPr bwMode="auto">
                <a:xfrm flipH="1" flipV="1">
                  <a:off x="4109" y="2068"/>
                  <a:ext cx="379" cy="331"/>
                </a:xfrm>
                <a:custGeom>
                  <a:avLst/>
                  <a:gdLst>
                    <a:gd name="T0" fmla="*/ 7 w 21600"/>
                    <a:gd name="T1" fmla="*/ 0 h 21600"/>
                    <a:gd name="T2" fmla="*/ 0 w 21600"/>
                    <a:gd name="T3" fmla="*/ 5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107559" name="Group 1312"/>
            <p:cNvGrpSpPr>
              <a:grpSpLocks/>
            </p:cNvGrpSpPr>
            <p:nvPr/>
          </p:nvGrpSpPr>
          <p:grpSpPr bwMode="auto">
            <a:xfrm>
              <a:off x="2223" y="3055"/>
              <a:ext cx="621" cy="511"/>
              <a:chOff x="2700" y="1858"/>
              <a:chExt cx="948" cy="780"/>
            </a:xfrm>
          </p:grpSpPr>
          <p:sp>
            <p:nvSpPr>
              <p:cNvPr id="107560" name="Rectangle 1313"/>
              <p:cNvSpPr>
                <a:spLocks noChangeArrowheads="1"/>
              </p:cNvSpPr>
              <p:nvPr/>
            </p:nvSpPr>
            <p:spPr bwMode="auto">
              <a:xfrm>
                <a:off x="2700" y="1858"/>
                <a:ext cx="948" cy="780"/>
              </a:xfrm>
              <a:prstGeom prst="rect">
                <a:avLst/>
              </a:prstGeom>
              <a:solidFill>
                <a:srgbClr val="3770FD">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07561" name="Group 1314"/>
              <p:cNvGrpSpPr>
                <a:grpSpLocks/>
              </p:cNvGrpSpPr>
              <p:nvPr/>
            </p:nvGrpSpPr>
            <p:grpSpPr bwMode="auto">
              <a:xfrm>
                <a:off x="2931" y="2061"/>
                <a:ext cx="506" cy="416"/>
                <a:chOff x="4101" y="2013"/>
                <a:chExt cx="506" cy="416"/>
              </a:xfrm>
            </p:grpSpPr>
            <p:sp>
              <p:nvSpPr>
                <p:cNvPr id="107562" name="Line 1315"/>
                <p:cNvSpPr>
                  <a:spLocks noChangeShapeType="1"/>
                </p:cNvSpPr>
                <p:nvPr/>
              </p:nvSpPr>
              <p:spPr bwMode="auto">
                <a:xfrm flipV="1">
                  <a:off x="4101" y="2013"/>
                  <a:ext cx="0" cy="4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63" name="Line 1316"/>
                <p:cNvSpPr>
                  <a:spLocks noChangeShapeType="1"/>
                </p:cNvSpPr>
                <p:nvPr/>
              </p:nvSpPr>
              <p:spPr bwMode="auto">
                <a:xfrm>
                  <a:off x="4107" y="2423"/>
                  <a:ext cx="5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64" name="Arc 1317"/>
                <p:cNvSpPr>
                  <a:spLocks/>
                </p:cNvSpPr>
                <p:nvPr/>
              </p:nvSpPr>
              <p:spPr bwMode="auto">
                <a:xfrm flipH="1" flipV="1">
                  <a:off x="4109" y="2068"/>
                  <a:ext cx="379" cy="331"/>
                </a:xfrm>
                <a:custGeom>
                  <a:avLst/>
                  <a:gdLst>
                    <a:gd name="T0" fmla="*/ 7 w 21600"/>
                    <a:gd name="T1" fmla="*/ 0 h 21600"/>
                    <a:gd name="T2" fmla="*/ 0 w 21600"/>
                    <a:gd name="T3" fmla="*/ 5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grpSp>
        <p:nvGrpSpPr>
          <p:cNvPr id="93528" name="Group 1318"/>
          <p:cNvGrpSpPr>
            <a:grpSpLocks/>
          </p:cNvGrpSpPr>
          <p:nvPr/>
        </p:nvGrpSpPr>
        <p:grpSpPr bwMode="auto">
          <a:xfrm>
            <a:off x="5429250" y="2222500"/>
            <a:ext cx="3481388" cy="4038600"/>
            <a:chOff x="1224" y="1416"/>
            <a:chExt cx="2193" cy="2544"/>
          </a:xfrm>
        </p:grpSpPr>
        <p:sp>
          <p:nvSpPr>
            <p:cNvPr id="107531" name="Line 1319"/>
            <p:cNvSpPr>
              <a:spLocks noChangeShapeType="1"/>
            </p:cNvSpPr>
            <p:nvPr/>
          </p:nvSpPr>
          <p:spPr bwMode="auto">
            <a:xfrm flipV="1">
              <a:off x="1500" y="2033"/>
              <a:ext cx="973" cy="313"/>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7532" name="Line 1320"/>
            <p:cNvSpPr>
              <a:spLocks noChangeShapeType="1"/>
            </p:cNvSpPr>
            <p:nvPr/>
          </p:nvSpPr>
          <p:spPr bwMode="auto">
            <a:xfrm flipV="1">
              <a:off x="1500" y="2373"/>
              <a:ext cx="1618" cy="1336"/>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7533" name="Line 1321"/>
            <p:cNvSpPr>
              <a:spLocks noChangeShapeType="1"/>
            </p:cNvSpPr>
            <p:nvPr/>
          </p:nvSpPr>
          <p:spPr bwMode="auto">
            <a:xfrm>
              <a:off x="1500" y="1682"/>
              <a:ext cx="1072" cy="1709"/>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7534" name="Rectangle 1322"/>
            <p:cNvSpPr>
              <a:spLocks noChangeArrowheads="1"/>
            </p:cNvSpPr>
            <p:nvPr/>
          </p:nvSpPr>
          <p:spPr bwMode="auto">
            <a:xfrm>
              <a:off x="1224" y="1416"/>
              <a:ext cx="464" cy="2544"/>
            </a:xfrm>
            <a:prstGeom prst="rect">
              <a:avLst/>
            </a:prstGeom>
            <a:solidFill>
              <a:srgbClr val="477BFD">
                <a:alpha val="50195"/>
              </a:srgbClr>
            </a:solidFill>
            <a:ln>
              <a:noFill/>
            </a:ln>
            <a:extLst>
              <a:ext uri="{91240B29-F687-4F45-9708-019B960494DF}">
                <a14:hiddenLine xmlns:a14="http://schemas.microsoft.com/office/drawing/2010/main" w="38100">
                  <a:solidFill>
                    <a:srgbClr val="000000"/>
                  </a:solidFill>
                  <a:miter lim="800000"/>
                  <a:headEnd type="none" w="lg" len="lg"/>
                  <a:tailEnd type="none" w="lg" len="lg"/>
                </a14:hiddenLine>
              </a:ext>
            </a:extLst>
          </p:spPr>
          <p:txBody>
            <a:bodyPr wrap="none" anchor="ctr"/>
            <a:lstStyle/>
            <a:p>
              <a:endParaRPr lang="en-US"/>
            </a:p>
          </p:txBody>
        </p:sp>
        <p:grpSp>
          <p:nvGrpSpPr>
            <p:cNvPr id="107535" name="Group 1323"/>
            <p:cNvGrpSpPr>
              <a:grpSpLocks/>
            </p:cNvGrpSpPr>
            <p:nvPr/>
          </p:nvGrpSpPr>
          <p:grpSpPr bwMode="auto">
            <a:xfrm>
              <a:off x="2308" y="1754"/>
              <a:ext cx="621" cy="511"/>
              <a:chOff x="2700" y="1858"/>
              <a:chExt cx="948" cy="780"/>
            </a:xfrm>
          </p:grpSpPr>
          <p:sp>
            <p:nvSpPr>
              <p:cNvPr id="107548" name="Rectangle 1324"/>
              <p:cNvSpPr>
                <a:spLocks noChangeArrowheads="1"/>
              </p:cNvSpPr>
              <p:nvPr/>
            </p:nvSpPr>
            <p:spPr bwMode="auto">
              <a:xfrm>
                <a:off x="2700" y="1858"/>
                <a:ext cx="948" cy="780"/>
              </a:xfrm>
              <a:prstGeom prst="rect">
                <a:avLst/>
              </a:prstGeom>
              <a:solidFill>
                <a:srgbClr val="3770FD">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07549" name="Group 1325"/>
              <p:cNvGrpSpPr>
                <a:grpSpLocks/>
              </p:cNvGrpSpPr>
              <p:nvPr/>
            </p:nvGrpSpPr>
            <p:grpSpPr bwMode="auto">
              <a:xfrm>
                <a:off x="2931" y="2061"/>
                <a:ext cx="506" cy="416"/>
                <a:chOff x="4101" y="2013"/>
                <a:chExt cx="506" cy="416"/>
              </a:xfrm>
            </p:grpSpPr>
            <p:sp>
              <p:nvSpPr>
                <p:cNvPr id="107550" name="Line 1326"/>
                <p:cNvSpPr>
                  <a:spLocks noChangeShapeType="1"/>
                </p:cNvSpPr>
                <p:nvPr/>
              </p:nvSpPr>
              <p:spPr bwMode="auto">
                <a:xfrm flipV="1">
                  <a:off x="4101" y="2013"/>
                  <a:ext cx="0" cy="4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51" name="Line 1327"/>
                <p:cNvSpPr>
                  <a:spLocks noChangeShapeType="1"/>
                </p:cNvSpPr>
                <p:nvPr/>
              </p:nvSpPr>
              <p:spPr bwMode="auto">
                <a:xfrm>
                  <a:off x="4107" y="2423"/>
                  <a:ext cx="5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52" name="Arc 1328"/>
                <p:cNvSpPr>
                  <a:spLocks/>
                </p:cNvSpPr>
                <p:nvPr/>
              </p:nvSpPr>
              <p:spPr bwMode="auto">
                <a:xfrm flipH="1" flipV="1">
                  <a:off x="4109" y="2068"/>
                  <a:ext cx="379" cy="331"/>
                </a:xfrm>
                <a:custGeom>
                  <a:avLst/>
                  <a:gdLst>
                    <a:gd name="T0" fmla="*/ 7 w 21600"/>
                    <a:gd name="T1" fmla="*/ 0 h 21600"/>
                    <a:gd name="T2" fmla="*/ 0 w 21600"/>
                    <a:gd name="T3" fmla="*/ 5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107536" name="Group 1329"/>
            <p:cNvGrpSpPr>
              <a:grpSpLocks/>
            </p:cNvGrpSpPr>
            <p:nvPr/>
          </p:nvGrpSpPr>
          <p:grpSpPr bwMode="auto">
            <a:xfrm>
              <a:off x="2796" y="2145"/>
              <a:ext cx="621" cy="511"/>
              <a:chOff x="2700" y="1858"/>
              <a:chExt cx="948" cy="780"/>
            </a:xfrm>
          </p:grpSpPr>
          <p:sp>
            <p:nvSpPr>
              <p:cNvPr id="107543" name="Rectangle 1330"/>
              <p:cNvSpPr>
                <a:spLocks noChangeArrowheads="1"/>
              </p:cNvSpPr>
              <p:nvPr/>
            </p:nvSpPr>
            <p:spPr bwMode="auto">
              <a:xfrm>
                <a:off x="2700" y="1858"/>
                <a:ext cx="948" cy="780"/>
              </a:xfrm>
              <a:prstGeom prst="rect">
                <a:avLst/>
              </a:prstGeom>
              <a:solidFill>
                <a:srgbClr val="3770FD">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07544" name="Group 1331"/>
              <p:cNvGrpSpPr>
                <a:grpSpLocks/>
              </p:cNvGrpSpPr>
              <p:nvPr/>
            </p:nvGrpSpPr>
            <p:grpSpPr bwMode="auto">
              <a:xfrm>
                <a:off x="2931" y="2061"/>
                <a:ext cx="506" cy="416"/>
                <a:chOff x="4101" y="2013"/>
                <a:chExt cx="506" cy="416"/>
              </a:xfrm>
            </p:grpSpPr>
            <p:sp>
              <p:nvSpPr>
                <p:cNvPr id="107545" name="Line 1332"/>
                <p:cNvSpPr>
                  <a:spLocks noChangeShapeType="1"/>
                </p:cNvSpPr>
                <p:nvPr/>
              </p:nvSpPr>
              <p:spPr bwMode="auto">
                <a:xfrm flipV="1">
                  <a:off x="4101" y="2013"/>
                  <a:ext cx="0" cy="4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46" name="Line 1333"/>
                <p:cNvSpPr>
                  <a:spLocks noChangeShapeType="1"/>
                </p:cNvSpPr>
                <p:nvPr/>
              </p:nvSpPr>
              <p:spPr bwMode="auto">
                <a:xfrm>
                  <a:off x="4107" y="2423"/>
                  <a:ext cx="5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47" name="Arc 1334"/>
                <p:cNvSpPr>
                  <a:spLocks/>
                </p:cNvSpPr>
                <p:nvPr/>
              </p:nvSpPr>
              <p:spPr bwMode="auto">
                <a:xfrm flipH="1" flipV="1">
                  <a:off x="4109" y="2068"/>
                  <a:ext cx="379" cy="331"/>
                </a:xfrm>
                <a:custGeom>
                  <a:avLst/>
                  <a:gdLst>
                    <a:gd name="T0" fmla="*/ 7 w 21600"/>
                    <a:gd name="T1" fmla="*/ 0 h 21600"/>
                    <a:gd name="T2" fmla="*/ 0 w 21600"/>
                    <a:gd name="T3" fmla="*/ 5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107537" name="Group 1335"/>
            <p:cNvGrpSpPr>
              <a:grpSpLocks/>
            </p:cNvGrpSpPr>
            <p:nvPr/>
          </p:nvGrpSpPr>
          <p:grpSpPr bwMode="auto">
            <a:xfrm>
              <a:off x="2223" y="3055"/>
              <a:ext cx="621" cy="511"/>
              <a:chOff x="2700" y="1858"/>
              <a:chExt cx="948" cy="780"/>
            </a:xfrm>
          </p:grpSpPr>
          <p:sp>
            <p:nvSpPr>
              <p:cNvPr id="107538" name="Rectangle 1336"/>
              <p:cNvSpPr>
                <a:spLocks noChangeArrowheads="1"/>
              </p:cNvSpPr>
              <p:nvPr/>
            </p:nvSpPr>
            <p:spPr bwMode="auto">
              <a:xfrm>
                <a:off x="2700" y="1858"/>
                <a:ext cx="948" cy="780"/>
              </a:xfrm>
              <a:prstGeom prst="rect">
                <a:avLst/>
              </a:prstGeom>
              <a:solidFill>
                <a:srgbClr val="3770FD">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07539" name="Group 1337"/>
              <p:cNvGrpSpPr>
                <a:grpSpLocks/>
              </p:cNvGrpSpPr>
              <p:nvPr/>
            </p:nvGrpSpPr>
            <p:grpSpPr bwMode="auto">
              <a:xfrm>
                <a:off x="2931" y="2061"/>
                <a:ext cx="506" cy="416"/>
                <a:chOff x="4101" y="2013"/>
                <a:chExt cx="506" cy="416"/>
              </a:xfrm>
            </p:grpSpPr>
            <p:sp>
              <p:nvSpPr>
                <p:cNvPr id="107540" name="Line 1338"/>
                <p:cNvSpPr>
                  <a:spLocks noChangeShapeType="1"/>
                </p:cNvSpPr>
                <p:nvPr/>
              </p:nvSpPr>
              <p:spPr bwMode="auto">
                <a:xfrm flipV="1">
                  <a:off x="4101" y="2013"/>
                  <a:ext cx="0" cy="4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41" name="Line 1339"/>
                <p:cNvSpPr>
                  <a:spLocks noChangeShapeType="1"/>
                </p:cNvSpPr>
                <p:nvPr/>
              </p:nvSpPr>
              <p:spPr bwMode="auto">
                <a:xfrm>
                  <a:off x="4107" y="2423"/>
                  <a:ext cx="5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42" name="Arc 1340"/>
                <p:cNvSpPr>
                  <a:spLocks/>
                </p:cNvSpPr>
                <p:nvPr/>
              </p:nvSpPr>
              <p:spPr bwMode="auto">
                <a:xfrm flipH="1" flipV="1">
                  <a:off x="4109" y="2068"/>
                  <a:ext cx="379" cy="331"/>
                </a:xfrm>
                <a:custGeom>
                  <a:avLst/>
                  <a:gdLst>
                    <a:gd name="T0" fmla="*/ 7 w 21600"/>
                    <a:gd name="T1" fmla="*/ 0 h 21600"/>
                    <a:gd name="T2" fmla="*/ 0 w 21600"/>
                    <a:gd name="T3" fmla="*/ 5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sp>
        <p:nvSpPr>
          <p:cNvPr id="2" name="Footer Placeholder 1"/>
          <p:cNvSpPr>
            <a:spLocks noGrp="1"/>
          </p:cNvSpPr>
          <p:nvPr>
            <p:ph type="ftr" sz="quarter" idx="11"/>
          </p:nvPr>
        </p:nvSpPr>
        <p:spPr/>
        <p:txBody>
          <a:bodyPr/>
          <a:lstStyle/>
          <a:p>
            <a:pPr>
              <a:defRPr/>
            </a:pPr>
            <a:r>
              <a:rPr lang="en-US"/>
              <a:t>© 2018 Warren B. Powell</a:t>
            </a:r>
            <a:endParaRPr lang="en-US" dirty="0"/>
          </a:p>
        </p:txBody>
      </p:sp>
    </p:spTree>
    <p:extLst>
      <p:ext uri="{BB962C8B-B14F-4D97-AF65-F5344CB8AC3E}">
        <p14:creationId xmlns:p14="http://schemas.microsoft.com/office/powerpoint/2010/main" val="42236751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3098"/>
                                        </p:tgtEl>
                                        <p:attrNameLst>
                                          <p:attrName>style.visibility</p:attrName>
                                        </p:attrNameLst>
                                      </p:cBhvr>
                                      <p:to>
                                        <p:strVal val="visible"/>
                                      </p:to>
                                    </p:set>
                                    <p:animEffect transition="in" filter="wipe(left)">
                                      <p:cBhvr>
                                        <p:cTn id="7" dur="500"/>
                                        <p:tgtEl>
                                          <p:spTgt spid="93098"/>
                                        </p:tgtEl>
                                      </p:cBhvr>
                                    </p:animEffect>
                                  </p:childTnLst>
                                  <p:subTnLst>
                                    <p:set>
                                      <p:cBhvr override="childStyle">
                                        <p:cTn dur="1" fill="hold" display="0" masterRel="nextClick" afterEffect="1"/>
                                        <p:tgtEl>
                                          <p:spTgt spid="93098"/>
                                        </p:tgtEl>
                                        <p:attrNameLst>
                                          <p:attrName>style.visibility</p:attrName>
                                        </p:attrNameLst>
                                      </p:cBhvr>
                                      <p:to>
                                        <p:strVal val="hidden"/>
                                      </p:to>
                                    </p:set>
                                  </p:sub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3507"/>
                                        </p:tgtEl>
                                        <p:attrNameLst>
                                          <p:attrName>style.visibility</p:attrName>
                                        </p:attrNameLst>
                                      </p:cBhvr>
                                      <p:to>
                                        <p:strVal val="visible"/>
                                      </p:to>
                                    </p:set>
                                    <p:animEffect transition="in" filter="wipe(left)">
                                      <p:cBhvr>
                                        <p:cTn id="11" dur="500"/>
                                        <p:tgtEl>
                                          <p:spTgt spid="93507"/>
                                        </p:tgtEl>
                                      </p:cBhvr>
                                    </p:animEffect>
                                  </p:childTnLst>
                                  <p:subTnLst>
                                    <p:set>
                                      <p:cBhvr override="childStyle">
                                        <p:cTn dur="1" fill="hold" display="0" masterRel="sameClick" afterEffect="1">
                                          <p:stCondLst>
                                            <p:cond evt="end" delay="0">
                                              <p:tn val="9"/>
                                            </p:cond>
                                          </p:stCondLst>
                                        </p:cTn>
                                        <p:tgtEl>
                                          <p:spTgt spid="93507"/>
                                        </p:tgtEl>
                                        <p:attrNameLst>
                                          <p:attrName>style.visibility</p:attrName>
                                        </p:attrNameLst>
                                      </p:cBhvr>
                                      <p:to>
                                        <p:strVal val="hidden"/>
                                      </p:to>
                                    </p:set>
                                  </p:sub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93514"/>
                                        </p:tgtEl>
                                        <p:attrNameLst>
                                          <p:attrName>style.visibility</p:attrName>
                                        </p:attrNameLst>
                                      </p:cBhvr>
                                      <p:to>
                                        <p:strVal val="visible"/>
                                      </p:to>
                                    </p:set>
                                    <p:animEffect transition="in" filter="wipe(left)">
                                      <p:cBhvr>
                                        <p:cTn id="15" dur="500"/>
                                        <p:tgtEl>
                                          <p:spTgt spid="93514"/>
                                        </p:tgtEl>
                                      </p:cBhvr>
                                    </p:animEffect>
                                  </p:childTnLst>
                                  <p:subTnLst>
                                    <p:set>
                                      <p:cBhvr override="childStyle">
                                        <p:cTn dur="1" fill="hold" display="0" masterRel="sameClick" afterEffect="1">
                                          <p:stCondLst>
                                            <p:cond evt="end" delay="0">
                                              <p:tn val="13"/>
                                            </p:cond>
                                          </p:stCondLst>
                                        </p:cTn>
                                        <p:tgtEl>
                                          <p:spTgt spid="93514"/>
                                        </p:tgtEl>
                                        <p:attrNameLst>
                                          <p:attrName>style.visibility</p:attrName>
                                        </p:attrNameLst>
                                      </p:cBhvr>
                                      <p:to>
                                        <p:strVal val="hidden"/>
                                      </p:to>
                                    </p:set>
                                  </p:sub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93521"/>
                                        </p:tgtEl>
                                        <p:attrNameLst>
                                          <p:attrName>style.visibility</p:attrName>
                                        </p:attrNameLst>
                                      </p:cBhvr>
                                      <p:to>
                                        <p:strVal val="visible"/>
                                      </p:to>
                                    </p:set>
                                    <p:animEffect transition="in" filter="wipe(left)">
                                      <p:cBhvr>
                                        <p:cTn id="19" dur="500"/>
                                        <p:tgtEl>
                                          <p:spTgt spid="93521"/>
                                        </p:tgtEl>
                                      </p:cBhvr>
                                    </p:animEffect>
                                  </p:childTnLst>
                                  <p:subTnLst>
                                    <p:set>
                                      <p:cBhvr override="childStyle">
                                        <p:cTn dur="1" fill="hold" display="0" masterRel="sameClick" afterEffect="1">
                                          <p:stCondLst>
                                            <p:cond evt="end" delay="0">
                                              <p:tn val="17"/>
                                            </p:cond>
                                          </p:stCondLst>
                                        </p:cTn>
                                        <p:tgtEl>
                                          <p:spTgt spid="93521"/>
                                        </p:tgtEl>
                                        <p:attrNameLst>
                                          <p:attrName>style.visibility</p:attrName>
                                        </p:attrNameLst>
                                      </p:cBhvr>
                                      <p:to>
                                        <p:strVal val="hidden"/>
                                      </p:to>
                                    </p:set>
                                  </p:sub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93528"/>
                                        </p:tgtEl>
                                        <p:attrNameLst>
                                          <p:attrName>style.visibility</p:attrName>
                                        </p:attrNameLst>
                                      </p:cBhvr>
                                      <p:to>
                                        <p:strVal val="visible"/>
                                      </p:to>
                                    </p:set>
                                    <p:animEffect transition="in" filter="wipe(left)">
                                      <p:cBhvr>
                                        <p:cTn id="23" dur="500"/>
                                        <p:tgtEl>
                                          <p:spTgt spid="93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572" name="Group 2"/>
          <p:cNvGrpSpPr>
            <a:grpSpLocks/>
          </p:cNvGrpSpPr>
          <p:nvPr/>
        </p:nvGrpSpPr>
        <p:grpSpPr bwMode="auto">
          <a:xfrm>
            <a:off x="1487488" y="2598738"/>
            <a:ext cx="6081712" cy="3332162"/>
            <a:chOff x="1449" y="1725"/>
            <a:chExt cx="3265" cy="1898"/>
          </a:xfrm>
        </p:grpSpPr>
        <p:grpSp>
          <p:nvGrpSpPr>
            <p:cNvPr id="109689" name="Group 3"/>
            <p:cNvGrpSpPr>
              <a:grpSpLocks/>
            </p:cNvGrpSpPr>
            <p:nvPr/>
          </p:nvGrpSpPr>
          <p:grpSpPr bwMode="auto">
            <a:xfrm>
              <a:off x="3772" y="2690"/>
              <a:ext cx="894" cy="596"/>
              <a:chOff x="3772" y="2690"/>
              <a:chExt cx="894" cy="596"/>
            </a:xfrm>
          </p:grpSpPr>
          <p:sp>
            <p:nvSpPr>
              <p:cNvPr id="110909" name="Freeform 4"/>
              <p:cNvSpPr>
                <a:spLocks/>
              </p:cNvSpPr>
              <p:nvPr/>
            </p:nvSpPr>
            <p:spPr bwMode="auto">
              <a:xfrm>
                <a:off x="4538" y="2690"/>
                <a:ext cx="128" cy="104"/>
              </a:xfrm>
              <a:custGeom>
                <a:avLst/>
                <a:gdLst>
                  <a:gd name="T0" fmla="*/ 128 w 128"/>
                  <a:gd name="T1" fmla="*/ 0 h 104"/>
                  <a:gd name="T2" fmla="*/ 40 w 128"/>
                  <a:gd name="T3" fmla="*/ 104 h 104"/>
                  <a:gd name="T4" fmla="*/ 16 w 128"/>
                  <a:gd name="T5" fmla="*/ 72 h 104"/>
                  <a:gd name="T6" fmla="*/ 0 w 128"/>
                  <a:gd name="T7" fmla="*/ 48 h 104"/>
                  <a:gd name="T8" fmla="*/ 128 w 128"/>
                  <a:gd name="T9" fmla="*/ 0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128" y="0"/>
                    </a:moveTo>
                    <a:lnTo>
                      <a:pt x="40" y="104"/>
                    </a:lnTo>
                    <a:lnTo>
                      <a:pt x="16" y="72"/>
                    </a:lnTo>
                    <a:lnTo>
                      <a:pt x="0" y="48"/>
                    </a:lnTo>
                    <a:lnTo>
                      <a:pt x="128" y="0"/>
                    </a:lnTo>
                    <a:close/>
                  </a:path>
                </a:pathLst>
              </a:custGeom>
              <a:solidFill>
                <a:schemeClr val="bg2"/>
              </a:solidFill>
              <a:ln w="9525">
                <a:solidFill>
                  <a:schemeClr val="bg2"/>
                </a:solidFill>
                <a:round/>
                <a:headEnd/>
                <a:tailEnd/>
              </a:ln>
            </p:spPr>
            <p:txBody>
              <a:bodyPr/>
              <a:lstStyle/>
              <a:p>
                <a:endParaRPr lang="en-US"/>
              </a:p>
            </p:txBody>
          </p:sp>
          <p:sp>
            <p:nvSpPr>
              <p:cNvPr id="110910" name="Line 5"/>
              <p:cNvSpPr>
                <a:spLocks noChangeShapeType="1"/>
              </p:cNvSpPr>
              <p:nvPr/>
            </p:nvSpPr>
            <p:spPr bwMode="auto">
              <a:xfrm flipV="1">
                <a:off x="3772" y="2757"/>
                <a:ext cx="790" cy="52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690" name="Group 6"/>
            <p:cNvGrpSpPr>
              <a:grpSpLocks/>
            </p:cNvGrpSpPr>
            <p:nvPr/>
          </p:nvGrpSpPr>
          <p:grpSpPr bwMode="auto">
            <a:xfrm>
              <a:off x="1944" y="2690"/>
              <a:ext cx="894" cy="596"/>
              <a:chOff x="1944" y="2690"/>
              <a:chExt cx="894" cy="596"/>
            </a:xfrm>
          </p:grpSpPr>
          <p:sp>
            <p:nvSpPr>
              <p:cNvPr id="110907" name="Freeform 7"/>
              <p:cNvSpPr>
                <a:spLocks/>
              </p:cNvSpPr>
              <p:nvPr/>
            </p:nvSpPr>
            <p:spPr bwMode="auto">
              <a:xfrm>
                <a:off x="2702" y="2690"/>
                <a:ext cx="136" cy="104"/>
              </a:xfrm>
              <a:custGeom>
                <a:avLst/>
                <a:gdLst>
                  <a:gd name="T0" fmla="*/ 136 w 136"/>
                  <a:gd name="T1" fmla="*/ 0 h 104"/>
                  <a:gd name="T2" fmla="*/ 40 w 136"/>
                  <a:gd name="T3" fmla="*/ 104 h 104"/>
                  <a:gd name="T4" fmla="*/ 24 w 136"/>
                  <a:gd name="T5" fmla="*/ 72 h 104"/>
                  <a:gd name="T6" fmla="*/ 0 w 136"/>
                  <a:gd name="T7" fmla="*/ 48 h 104"/>
                  <a:gd name="T8" fmla="*/ 136 w 136"/>
                  <a:gd name="T9" fmla="*/ 0 h 104"/>
                  <a:gd name="T10" fmla="*/ 0 60000 65536"/>
                  <a:gd name="T11" fmla="*/ 0 60000 65536"/>
                  <a:gd name="T12" fmla="*/ 0 60000 65536"/>
                  <a:gd name="T13" fmla="*/ 0 60000 65536"/>
                  <a:gd name="T14" fmla="*/ 0 60000 65536"/>
                  <a:gd name="T15" fmla="*/ 0 w 136"/>
                  <a:gd name="T16" fmla="*/ 0 h 104"/>
                  <a:gd name="T17" fmla="*/ 136 w 136"/>
                  <a:gd name="T18" fmla="*/ 104 h 104"/>
                </a:gdLst>
                <a:ahLst/>
                <a:cxnLst>
                  <a:cxn ang="T10">
                    <a:pos x="T0" y="T1"/>
                  </a:cxn>
                  <a:cxn ang="T11">
                    <a:pos x="T2" y="T3"/>
                  </a:cxn>
                  <a:cxn ang="T12">
                    <a:pos x="T4" y="T5"/>
                  </a:cxn>
                  <a:cxn ang="T13">
                    <a:pos x="T6" y="T7"/>
                  </a:cxn>
                  <a:cxn ang="T14">
                    <a:pos x="T8" y="T9"/>
                  </a:cxn>
                </a:cxnLst>
                <a:rect l="T15" t="T16" r="T17" b="T18"/>
                <a:pathLst>
                  <a:path w="136" h="104">
                    <a:moveTo>
                      <a:pt x="136" y="0"/>
                    </a:moveTo>
                    <a:lnTo>
                      <a:pt x="40" y="104"/>
                    </a:lnTo>
                    <a:lnTo>
                      <a:pt x="24" y="72"/>
                    </a:lnTo>
                    <a:lnTo>
                      <a:pt x="0" y="48"/>
                    </a:lnTo>
                    <a:lnTo>
                      <a:pt x="136" y="0"/>
                    </a:lnTo>
                    <a:close/>
                  </a:path>
                </a:pathLst>
              </a:custGeom>
              <a:solidFill>
                <a:schemeClr val="bg2"/>
              </a:solidFill>
              <a:ln w="9525">
                <a:solidFill>
                  <a:schemeClr val="bg2"/>
                </a:solidFill>
                <a:round/>
                <a:headEnd/>
                <a:tailEnd/>
              </a:ln>
            </p:spPr>
            <p:txBody>
              <a:bodyPr/>
              <a:lstStyle/>
              <a:p>
                <a:endParaRPr lang="en-US"/>
              </a:p>
            </p:txBody>
          </p:sp>
          <p:sp>
            <p:nvSpPr>
              <p:cNvPr id="110908" name="Line 8"/>
              <p:cNvSpPr>
                <a:spLocks noChangeShapeType="1"/>
              </p:cNvSpPr>
              <p:nvPr/>
            </p:nvSpPr>
            <p:spPr bwMode="auto">
              <a:xfrm flipV="1">
                <a:off x="1944" y="2758"/>
                <a:ext cx="790" cy="528"/>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691" name="Group 9"/>
            <p:cNvGrpSpPr>
              <a:grpSpLocks/>
            </p:cNvGrpSpPr>
            <p:nvPr/>
          </p:nvGrpSpPr>
          <p:grpSpPr bwMode="auto">
            <a:xfrm>
              <a:off x="1483" y="2379"/>
              <a:ext cx="429" cy="598"/>
              <a:chOff x="1483" y="2379"/>
              <a:chExt cx="429" cy="598"/>
            </a:xfrm>
          </p:grpSpPr>
          <p:sp>
            <p:nvSpPr>
              <p:cNvPr id="110905" name="Freeform 10"/>
              <p:cNvSpPr>
                <a:spLocks/>
              </p:cNvSpPr>
              <p:nvPr/>
            </p:nvSpPr>
            <p:spPr bwMode="auto">
              <a:xfrm>
                <a:off x="1808" y="2379"/>
                <a:ext cx="104" cy="136"/>
              </a:xfrm>
              <a:custGeom>
                <a:avLst/>
                <a:gdLst>
                  <a:gd name="T0" fmla="*/ 104 w 104"/>
                  <a:gd name="T1" fmla="*/ 0 h 136"/>
                  <a:gd name="T2" fmla="*/ 56 w 104"/>
                  <a:gd name="T3" fmla="*/ 136 h 136"/>
                  <a:gd name="T4" fmla="*/ 32 w 104"/>
                  <a:gd name="T5" fmla="*/ 112 h 136"/>
                  <a:gd name="T6" fmla="*/ 0 w 104"/>
                  <a:gd name="T7" fmla="*/ 96 h 136"/>
                  <a:gd name="T8" fmla="*/ 104 w 104"/>
                  <a:gd name="T9" fmla="*/ 0 h 136"/>
                  <a:gd name="T10" fmla="*/ 0 60000 65536"/>
                  <a:gd name="T11" fmla="*/ 0 60000 65536"/>
                  <a:gd name="T12" fmla="*/ 0 60000 65536"/>
                  <a:gd name="T13" fmla="*/ 0 60000 65536"/>
                  <a:gd name="T14" fmla="*/ 0 60000 65536"/>
                  <a:gd name="T15" fmla="*/ 0 w 104"/>
                  <a:gd name="T16" fmla="*/ 0 h 136"/>
                  <a:gd name="T17" fmla="*/ 104 w 104"/>
                  <a:gd name="T18" fmla="*/ 136 h 136"/>
                </a:gdLst>
                <a:ahLst/>
                <a:cxnLst>
                  <a:cxn ang="T10">
                    <a:pos x="T0" y="T1"/>
                  </a:cxn>
                  <a:cxn ang="T11">
                    <a:pos x="T2" y="T3"/>
                  </a:cxn>
                  <a:cxn ang="T12">
                    <a:pos x="T4" y="T5"/>
                  </a:cxn>
                  <a:cxn ang="T13">
                    <a:pos x="T6" y="T7"/>
                  </a:cxn>
                  <a:cxn ang="T14">
                    <a:pos x="T8" y="T9"/>
                  </a:cxn>
                </a:cxnLst>
                <a:rect l="T15" t="T16" r="T17" b="T18"/>
                <a:pathLst>
                  <a:path w="104" h="136">
                    <a:moveTo>
                      <a:pt x="104" y="0"/>
                    </a:moveTo>
                    <a:lnTo>
                      <a:pt x="56" y="136"/>
                    </a:lnTo>
                    <a:lnTo>
                      <a:pt x="32" y="112"/>
                    </a:lnTo>
                    <a:lnTo>
                      <a:pt x="0" y="96"/>
                    </a:lnTo>
                    <a:lnTo>
                      <a:pt x="104" y="0"/>
                    </a:lnTo>
                    <a:close/>
                  </a:path>
                </a:pathLst>
              </a:custGeom>
              <a:solidFill>
                <a:schemeClr val="bg2"/>
              </a:solidFill>
              <a:ln w="9525">
                <a:solidFill>
                  <a:schemeClr val="bg2"/>
                </a:solidFill>
                <a:round/>
                <a:headEnd/>
                <a:tailEnd/>
              </a:ln>
            </p:spPr>
            <p:txBody>
              <a:bodyPr/>
              <a:lstStyle/>
              <a:p>
                <a:endParaRPr lang="en-US"/>
              </a:p>
            </p:txBody>
          </p:sp>
          <p:sp>
            <p:nvSpPr>
              <p:cNvPr id="110906" name="Line 11"/>
              <p:cNvSpPr>
                <a:spLocks noChangeShapeType="1"/>
              </p:cNvSpPr>
              <p:nvPr/>
            </p:nvSpPr>
            <p:spPr bwMode="auto">
              <a:xfrm flipV="1">
                <a:off x="1483" y="2483"/>
                <a:ext cx="362" cy="49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692" name="Group 12"/>
            <p:cNvGrpSpPr>
              <a:grpSpLocks/>
            </p:cNvGrpSpPr>
            <p:nvPr/>
          </p:nvGrpSpPr>
          <p:grpSpPr bwMode="auto">
            <a:xfrm>
              <a:off x="1936" y="2379"/>
              <a:ext cx="894" cy="604"/>
              <a:chOff x="1936" y="2379"/>
              <a:chExt cx="894" cy="604"/>
            </a:xfrm>
          </p:grpSpPr>
          <p:sp>
            <p:nvSpPr>
              <p:cNvPr id="110903" name="Freeform 13"/>
              <p:cNvSpPr>
                <a:spLocks/>
              </p:cNvSpPr>
              <p:nvPr/>
            </p:nvSpPr>
            <p:spPr bwMode="auto">
              <a:xfrm>
                <a:off x="2702" y="2379"/>
                <a:ext cx="128" cy="104"/>
              </a:xfrm>
              <a:custGeom>
                <a:avLst/>
                <a:gdLst>
                  <a:gd name="T0" fmla="*/ 128 w 128"/>
                  <a:gd name="T1" fmla="*/ 0 h 104"/>
                  <a:gd name="T2" fmla="*/ 40 w 128"/>
                  <a:gd name="T3" fmla="*/ 104 h 104"/>
                  <a:gd name="T4" fmla="*/ 16 w 128"/>
                  <a:gd name="T5" fmla="*/ 80 h 104"/>
                  <a:gd name="T6" fmla="*/ 0 w 128"/>
                  <a:gd name="T7" fmla="*/ 48 h 104"/>
                  <a:gd name="T8" fmla="*/ 128 w 128"/>
                  <a:gd name="T9" fmla="*/ 0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128" y="0"/>
                    </a:moveTo>
                    <a:lnTo>
                      <a:pt x="40" y="104"/>
                    </a:lnTo>
                    <a:lnTo>
                      <a:pt x="16" y="80"/>
                    </a:lnTo>
                    <a:lnTo>
                      <a:pt x="0" y="48"/>
                    </a:lnTo>
                    <a:lnTo>
                      <a:pt x="128" y="0"/>
                    </a:lnTo>
                    <a:close/>
                  </a:path>
                </a:pathLst>
              </a:custGeom>
              <a:solidFill>
                <a:schemeClr val="bg2"/>
              </a:solidFill>
              <a:ln w="9525">
                <a:solidFill>
                  <a:schemeClr val="bg2"/>
                </a:solidFill>
                <a:round/>
                <a:headEnd/>
                <a:tailEnd/>
              </a:ln>
            </p:spPr>
            <p:txBody>
              <a:bodyPr/>
              <a:lstStyle/>
              <a:p>
                <a:endParaRPr lang="en-US"/>
              </a:p>
            </p:txBody>
          </p:sp>
          <p:sp>
            <p:nvSpPr>
              <p:cNvPr id="110904" name="Line 14"/>
              <p:cNvSpPr>
                <a:spLocks noChangeShapeType="1"/>
              </p:cNvSpPr>
              <p:nvPr/>
            </p:nvSpPr>
            <p:spPr bwMode="auto">
              <a:xfrm flipV="1">
                <a:off x="1936" y="2455"/>
                <a:ext cx="790" cy="528"/>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693" name="Group 15"/>
            <p:cNvGrpSpPr>
              <a:grpSpLocks/>
            </p:cNvGrpSpPr>
            <p:nvPr/>
          </p:nvGrpSpPr>
          <p:grpSpPr bwMode="auto">
            <a:xfrm>
              <a:off x="1952" y="2076"/>
              <a:ext cx="886" cy="290"/>
              <a:chOff x="1952" y="2076"/>
              <a:chExt cx="886" cy="290"/>
            </a:xfrm>
          </p:grpSpPr>
          <p:sp>
            <p:nvSpPr>
              <p:cNvPr id="110901" name="Freeform 16"/>
              <p:cNvSpPr>
                <a:spLocks/>
              </p:cNvSpPr>
              <p:nvPr/>
            </p:nvSpPr>
            <p:spPr bwMode="auto">
              <a:xfrm>
                <a:off x="2702" y="2076"/>
                <a:ext cx="136" cy="72"/>
              </a:xfrm>
              <a:custGeom>
                <a:avLst/>
                <a:gdLst>
                  <a:gd name="T0" fmla="*/ 136 w 136"/>
                  <a:gd name="T1" fmla="*/ 0 h 72"/>
                  <a:gd name="T2" fmla="*/ 16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16"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10902" name="Line 17"/>
              <p:cNvSpPr>
                <a:spLocks noChangeShapeType="1"/>
              </p:cNvSpPr>
              <p:nvPr/>
            </p:nvSpPr>
            <p:spPr bwMode="auto">
              <a:xfrm flipV="1">
                <a:off x="1952" y="2114"/>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694" name="Group 18"/>
            <p:cNvGrpSpPr>
              <a:grpSpLocks/>
            </p:cNvGrpSpPr>
            <p:nvPr/>
          </p:nvGrpSpPr>
          <p:grpSpPr bwMode="auto">
            <a:xfrm>
              <a:off x="1481" y="1769"/>
              <a:ext cx="894" cy="283"/>
              <a:chOff x="1481" y="1769"/>
              <a:chExt cx="894" cy="283"/>
            </a:xfrm>
          </p:grpSpPr>
          <p:sp>
            <p:nvSpPr>
              <p:cNvPr id="110899" name="Freeform 19"/>
              <p:cNvSpPr>
                <a:spLocks/>
              </p:cNvSpPr>
              <p:nvPr/>
            </p:nvSpPr>
            <p:spPr bwMode="auto">
              <a:xfrm>
                <a:off x="2231" y="1980"/>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72"/>
                    </a:moveTo>
                    <a:lnTo>
                      <a:pt x="0" y="64"/>
                    </a:lnTo>
                    <a:lnTo>
                      <a:pt x="16" y="32"/>
                    </a:lnTo>
                    <a:lnTo>
                      <a:pt x="24" y="0"/>
                    </a:lnTo>
                    <a:lnTo>
                      <a:pt x="144" y="72"/>
                    </a:lnTo>
                    <a:close/>
                  </a:path>
                </a:pathLst>
              </a:custGeom>
              <a:solidFill>
                <a:schemeClr val="bg2"/>
              </a:solidFill>
              <a:ln w="9525">
                <a:solidFill>
                  <a:schemeClr val="bg2"/>
                </a:solidFill>
                <a:round/>
                <a:headEnd/>
                <a:tailEnd/>
              </a:ln>
            </p:spPr>
            <p:txBody>
              <a:bodyPr/>
              <a:lstStyle/>
              <a:p>
                <a:endParaRPr lang="en-US"/>
              </a:p>
            </p:txBody>
          </p:sp>
          <p:sp>
            <p:nvSpPr>
              <p:cNvPr id="110900" name="Line 20"/>
              <p:cNvSpPr>
                <a:spLocks noChangeShapeType="1"/>
              </p:cNvSpPr>
              <p:nvPr/>
            </p:nvSpPr>
            <p:spPr bwMode="auto">
              <a:xfrm>
                <a:off x="1481" y="1769"/>
                <a:ext cx="774"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9695" name="Oval 21"/>
            <p:cNvSpPr>
              <a:spLocks noChangeArrowheads="1"/>
            </p:cNvSpPr>
            <p:nvPr/>
          </p:nvSpPr>
          <p:spPr bwMode="auto">
            <a:xfrm>
              <a:off x="1457" y="1741"/>
              <a:ext cx="32" cy="40"/>
            </a:xfrm>
            <a:prstGeom prst="ellipse">
              <a:avLst/>
            </a:prstGeom>
            <a:solidFill>
              <a:schemeClr val="bg2"/>
            </a:solidFill>
            <a:ln w="9525">
              <a:solidFill>
                <a:schemeClr val="bg2"/>
              </a:solidFill>
              <a:round/>
              <a:headEnd/>
              <a:tailEnd/>
            </a:ln>
          </p:spPr>
          <p:txBody>
            <a:bodyPr/>
            <a:lstStyle/>
            <a:p>
              <a:endParaRPr lang="en-US"/>
            </a:p>
          </p:txBody>
        </p:sp>
        <p:sp>
          <p:nvSpPr>
            <p:cNvPr id="109696" name="Oval 22"/>
            <p:cNvSpPr>
              <a:spLocks noChangeArrowheads="1"/>
            </p:cNvSpPr>
            <p:nvPr/>
          </p:nvSpPr>
          <p:spPr bwMode="auto">
            <a:xfrm>
              <a:off x="1457" y="1741"/>
              <a:ext cx="32" cy="40"/>
            </a:xfrm>
            <a:prstGeom prst="ellipse">
              <a:avLst/>
            </a:prstGeom>
            <a:solidFill>
              <a:schemeClr val="bg2"/>
            </a:solidFill>
            <a:ln w="25400">
              <a:solidFill>
                <a:schemeClr val="bg2"/>
              </a:solidFill>
              <a:round/>
              <a:headEnd/>
              <a:tailEnd/>
            </a:ln>
          </p:spPr>
          <p:txBody>
            <a:bodyPr/>
            <a:lstStyle/>
            <a:p>
              <a:endParaRPr lang="en-US"/>
            </a:p>
          </p:txBody>
        </p:sp>
        <p:sp>
          <p:nvSpPr>
            <p:cNvPr id="109697" name="Oval 23"/>
            <p:cNvSpPr>
              <a:spLocks noChangeArrowheads="1"/>
            </p:cNvSpPr>
            <p:nvPr/>
          </p:nvSpPr>
          <p:spPr bwMode="auto">
            <a:xfrm>
              <a:off x="1457" y="2044"/>
              <a:ext cx="40" cy="40"/>
            </a:xfrm>
            <a:prstGeom prst="ellipse">
              <a:avLst/>
            </a:prstGeom>
            <a:solidFill>
              <a:schemeClr val="bg2"/>
            </a:solidFill>
            <a:ln w="9525">
              <a:solidFill>
                <a:schemeClr val="bg2"/>
              </a:solidFill>
              <a:round/>
              <a:headEnd/>
              <a:tailEnd/>
            </a:ln>
          </p:spPr>
          <p:txBody>
            <a:bodyPr/>
            <a:lstStyle/>
            <a:p>
              <a:endParaRPr lang="en-US"/>
            </a:p>
          </p:txBody>
        </p:sp>
        <p:sp>
          <p:nvSpPr>
            <p:cNvPr id="109698" name="Oval 24"/>
            <p:cNvSpPr>
              <a:spLocks noChangeArrowheads="1"/>
            </p:cNvSpPr>
            <p:nvPr/>
          </p:nvSpPr>
          <p:spPr bwMode="auto">
            <a:xfrm>
              <a:off x="1457" y="2044"/>
              <a:ext cx="40" cy="40"/>
            </a:xfrm>
            <a:prstGeom prst="ellipse">
              <a:avLst/>
            </a:prstGeom>
            <a:solidFill>
              <a:schemeClr val="bg2"/>
            </a:solidFill>
            <a:ln w="25400">
              <a:solidFill>
                <a:schemeClr val="bg2"/>
              </a:solidFill>
              <a:round/>
              <a:headEnd/>
              <a:tailEnd/>
            </a:ln>
          </p:spPr>
          <p:txBody>
            <a:bodyPr/>
            <a:lstStyle/>
            <a:p>
              <a:endParaRPr lang="en-US"/>
            </a:p>
          </p:txBody>
        </p:sp>
        <p:sp>
          <p:nvSpPr>
            <p:cNvPr id="109699" name="Oval 25"/>
            <p:cNvSpPr>
              <a:spLocks noChangeArrowheads="1"/>
            </p:cNvSpPr>
            <p:nvPr/>
          </p:nvSpPr>
          <p:spPr bwMode="auto">
            <a:xfrm>
              <a:off x="1457" y="2355"/>
              <a:ext cx="40" cy="32"/>
            </a:xfrm>
            <a:prstGeom prst="ellipse">
              <a:avLst/>
            </a:prstGeom>
            <a:solidFill>
              <a:schemeClr val="bg2"/>
            </a:solidFill>
            <a:ln w="9525">
              <a:solidFill>
                <a:schemeClr val="bg2"/>
              </a:solidFill>
              <a:round/>
              <a:headEnd/>
              <a:tailEnd/>
            </a:ln>
          </p:spPr>
          <p:txBody>
            <a:bodyPr/>
            <a:lstStyle/>
            <a:p>
              <a:endParaRPr lang="en-US"/>
            </a:p>
          </p:txBody>
        </p:sp>
        <p:sp>
          <p:nvSpPr>
            <p:cNvPr id="109700" name="Oval 26"/>
            <p:cNvSpPr>
              <a:spLocks noChangeArrowheads="1"/>
            </p:cNvSpPr>
            <p:nvPr/>
          </p:nvSpPr>
          <p:spPr bwMode="auto">
            <a:xfrm>
              <a:off x="1457" y="2355"/>
              <a:ext cx="40" cy="32"/>
            </a:xfrm>
            <a:prstGeom prst="ellipse">
              <a:avLst/>
            </a:prstGeom>
            <a:solidFill>
              <a:schemeClr val="bg2"/>
            </a:solidFill>
            <a:ln w="25400">
              <a:solidFill>
                <a:schemeClr val="bg2"/>
              </a:solidFill>
              <a:round/>
              <a:headEnd/>
              <a:tailEnd/>
            </a:ln>
          </p:spPr>
          <p:txBody>
            <a:bodyPr/>
            <a:lstStyle/>
            <a:p>
              <a:endParaRPr lang="en-US"/>
            </a:p>
          </p:txBody>
        </p:sp>
        <p:sp>
          <p:nvSpPr>
            <p:cNvPr id="109701" name="Oval 27"/>
            <p:cNvSpPr>
              <a:spLocks noChangeArrowheads="1"/>
            </p:cNvSpPr>
            <p:nvPr/>
          </p:nvSpPr>
          <p:spPr bwMode="auto">
            <a:xfrm>
              <a:off x="1457" y="2658"/>
              <a:ext cx="32" cy="32"/>
            </a:xfrm>
            <a:prstGeom prst="ellipse">
              <a:avLst/>
            </a:prstGeom>
            <a:solidFill>
              <a:schemeClr val="bg2"/>
            </a:solidFill>
            <a:ln w="9525">
              <a:solidFill>
                <a:schemeClr val="bg2"/>
              </a:solidFill>
              <a:round/>
              <a:headEnd/>
              <a:tailEnd/>
            </a:ln>
          </p:spPr>
          <p:txBody>
            <a:bodyPr/>
            <a:lstStyle/>
            <a:p>
              <a:endParaRPr lang="en-US"/>
            </a:p>
          </p:txBody>
        </p:sp>
        <p:sp>
          <p:nvSpPr>
            <p:cNvPr id="109702" name="Oval 28"/>
            <p:cNvSpPr>
              <a:spLocks noChangeArrowheads="1"/>
            </p:cNvSpPr>
            <p:nvPr/>
          </p:nvSpPr>
          <p:spPr bwMode="auto">
            <a:xfrm>
              <a:off x="1457" y="2658"/>
              <a:ext cx="32" cy="32"/>
            </a:xfrm>
            <a:prstGeom prst="ellipse">
              <a:avLst/>
            </a:prstGeom>
            <a:solidFill>
              <a:schemeClr val="bg2"/>
            </a:solidFill>
            <a:ln w="25400">
              <a:solidFill>
                <a:schemeClr val="bg2"/>
              </a:solidFill>
              <a:round/>
              <a:headEnd/>
              <a:tailEnd/>
            </a:ln>
          </p:spPr>
          <p:txBody>
            <a:bodyPr/>
            <a:lstStyle/>
            <a:p>
              <a:endParaRPr lang="en-US"/>
            </a:p>
          </p:txBody>
        </p:sp>
        <p:sp>
          <p:nvSpPr>
            <p:cNvPr id="109703" name="Oval 29"/>
            <p:cNvSpPr>
              <a:spLocks noChangeArrowheads="1"/>
            </p:cNvSpPr>
            <p:nvPr/>
          </p:nvSpPr>
          <p:spPr bwMode="auto">
            <a:xfrm>
              <a:off x="1449" y="2969"/>
              <a:ext cx="40" cy="32"/>
            </a:xfrm>
            <a:prstGeom prst="ellipse">
              <a:avLst/>
            </a:prstGeom>
            <a:solidFill>
              <a:schemeClr val="bg2"/>
            </a:solidFill>
            <a:ln w="9525">
              <a:solidFill>
                <a:schemeClr val="bg2"/>
              </a:solidFill>
              <a:round/>
              <a:headEnd/>
              <a:tailEnd/>
            </a:ln>
          </p:spPr>
          <p:txBody>
            <a:bodyPr/>
            <a:lstStyle/>
            <a:p>
              <a:endParaRPr lang="en-US"/>
            </a:p>
          </p:txBody>
        </p:sp>
        <p:sp>
          <p:nvSpPr>
            <p:cNvPr id="109704" name="Oval 30"/>
            <p:cNvSpPr>
              <a:spLocks noChangeArrowheads="1"/>
            </p:cNvSpPr>
            <p:nvPr/>
          </p:nvSpPr>
          <p:spPr bwMode="auto">
            <a:xfrm>
              <a:off x="1449" y="2969"/>
              <a:ext cx="40" cy="32"/>
            </a:xfrm>
            <a:prstGeom prst="ellipse">
              <a:avLst/>
            </a:prstGeom>
            <a:solidFill>
              <a:schemeClr val="bg2"/>
            </a:solidFill>
            <a:ln w="25400">
              <a:solidFill>
                <a:schemeClr val="bg2"/>
              </a:solidFill>
              <a:round/>
              <a:headEnd/>
              <a:tailEnd/>
            </a:ln>
          </p:spPr>
          <p:txBody>
            <a:bodyPr/>
            <a:lstStyle/>
            <a:p>
              <a:endParaRPr lang="en-US"/>
            </a:p>
          </p:txBody>
        </p:sp>
        <p:grpSp>
          <p:nvGrpSpPr>
            <p:cNvPr id="109705" name="Group 31"/>
            <p:cNvGrpSpPr>
              <a:grpSpLocks/>
            </p:cNvGrpSpPr>
            <p:nvPr/>
          </p:nvGrpSpPr>
          <p:grpSpPr bwMode="auto">
            <a:xfrm>
              <a:off x="1912" y="1741"/>
              <a:ext cx="40" cy="1260"/>
              <a:chOff x="1912" y="1741"/>
              <a:chExt cx="40" cy="1260"/>
            </a:xfrm>
          </p:grpSpPr>
          <p:sp>
            <p:nvSpPr>
              <p:cNvPr id="110889" name="Oval 32"/>
              <p:cNvSpPr>
                <a:spLocks noChangeArrowheads="1"/>
              </p:cNvSpPr>
              <p:nvPr/>
            </p:nvSpPr>
            <p:spPr bwMode="auto">
              <a:xfrm>
                <a:off x="1920" y="1741"/>
                <a:ext cx="32" cy="32"/>
              </a:xfrm>
              <a:prstGeom prst="ellipse">
                <a:avLst/>
              </a:prstGeom>
              <a:solidFill>
                <a:schemeClr val="bg2"/>
              </a:solidFill>
              <a:ln w="9525">
                <a:solidFill>
                  <a:schemeClr val="bg2"/>
                </a:solidFill>
                <a:round/>
                <a:headEnd/>
                <a:tailEnd/>
              </a:ln>
            </p:spPr>
            <p:txBody>
              <a:bodyPr/>
              <a:lstStyle/>
              <a:p>
                <a:endParaRPr lang="en-US"/>
              </a:p>
            </p:txBody>
          </p:sp>
          <p:sp>
            <p:nvSpPr>
              <p:cNvPr id="110890" name="Oval 33"/>
              <p:cNvSpPr>
                <a:spLocks noChangeArrowheads="1"/>
              </p:cNvSpPr>
              <p:nvPr/>
            </p:nvSpPr>
            <p:spPr bwMode="auto">
              <a:xfrm>
                <a:off x="1920" y="1741"/>
                <a:ext cx="32" cy="32"/>
              </a:xfrm>
              <a:prstGeom prst="ellipse">
                <a:avLst/>
              </a:prstGeom>
              <a:solidFill>
                <a:schemeClr val="bg2"/>
              </a:solidFill>
              <a:ln w="25400">
                <a:solidFill>
                  <a:schemeClr val="bg2"/>
                </a:solidFill>
                <a:round/>
                <a:headEnd/>
                <a:tailEnd/>
              </a:ln>
            </p:spPr>
            <p:txBody>
              <a:bodyPr/>
              <a:lstStyle/>
              <a:p>
                <a:endParaRPr lang="en-US"/>
              </a:p>
            </p:txBody>
          </p:sp>
          <p:sp>
            <p:nvSpPr>
              <p:cNvPr id="110891" name="Oval 34"/>
              <p:cNvSpPr>
                <a:spLocks noChangeArrowheads="1"/>
              </p:cNvSpPr>
              <p:nvPr/>
            </p:nvSpPr>
            <p:spPr bwMode="auto">
              <a:xfrm>
                <a:off x="1920" y="2044"/>
                <a:ext cx="32" cy="32"/>
              </a:xfrm>
              <a:prstGeom prst="ellipse">
                <a:avLst/>
              </a:prstGeom>
              <a:solidFill>
                <a:schemeClr val="bg2"/>
              </a:solidFill>
              <a:ln w="9525">
                <a:solidFill>
                  <a:schemeClr val="bg2"/>
                </a:solidFill>
                <a:round/>
                <a:headEnd/>
                <a:tailEnd/>
              </a:ln>
            </p:spPr>
            <p:txBody>
              <a:bodyPr/>
              <a:lstStyle/>
              <a:p>
                <a:endParaRPr lang="en-US"/>
              </a:p>
            </p:txBody>
          </p:sp>
          <p:sp>
            <p:nvSpPr>
              <p:cNvPr id="110892" name="Oval 35"/>
              <p:cNvSpPr>
                <a:spLocks noChangeArrowheads="1"/>
              </p:cNvSpPr>
              <p:nvPr/>
            </p:nvSpPr>
            <p:spPr bwMode="auto">
              <a:xfrm>
                <a:off x="1920"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10893" name="Oval 36"/>
              <p:cNvSpPr>
                <a:spLocks noChangeArrowheads="1"/>
              </p:cNvSpPr>
              <p:nvPr/>
            </p:nvSpPr>
            <p:spPr bwMode="auto">
              <a:xfrm>
                <a:off x="1920" y="2347"/>
                <a:ext cx="32" cy="40"/>
              </a:xfrm>
              <a:prstGeom prst="ellipse">
                <a:avLst/>
              </a:prstGeom>
              <a:solidFill>
                <a:schemeClr val="bg2"/>
              </a:solidFill>
              <a:ln w="9525">
                <a:solidFill>
                  <a:schemeClr val="bg2"/>
                </a:solidFill>
                <a:round/>
                <a:headEnd/>
                <a:tailEnd/>
              </a:ln>
            </p:spPr>
            <p:txBody>
              <a:bodyPr/>
              <a:lstStyle/>
              <a:p>
                <a:endParaRPr lang="en-US"/>
              </a:p>
            </p:txBody>
          </p:sp>
          <p:sp>
            <p:nvSpPr>
              <p:cNvPr id="110894" name="Oval 37"/>
              <p:cNvSpPr>
                <a:spLocks noChangeArrowheads="1"/>
              </p:cNvSpPr>
              <p:nvPr/>
            </p:nvSpPr>
            <p:spPr bwMode="auto">
              <a:xfrm>
                <a:off x="1920" y="2347"/>
                <a:ext cx="32" cy="40"/>
              </a:xfrm>
              <a:prstGeom prst="ellipse">
                <a:avLst/>
              </a:prstGeom>
              <a:solidFill>
                <a:schemeClr val="bg2"/>
              </a:solidFill>
              <a:ln w="25400">
                <a:solidFill>
                  <a:schemeClr val="bg2"/>
                </a:solidFill>
                <a:round/>
                <a:headEnd/>
                <a:tailEnd/>
              </a:ln>
            </p:spPr>
            <p:txBody>
              <a:bodyPr/>
              <a:lstStyle/>
              <a:p>
                <a:endParaRPr lang="en-US"/>
              </a:p>
            </p:txBody>
          </p:sp>
          <p:sp>
            <p:nvSpPr>
              <p:cNvPr id="110895" name="Oval 38"/>
              <p:cNvSpPr>
                <a:spLocks noChangeArrowheads="1"/>
              </p:cNvSpPr>
              <p:nvPr/>
            </p:nvSpPr>
            <p:spPr bwMode="auto">
              <a:xfrm>
                <a:off x="1920" y="2658"/>
                <a:ext cx="32" cy="32"/>
              </a:xfrm>
              <a:prstGeom prst="ellipse">
                <a:avLst/>
              </a:prstGeom>
              <a:solidFill>
                <a:schemeClr val="bg2"/>
              </a:solidFill>
              <a:ln w="9525">
                <a:solidFill>
                  <a:schemeClr val="bg2"/>
                </a:solidFill>
                <a:round/>
                <a:headEnd/>
                <a:tailEnd/>
              </a:ln>
            </p:spPr>
            <p:txBody>
              <a:bodyPr/>
              <a:lstStyle/>
              <a:p>
                <a:endParaRPr lang="en-US"/>
              </a:p>
            </p:txBody>
          </p:sp>
          <p:sp>
            <p:nvSpPr>
              <p:cNvPr id="110896" name="Oval 39"/>
              <p:cNvSpPr>
                <a:spLocks noChangeArrowheads="1"/>
              </p:cNvSpPr>
              <p:nvPr/>
            </p:nvSpPr>
            <p:spPr bwMode="auto">
              <a:xfrm>
                <a:off x="1920" y="2658"/>
                <a:ext cx="32" cy="32"/>
              </a:xfrm>
              <a:prstGeom prst="ellipse">
                <a:avLst/>
              </a:prstGeom>
              <a:solidFill>
                <a:schemeClr val="bg2"/>
              </a:solidFill>
              <a:ln w="25400">
                <a:solidFill>
                  <a:schemeClr val="bg2"/>
                </a:solidFill>
                <a:round/>
                <a:headEnd/>
                <a:tailEnd/>
              </a:ln>
            </p:spPr>
            <p:txBody>
              <a:bodyPr/>
              <a:lstStyle/>
              <a:p>
                <a:endParaRPr lang="en-US"/>
              </a:p>
            </p:txBody>
          </p:sp>
          <p:sp>
            <p:nvSpPr>
              <p:cNvPr id="110897" name="Oval 40"/>
              <p:cNvSpPr>
                <a:spLocks noChangeArrowheads="1"/>
              </p:cNvSpPr>
              <p:nvPr/>
            </p:nvSpPr>
            <p:spPr bwMode="auto">
              <a:xfrm>
                <a:off x="1912" y="2961"/>
                <a:ext cx="32" cy="40"/>
              </a:xfrm>
              <a:prstGeom prst="ellipse">
                <a:avLst/>
              </a:prstGeom>
              <a:solidFill>
                <a:schemeClr val="bg2"/>
              </a:solidFill>
              <a:ln w="9525">
                <a:solidFill>
                  <a:schemeClr val="bg2"/>
                </a:solidFill>
                <a:round/>
                <a:headEnd/>
                <a:tailEnd/>
              </a:ln>
            </p:spPr>
            <p:txBody>
              <a:bodyPr/>
              <a:lstStyle/>
              <a:p>
                <a:endParaRPr lang="en-US"/>
              </a:p>
            </p:txBody>
          </p:sp>
          <p:sp>
            <p:nvSpPr>
              <p:cNvPr id="110898" name="Oval 41"/>
              <p:cNvSpPr>
                <a:spLocks noChangeArrowheads="1"/>
              </p:cNvSpPr>
              <p:nvPr/>
            </p:nvSpPr>
            <p:spPr bwMode="auto">
              <a:xfrm>
                <a:off x="1912" y="2961"/>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09706" name="Group 42"/>
            <p:cNvGrpSpPr>
              <a:grpSpLocks/>
            </p:cNvGrpSpPr>
            <p:nvPr/>
          </p:nvGrpSpPr>
          <p:grpSpPr bwMode="auto">
            <a:xfrm>
              <a:off x="2375" y="1749"/>
              <a:ext cx="40" cy="1252"/>
              <a:chOff x="2375" y="1749"/>
              <a:chExt cx="40" cy="1252"/>
            </a:xfrm>
          </p:grpSpPr>
          <p:sp>
            <p:nvSpPr>
              <p:cNvPr id="110879" name="Oval 43"/>
              <p:cNvSpPr>
                <a:spLocks noChangeArrowheads="1"/>
              </p:cNvSpPr>
              <p:nvPr/>
            </p:nvSpPr>
            <p:spPr bwMode="auto">
              <a:xfrm>
                <a:off x="2375" y="1749"/>
                <a:ext cx="32" cy="32"/>
              </a:xfrm>
              <a:prstGeom prst="ellipse">
                <a:avLst/>
              </a:prstGeom>
              <a:solidFill>
                <a:schemeClr val="bg2"/>
              </a:solidFill>
              <a:ln w="9525">
                <a:solidFill>
                  <a:schemeClr val="bg2"/>
                </a:solidFill>
                <a:round/>
                <a:headEnd/>
                <a:tailEnd/>
              </a:ln>
            </p:spPr>
            <p:txBody>
              <a:bodyPr/>
              <a:lstStyle/>
              <a:p>
                <a:endParaRPr lang="en-US"/>
              </a:p>
            </p:txBody>
          </p:sp>
          <p:sp>
            <p:nvSpPr>
              <p:cNvPr id="110880" name="Oval 44"/>
              <p:cNvSpPr>
                <a:spLocks noChangeArrowheads="1"/>
              </p:cNvSpPr>
              <p:nvPr/>
            </p:nvSpPr>
            <p:spPr bwMode="auto">
              <a:xfrm>
                <a:off x="2375" y="1749"/>
                <a:ext cx="32" cy="32"/>
              </a:xfrm>
              <a:prstGeom prst="ellipse">
                <a:avLst/>
              </a:prstGeom>
              <a:solidFill>
                <a:schemeClr val="bg2"/>
              </a:solidFill>
              <a:ln w="25400">
                <a:solidFill>
                  <a:schemeClr val="bg2"/>
                </a:solidFill>
                <a:round/>
                <a:headEnd/>
                <a:tailEnd/>
              </a:ln>
            </p:spPr>
            <p:txBody>
              <a:bodyPr/>
              <a:lstStyle/>
              <a:p>
                <a:endParaRPr lang="en-US"/>
              </a:p>
            </p:txBody>
          </p:sp>
          <p:sp>
            <p:nvSpPr>
              <p:cNvPr id="110881" name="Oval 45"/>
              <p:cNvSpPr>
                <a:spLocks noChangeArrowheads="1"/>
              </p:cNvSpPr>
              <p:nvPr/>
            </p:nvSpPr>
            <p:spPr bwMode="auto">
              <a:xfrm>
                <a:off x="2383" y="2052"/>
                <a:ext cx="32" cy="32"/>
              </a:xfrm>
              <a:prstGeom prst="ellipse">
                <a:avLst/>
              </a:prstGeom>
              <a:solidFill>
                <a:schemeClr val="bg2"/>
              </a:solidFill>
              <a:ln w="9525">
                <a:solidFill>
                  <a:schemeClr val="bg2"/>
                </a:solidFill>
                <a:round/>
                <a:headEnd/>
                <a:tailEnd/>
              </a:ln>
            </p:spPr>
            <p:txBody>
              <a:bodyPr/>
              <a:lstStyle/>
              <a:p>
                <a:endParaRPr lang="en-US"/>
              </a:p>
            </p:txBody>
          </p:sp>
          <p:sp>
            <p:nvSpPr>
              <p:cNvPr id="110882" name="Oval 46"/>
              <p:cNvSpPr>
                <a:spLocks noChangeArrowheads="1"/>
              </p:cNvSpPr>
              <p:nvPr/>
            </p:nvSpPr>
            <p:spPr bwMode="auto">
              <a:xfrm>
                <a:off x="2383" y="2052"/>
                <a:ext cx="32" cy="32"/>
              </a:xfrm>
              <a:prstGeom prst="ellipse">
                <a:avLst/>
              </a:prstGeom>
              <a:solidFill>
                <a:schemeClr val="bg2"/>
              </a:solidFill>
              <a:ln w="25400">
                <a:solidFill>
                  <a:schemeClr val="bg2"/>
                </a:solidFill>
                <a:round/>
                <a:headEnd/>
                <a:tailEnd/>
              </a:ln>
            </p:spPr>
            <p:txBody>
              <a:bodyPr/>
              <a:lstStyle/>
              <a:p>
                <a:endParaRPr lang="en-US"/>
              </a:p>
            </p:txBody>
          </p:sp>
          <p:sp>
            <p:nvSpPr>
              <p:cNvPr id="110883" name="Oval 47"/>
              <p:cNvSpPr>
                <a:spLocks noChangeArrowheads="1"/>
              </p:cNvSpPr>
              <p:nvPr/>
            </p:nvSpPr>
            <p:spPr bwMode="auto">
              <a:xfrm>
                <a:off x="2383" y="2355"/>
                <a:ext cx="32" cy="32"/>
              </a:xfrm>
              <a:prstGeom prst="ellipse">
                <a:avLst/>
              </a:prstGeom>
              <a:solidFill>
                <a:schemeClr val="bg2"/>
              </a:solidFill>
              <a:ln w="9525">
                <a:solidFill>
                  <a:schemeClr val="bg2"/>
                </a:solidFill>
                <a:round/>
                <a:headEnd/>
                <a:tailEnd/>
              </a:ln>
            </p:spPr>
            <p:txBody>
              <a:bodyPr/>
              <a:lstStyle/>
              <a:p>
                <a:endParaRPr lang="en-US"/>
              </a:p>
            </p:txBody>
          </p:sp>
          <p:sp>
            <p:nvSpPr>
              <p:cNvPr id="110884" name="Oval 48"/>
              <p:cNvSpPr>
                <a:spLocks noChangeArrowheads="1"/>
              </p:cNvSpPr>
              <p:nvPr/>
            </p:nvSpPr>
            <p:spPr bwMode="auto">
              <a:xfrm>
                <a:off x="2383"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10885" name="Oval 49"/>
              <p:cNvSpPr>
                <a:spLocks noChangeArrowheads="1"/>
              </p:cNvSpPr>
              <p:nvPr/>
            </p:nvSpPr>
            <p:spPr bwMode="auto">
              <a:xfrm>
                <a:off x="2375" y="2658"/>
                <a:ext cx="32" cy="40"/>
              </a:xfrm>
              <a:prstGeom prst="ellipse">
                <a:avLst/>
              </a:prstGeom>
              <a:solidFill>
                <a:schemeClr val="bg2"/>
              </a:solidFill>
              <a:ln w="9525">
                <a:solidFill>
                  <a:schemeClr val="bg2"/>
                </a:solidFill>
                <a:round/>
                <a:headEnd/>
                <a:tailEnd/>
              </a:ln>
            </p:spPr>
            <p:txBody>
              <a:bodyPr/>
              <a:lstStyle/>
              <a:p>
                <a:endParaRPr lang="en-US"/>
              </a:p>
            </p:txBody>
          </p:sp>
          <p:sp>
            <p:nvSpPr>
              <p:cNvPr id="110886" name="Oval 50"/>
              <p:cNvSpPr>
                <a:spLocks noChangeArrowheads="1"/>
              </p:cNvSpPr>
              <p:nvPr/>
            </p:nvSpPr>
            <p:spPr bwMode="auto">
              <a:xfrm>
                <a:off x="2375" y="2658"/>
                <a:ext cx="32" cy="40"/>
              </a:xfrm>
              <a:prstGeom prst="ellipse">
                <a:avLst/>
              </a:prstGeom>
              <a:solidFill>
                <a:schemeClr val="bg2"/>
              </a:solidFill>
              <a:ln w="25400">
                <a:solidFill>
                  <a:schemeClr val="bg2"/>
                </a:solidFill>
                <a:round/>
                <a:headEnd/>
                <a:tailEnd/>
              </a:ln>
            </p:spPr>
            <p:txBody>
              <a:bodyPr/>
              <a:lstStyle/>
              <a:p>
                <a:endParaRPr lang="en-US"/>
              </a:p>
            </p:txBody>
          </p:sp>
          <p:sp>
            <p:nvSpPr>
              <p:cNvPr id="110887" name="Oval 51"/>
              <p:cNvSpPr>
                <a:spLocks noChangeArrowheads="1"/>
              </p:cNvSpPr>
              <p:nvPr/>
            </p:nvSpPr>
            <p:spPr bwMode="auto">
              <a:xfrm>
                <a:off x="2375" y="2969"/>
                <a:ext cx="32" cy="32"/>
              </a:xfrm>
              <a:prstGeom prst="ellipse">
                <a:avLst/>
              </a:prstGeom>
              <a:solidFill>
                <a:schemeClr val="bg2"/>
              </a:solidFill>
              <a:ln w="9525">
                <a:solidFill>
                  <a:schemeClr val="bg2"/>
                </a:solidFill>
                <a:round/>
                <a:headEnd/>
                <a:tailEnd/>
              </a:ln>
            </p:spPr>
            <p:txBody>
              <a:bodyPr/>
              <a:lstStyle/>
              <a:p>
                <a:endParaRPr lang="en-US"/>
              </a:p>
            </p:txBody>
          </p:sp>
          <p:sp>
            <p:nvSpPr>
              <p:cNvPr id="110888" name="Oval 52"/>
              <p:cNvSpPr>
                <a:spLocks noChangeArrowheads="1"/>
              </p:cNvSpPr>
              <p:nvPr/>
            </p:nvSpPr>
            <p:spPr bwMode="auto">
              <a:xfrm>
                <a:off x="2375"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09707" name="Group 53"/>
            <p:cNvGrpSpPr>
              <a:grpSpLocks/>
            </p:cNvGrpSpPr>
            <p:nvPr/>
          </p:nvGrpSpPr>
          <p:grpSpPr bwMode="auto">
            <a:xfrm>
              <a:off x="1489" y="2076"/>
              <a:ext cx="431" cy="284"/>
              <a:chOff x="1489" y="2076"/>
              <a:chExt cx="431" cy="284"/>
            </a:xfrm>
          </p:grpSpPr>
          <p:sp>
            <p:nvSpPr>
              <p:cNvPr id="110877" name="Freeform 54"/>
              <p:cNvSpPr>
                <a:spLocks/>
              </p:cNvSpPr>
              <p:nvPr/>
            </p:nvSpPr>
            <p:spPr bwMode="auto">
              <a:xfrm>
                <a:off x="1784" y="2076"/>
                <a:ext cx="136" cy="96"/>
              </a:xfrm>
              <a:custGeom>
                <a:avLst/>
                <a:gdLst>
                  <a:gd name="T0" fmla="*/ 136 w 136"/>
                  <a:gd name="T1" fmla="*/ 0 h 96"/>
                  <a:gd name="T2" fmla="*/ 40 w 136"/>
                  <a:gd name="T3" fmla="*/ 96 h 96"/>
                  <a:gd name="T4" fmla="*/ 24 w 136"/>
                  <a:gd name="T5" fmla="*/ 72 h 96"/>
                  <a:gd name="T6" fmla="*/ 0 w 136"/>
                  <a:gd name="T7" fmla="*/ 40 h 96"/>
                  <a:gd name="T8" fmla="*/ 136 w 136"/>
                  <a:gd name="T9" fmla="*/ 0 h 96"/>
                  <a:gd name="T10" fmla="*/ 0 60000 65536"/>
                  <a:gd name="T11" fmla="*/ 0 60000 65536"/>
                  <a:gd name="T12" fmla="*/ 0 60000 65536"/>
                  <a:gd name="T13" fmla="*/ 0 60000 65536"/>
                  <a:gd name="T14" fmla="*/ 0 60000 65536"/>
                  <a:gd name="T15" fmla="*/ 0 w 136"/>
                  <a:gd name="T16" fmla="*/ 0 h 96"/>
                  <a:gd name="T17" fmla="*/ 136 w 136"/>
                  <a:gd name="T18" fmla="*/ 96 h 96"/>
                </a:gdLst>
                <a:ahLst/>
                <a:cxnLst>
                  <a:cxn ang="T10">
                    <a:pos x="T0" y="T1"/>
                  </a:cxn>
                  <a:cxn ang="T11">
                    <a:pos x="T2" y="T3"/>
                  </a:cxn>
                  <a:cxn ang="T12">
                    <a:pos x="T4" y="T5"/>
                  </a:cxn>
                  <a:cxn ang="T13">
                    <a:pos x="T6" y="T7"/>
                  </a:cxn>
                  <a:cxn ang="T14">
                    <a:pos x="T8" y="T9"/>
                  </a:cxn>
                </a:cxnLst>
                <a:rect l="T15" t="T16" r="T17" b="T18"/>
                <a:pathLst>
                  <a:path w="136" h="96">
                    <a:moveTo>
                      <a:pt x="136" y="0"/>
                    </a:moveTo>
                    <a:lnTo>
                      <a:pt x="40" y="96"/>
                    </a:lnTo>
                    <a:lnTo>
                      <a:pt x="24" y="72"/>
                    </a:lnTo>
                    <a:lnTo>
                      <a:pt x="0" y="40"/>
                    </a:lnTo>
                    <a:lnTo>
                      <a:pt x="136" y="0"/>
                    </a:lnTo>
                    <a:close/>
                  </a:path>
                </a:pathLst>
              </a:custGeom>
              <a:solidFill>
                <a:schemeClr val="bg2"/>
              </a:solidFill>
              <a:ln w="9525">
                <a:solidFill>
                  <a:schemeClr val="bg2"/>
                </a:solidFill>
                <a:round/>
                <a:headEnd/>
                <a:tailEnd/>
              </a:ln>
            </p:spPr>
            <p:txBody>
              <a:bodyPr/>
              <a:lstStyle/>
              <a:p>
                <a:endParaRPr lang="en-US"/>
              </a:p>
            </p:txBody>
          </p:sp>
          <p:sp>
            <p:nvSpPr>
              <p:cNvPr id="110878" name="Line 55"/>
              <p:cNvSpPr>
                <a:spLocks noChangeShapeType="1"/>
              </p:cNvSpPr>
              <p:nvPr/>
            </p:nvSpPr>
            <p:spPr bwMode="auto">
              <a:xfrm flipV="1">
                <a:off x="1489" y="2143"/>
                <a:ext cx="327" cy="217"/>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708" name="Group 56"/>
            <p:cNvGrpSpPr>
              <a:grpSpLocks/>
            </p:cNvGrpSpPr>
            <p:nvPr/>
          </p:nvGrpSpPr>
          <p:grpSpPr bwMode="auto">
            <a:xfrm>
              <a:off x="1489" y="1733"/>
              <a:ext cx="423" cy="56"/>
              <a:chOff x="1489" y="1733"/>
              <a:chExt cx="423" cy="56"/>
            </a:xfrm>
          </p:grpSpPr>
          <p:sp>
            <p:nvSpPr>
              <p:cNvPr id="110869" name="Freeform 57"/>
              <p:cNvSpPr>
                <a:spLocks/>
              </p:cNvSpPr>
              <p:nvPr/>
            </p:nvSpPr>
            <p:spPr bwMode="auto">
              <a:xfrm>
                <a:off x="1792" y="1733"/>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10870" name="Group 58"/>
              <p:cNvGrpSpPr>
                <a:grpSpLocks/>
              </p:cNvGrpSpPr>
              <p:nvPr/>
            </p:nvGrpSpPr>
            <p:grpSpPr bwMode="auto">
              <a:xfrm>
                <a:off x="1489" y="1757"/>
                <a:ext cx="295" cy="1"/>
                <a:chOff x="1489" y="1757"/>
                <a:chExt cx="295" cy="1"/>
              </a:xfrm>
            </p:grpSpPr>
            <p:sp>
              <p:nvSpPr>
                <p:cNvPr id="110871" name="Line 59"/>
                <p:cNvSpPr>
                  <a:spLocks noChangeShapeType="1"/>
                </p:cNvSpPr>
                <p:nvPr/>
              </p:nvSpPr>
              <p:spPr bwMode="auto">
                <a:xfrm>
                  <a:off x="148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72" name="Line 60"/>
                <p:cNvSpPr>
                  <a:spLocks noChangeShapeType="1"/>
                </p:cNvSpPr>
                <p:nvPr/>
              </p:nvSpPr>
              <p:spPr bwMode="auto">
                <a:xfrm>
                  <a:off x="1544"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73" name="Line 61"/>
                <p:cNvSpPr>
                  <a:spLocks noChangeShapeType="1"/>
                </p:cNvSpPr>
                <p:nvPr/>
              </p:nvSpPr>
              <p:spPr bwMode="auto">
                <a:xfrm>
                  <a:off x="1600"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74" name="Line 62"/>
                <p:cNvSpPr>
                  <a:spLocks noChangeShapeType="1"/>
                </p:cNvSpPr>
                <p:nvPr/>
              </p:nvSpPr>
              <p:spPr bwMode="auto">
                <a:xfrm>
                  <a:off x="165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75" name="Line 63"/>
                <p:cNvSpPr>
                  <a:spLocks noChangeShapeType="1"/>
                </p:cNvSpPr>
                <p:nvPr/>
              </p:nvSpPr>
              <p:spPr bwMode="auto">
                <a:xfrm>
                  <a:off x="171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76" name="Line 64"/>
                <p:cNvSpPr>
                  <a:spLocks noChangeShapeType="1"/>
                </p:cNvSpPr>
                <p:nvPr/>
              </p:nvSpPr>
              <p:spPr bwMode="auto">
                <a:xfrm>
                  <a:off x="1768"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709" name="Group 65"/>
            <p:cNvGrpSpPr>
              <a:grpSpLocks/>
            </p:cNvGrpSpPr>
            <p:nvPr/>
          </p:nvGrpSpPr>
          <p:grpSpPr bwMode="auto">
            <a:xfrm>
              <a:off x="1952" y="1725"/>
              <a:ext cx="415" cy="56"/>
              <a:chOff x="1952" y="1725"/>
              <a:chExt cx="415" cy="56"/>
            </a:xfrm>
          </p:grpSpPr>
          <p:sp>
            <p:nvSpPr>
              <p:cNvPr id="110861" name="Freeform 66"/>
              <p:cNvSpPr>
                <a:spLocks/>
              </p:cNvSpPr>
              <p:nvPr/>
            </p:nvSpPr>
            <p:spPr bwMode="auto">
              <a:xfrm>
                <a:off x="2255" y="1725"/>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10862" name="Group 67"/>
              <p:cNvGrpSpPr>
                <a:grpSpLocks/>
              </p:cNvGrpSpPr>
              <p:nvPr/>
            </p:nvGrpSpPr>
            <p:grpSpPr bwMode="auto">
              <a:xfrm>
                <a:off x="1952" y="1757"/>
                <a:ext cx="295" cy="1"/>
                <a:chOff x="1952" y="1757"/>
                <a:chExt cx="295" cy="1"/>
              </a:xfrm>
            </p:grpSpPr>
            <p:sp>
              <p:nvSpPr>
                <p:cNvPr id="110863" name="Line 68"/>
                <p:cNvSpPr>
                  <a:spLocks noChangeShapeType="1"/>
                </p:cNvSpPr>
                <p:nvPr/>
              </p:nvSpPr>
              <p:spPr bwMode="auto">
                <a:xfrm>
                  <a:off x="195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64" name="Line 69"/>
                <p:cNvSpPr>
                  <a:spLocks noChangeShapeType="1"/>
                </p:cNvSpPr>
                <p:nvPr/>
              </p:nvSpPr>
              <p:spPr bwMode="auto">
                <a:xfrm>
                  <a:off x="2008" y="1757"/>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65" name="Line 70"/>
                <p:cNvSpPr>
                  <a:spLocks noChangeShapeType="1"/>
                </p:cNvSpPr>
                <p:nvPr/>
              </p:nvSpPr>
              <p:spPr bwMode="auto">
                <a:xfrm>
                  <a:off x="2063"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66" name="Line 71"/>
                <p:cNvSpPr>
                  <a:spLocks noChangeShapeType="1"/>
                </p:cNvSpPr>
                <p:nvPr/>
              </p:nvSpPr>
              <p:spPr bwMode="auto">
                <a:xfrm>
                  <a:off x="211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67" name="Line 72"/>
                <p:cNvSpPr>
                  <a:spLocks noChangeShapeType="1"/>
                </p:cNvSpPr>
                <p:nvPr/>
              </p:nvSpPr>
              <p:spPr bwMode="auto">
                <a:xfrm>
                  <a:off x="217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68" name="Line 73"/>
                <p:cNvSpPr>
                  <a:spLocks noChangeShapeType="1"/>
                </p:cNvSpPr>
                <p:nvPr/>
              </p:nvSpPr>
              <p:spPr bwMode="auto">
                <a:xfrm>
                  <a:off x="2231"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710" name="Group 74"/>
            <p:cNvGrpSpPr>
              <a:grpSpLocks/>
            </p:cNvGrpSpPr>
            <p:nvPr/>
          </p:nvGrpSpPr>
          <p:grpSpPr bwMode="auto">
            <a:xfrm>
              <a:off x="1497" y="2036"/>
              <a:ext cx="415" cy="56"/>
              <a:chOff x="1497" y="2036"/>
              <a:chExt cx="415" cy="56"/>
            </a:xfrm>
          </p:grpSpPr>
          <p:sp>
            <p:nvSpPr>
              <p:cNvPr id="110853" name="Freeform 75"/>
              <p:cNvSpPr>
                <a:spLocks/>
              </p:cNvSpPr>
              <p:nvPr/>
            </p:nvSpPr>
            <p:spPr bwMode="auto">
              <a:xfrm>
                <a:off x="1800"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10854" name="Group 76"/>
              <p:cNvGrpSpPr>
                <a:grpSpLocks/>
              </p:cNvGrpSpPr>
              <p:nvPr/>
            </p:nvGrpSpPr>
            <p:grpSpPr bwMode="auto">
              <a:xfrm>
                <a:off x="1497" y="2068"/>
                <a:ext cx="295" cy="1"/>
                <a:chOff x="1497" y="2068"/>
                <a:chExt cx="295" cy="1"/>
              </a:xfrm>
            </p:grpSpPr>
            <p:sp>
              <p:nvSpPr>
                <p:cNvPr id="110855" name="Line 77"/>
                <p:cNvSpPr>
                  <a:spLocks noChangeShapeType="1"/>
                </p:cNvSpPr>
                <p:nvPr/>
              </p:nvSpPr>
              <p:spPr bwMode="auto">
                <a:xfrm>
                  <a:off x="1497" y="206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56" name="Line 78"/>
                <p:cNvSpPr>
                  <a:spLocks noChangeShapeType="1"/>
                </p:cNvSpPr>
                <p:nvPr/>
              </p:nvSpPr>
              <p:spPr bwMode="auto">
                <a:xfrm>
                  <a:off x="155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57" name="Line 79"/>
                <p:cNvSpPr>
                  <a:spLocks noChangeShapeType="1"/>
                </p:cNvSpPr>
                <p:nvPr/>
              </p:nvSpPr>
              <p:spPr bwMode="auto">
                <a:xfrm>
                  <a:off x="160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58" name="Line 80"/>
                <p:cNvSpPr>
                  <a:spLocks noChangeShapeType="1"/>
                </p:cNvSpPr>
                <p:nvPr/>
              </p:nvSpPr>
              <p:spPr bwMode="auto">
                <a:xfrm>
                  <a:off x="166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59" name="Line 81"/>
                <p:cNvSpPr>
                  <a:spLocks noChangeShapeType="1"/>
                </p:cNvSpPr>
                <p:nvPr/>
              </p:nvSpPr>
              <p:spPr bwMode="auto">
                <a:xfrm>
                  <a:off x="1720"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60" name="Line 82"/>
                <p:cNvSpPr>
                  <a:spLocks noChangeShapeType="1"/>
                </p:cNvSpPr>
                <p:nvPr/>
              </p:nvSpPr>
              <p:spPr bwMode="auto">
                <a:xfrm>
                  <a:off x="1776"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711" name="Group 83"/>
            <p:cNvGrpSpPr>
              <a:grpSpLocks/>
            </p:cNvGrpSpPr>
            <p:nvPr/>
          </p:nvGrpSpPr>
          <p:grpSpPr bwMode="auto">
            <a:xfrm>
              <a:off x="1960" y="2036"/>
              <a:ext cx="423" cy="56"/>
              <a:chOff x="1960" y="2036"/>
              <a:chExt cx="423" cy="56"/>
            </a:xfrm>
          </p:grpSpPr>
          <p:sp>
            <p:nvSpPr>
              <p:cNvPr id="110845" name="Freeform 84"/>
              <p:cNvSpPr>
                <a:spLocks/>
              </p:cNvSpPr>
              <p:nvPr/>
            </p:nvSpPr>
            <p:spPr bwMode="auto">
              <a:xfrm>
                <a:off x="2271"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10846" name="Group 85"/>
              <p:cNvGrpSpPr>
                <a:grpSpLocks/>
              </p:cNvGrpSpPr>
              <p:nvPr/>
            </p:nvGrpSpPr>
            <p:grpSpPr bwMode="auto">
              <a:xfrm>
                <a:off x="1960" y="2068"/>
                <a:ext cx="303" cy="1"/>
                <a:chOff x="1960" y="2068"/>
                <a:chExt cx="303" cy="1"/>
              </a:xfrm>
            </p:grpSpPr>
            <p:sp>
              <p:nvSpPr>
                <p:cNvPr id="110847" name="Line 86"/>
                <p:cNvSpPr>
                  <a:spLocks noChangeShapeType="1"/>
                </p:cNvSpPr>
                <p:nvPr/>
              </p:nvSpPr>
              <p:spPr bwMode="auto">
                <a:xfrm>
                  <a:off x="1960"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48" name="Line 87"/>
                <p:cNvSpPr>
                  <a:spLocks noChangeShapeType="1"/>
                </p:cNvSpPr>
                <p:nvPr/>
              </p:nvSpPr>
              <p:spPr bwMode="auto">
                <a:xfrm>
                  <a:off x="2015"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49" name="Line 88"/>
                <p:cNvSpPr>
                  <a:spLocks noChangeShapeType="1"/>
                </p:cNvSpPr>
                <p:nvPr/>
              </p:nvSpPr>
              <p:spPr bwMode="auto">
                <a:xfrm>
                  <a:off x="207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50" name="Line 89"/>
                <p:cNvSpPr>
                  <a:spLocks noChangeShapeType="1"/>
                </p:cNvSpPr>
                <p:nvPr/>
              </p:nvSpPr>
              <p:spPr bwMode="auto">
                <a:xfrm>
                  <a:off x="212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51" name="Line 90"/>
                <p:cNvSpPr>
                  <a:spLocks noChangeShapeType="1"/>
                </p:cNvSpPr>
                <p:nvPr/>
              </p:nvSpPr>
              <p:spPr bwMode="auto">
                <a:xfrm>
                  <a:off x="2183"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52" name="Line 91"/>
                <p:cNvSpPr>
                  <a:spLocks noChangeShapeType="1"/>
                </p:cNvSpPr>
                <p:nvPr/>
              </p:nvSpPr>
              <p:spPr bwMode="auto">
                <a:xfrm>
                  <a:off x="2239"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712" name="Group 92"/>
            <p:cNvGrpSpPr>
              <a:grpSpLocks/>
            </p:cNvGrpSpPr>
            <p:nvPr/>
          </p:nvGrpSpPr>
          <p:grpSpPr bwMode="auto">
            <a:xfrm>
              <a:off x="2431" y="2036"/>
              <a:ext cx="415" cy="56"/>
              <a:chOff x="2431" y="2036"/>
              <a:chExt cx="415" cy="56"/>
            </a:xfrm>
          </p:grpSpPr>
          <p:sp>
            <p:nvSpPr>
              <p:cNvPr id="110837" name="Freeform 93"/>
              <p:cNvSpPr>
                <a:spLocks/>
              </p:cNvSpPr>
              <p:nvPr/>
            </p:nvSpPr>
            <p:spPr bwMode="auto">
              <a:xfrm>
                <a:off x="2734"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10838" name="Group 94"/>
              <p:cNvGrpSpPr>
                <a:grpSpLocks/>
              </p:cNvGrpSpPr>
              <p:nvPr/>
            </p:nvGrpSpPr>
            <p:grpSpPr bwMode="auto">
              <a:xfrm>
                <a:off x="2431" y="2068"/>
                <a:ext cx="295" cy="1"/>
                <a:chOff x="2431" y="2068"/>
                <a:chExt cx="295" cy="1"/>
              </a:xfrm>
            </p:grpSpPr>
            <p:sp>
              <p:nvSpPr>
                <p:cNvPr id="110839" name="Line 95"/>
                <p:cNvSpPr>
                  <a:spLocks noChangeShapeType="1"/>
                </p:cNvSpPr>
                <p:nvPr/>
              </p:nvSpPr>
              <p:spPr bwMode="auto">
                <a:xfrm>
                  <a:off x="243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40" name="Line 96"/>
                <p:cNvSpPr>
                  <a:spLocks noChangeShapeType="1"/>
                </p:cNvSpPr>
                <p:nvPr/>
              </p:nvSpPr>
              <p:spPr bwMode="auto">
                <a:xfrm>
                  <a:off x="248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41" name="Line 97"/>
                <p:cNvSpPr>
                  <a:spLocks noChangeShapeType="1"/>
                </p:cNvSpPr>
                <p:nvPr/>
              </p:nvSpPr>
              <p:spPr bwMode="auto">
                <a:xfrm>
                  <a:off x="254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42" name="Line 98"/>
                <p:cNvSpPr>
                  <a:spLocks noChangeShapeType="1"/>
                </p:cNvSpPr>
                <p:nvPr/>
              </p:nvSpPr>
              <p:spPr bwMode="auto">
                <a:xfrm>
                  <a:off x="259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43" name="Line 99"/>
                <p:cNvSpPr>
                  <a:spLocks noChangeShapeType="1"/>
                </p:cNvSpPr>
                <p:nvPr/>
              </p:nvSpPr>
              <p:spPr bwMode="auto">
                <a:xfrm>
                  <a:off x="265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44" name="Line 100"/>
                <p:cNvSpPr>
                  <a:spLocks noChangeShapeType="1"/>
                </p:cNvSpPr>
                <p:nvPr/>
              </p:nvSpPr>
              <p:spPr bwMode="auto">
                <a:xfrm>
                  <a:off x="2710"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713" name="Group 101"/>
            <p:cNvGrpSpPr>
              <a:grpSpLocks/>
            </p:cNvGrpSpPr>
            <p:nvPr/>
          </p:nvGrpSpPr>
          <p:grpSpPr bwMode="auto">
            <a:xfrm>
              <a:off x="2423" y="2347"/>
              <a:ext cx="415" cy="56"/>
              <a:chOff x="2423" y="2347"/>
              <a:chExt cx="415" cy="56"/>
            </a:xfrm>
          </p:grpSpPr>
          <p:sp>
            <p:nvSpPr>
              <p:cNvPr id="110829" name="Freeform 102"/>
              <p:cNvSpPr>
                <a:spLocks/>
              </p:cNvSpPr>
              <p:nvPr/>
            </p:nvSpPr>
            <p:spPr bwMode="auto">
              <a:xfrm>
                <a:off x="2726"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10830" name="Group 103"/>
              <p:cNvGrpSpPr>
                <a:grpSpLocks/>
              </p:cNvGrpSpPr>
              <p:nvPr/>
            </p:nvGrpSpPr>
            <p:grpSpPr bwMode="auto">
              <a:xfrm>
                <a:off x="2423" y="2371"/>
                <a:ext cx="295" cy="1"/>
                <a:chOff x="2423" y="2371"/>
                <a:chExt cx="295" cy="1"/>
              </a:xfrm>
            </p:grpSpPr>
            <p:sp>
              <p:nvSpPr>
                <p:cNvPr id="110831" name="Line 104"/>
                <p:cNvSpPr>
                  <a:spLocks noChangeShapeType="1"/>
                </p:cNvSpPr>
                <p:nvPr/>
              </p:nvSpPr>
              <p:spPr bwMode="auto">
                <a:xfrm>
                  <a:off x="242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32" name="Line 105"/>
                <p:cNvSpPr>
                  <a:spLocks noChangeShapeType="1"/>
                </p:cNvSpPr>
                <p:nvPr/>
              </p:nvSpPr>
              <p:spPr bwMode="auto">
                <a:xfrm>
                  <a:off x="247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33" name="Line 106"/>
                <p:cNvSpPr>
                  <a:spLocks noChangeShapeType="1"/>
                </p:cNvSpPr>
                <p:nvPr/>
              </p:nvSpPr>
              <p:spPr bwMode="auto">
                <a:xfrm>
                  <a:off x="253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34" name="Line 107"/>
                <p:cNvSpPr>
                  <a:spLocks noChangeShapeType="1"/>
                </p:cNvSpPr>
                <p:nvPr/>
              </p:nvSpPr>
              <p:spPr bwMode="auto">
                <a:xfrm>
                  <a:off x="259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35" name="Line 108"/>
                <p:cNvSpPr>
                  <a:spLocks noChangeShapeType="1"/>
                </p:cNvSpPr>
                <p:nvPr/>
              </p:nvSpPr>
              <p:spPr bwMode="auto">
                <a:xfrm>
                  <a:off x="264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36" name="Line 109"/>
                <p:cNvSpPr>
                  <a:spLocks noChangeShapeType="1"/>
                </p:cNvSpPr>
                <p:nvPr/>
              </p:nvSpPr>
              <p:spPr bwMode="auto">
                <a:xfrm>
                  <a:off x="2702"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714" name="Group 110"/>
            <p:cNvGrpSpPr>
              <a:grpSpLocks/>
            </p:cNvGrpSpPr>
            <p:nvPr/>
          </p:nvGrpSpPr>
          <p:grpSpPr bwMode="auto">
            <a:xfrm>
              <a:off x="1960" y="2347"/>
              <a:ext cx="415" cy="56"/>
              <a:chOff x="1960" y="2347"/>
              <a:chExt cx="415" cy="56"/>
            </a:xfrm>
          </p:grpSpPr>
          <p:sp>
            <p:nvSpPr>
              <p:cNvPr id="110821" name="Freeform 111"/>
              <p:cNvSpPr>
                <a:spLocks/>
              </p:cNvSpPr>
              <p:nvPr/>
            </p:nvSpPr>
            <p:spPr bwMode="auto">
              <a:xfrm>
                <a:off x="2263"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10822" name="Group 112"/>
              <p:cNvGrpSpPr>
                <a:grpSpLocks/>
              </p:cNvGrpSpPr>
              <p:nvPr/>
            </p:nvGrpSpPr>
            <p:grpSpPr bwMode="auto">
              <a:xfrm>
                <a:off x="1960" y="2371"/>
                <a:ext cx="295" cy="1"/>
                <a:chOff x="1960" y="2371"/>
                <a:chExt cx="295" cy="1"/>
              </a:xfrm>
            </p:grpSpPr>
            <p:sp>
              <p:nvSpPr>
                <p:cNvPr id="110823" name="Line 113"/>
                <p:cNvSpPr>
                  <a:spLocks noChangeShapeType="1"/>
                </p:cNvSpPr>
                <p:nvPr/>
              </p:nvSpPr>
              <p:spPr bwMode="auto">
                <a:xfrm>
                  <a:off x="196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24" name="Line 114"/>
                <p:cNvSpPr>
                  <a:spLocks noChangeShapeType="1"/>
                </p:cNvSpPr>
                <p:nvPr/>
              </p:nvSpPr>
              <p:spPr bwMode="auto">
                <a:xfrm>
                  <a:off x="2015"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25" name="Line 115"/>
                <p:cNvSpPr>
                  <a:spLocks noChangeShapeType="1"/>
                </p:cNvSpPr>
                <p:nvPr/>
              </p:nvSpPr>
              <p:spPr bwMode="auto">
                <a:xfrm>
                  <a:off x="2071"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26" name="Line 116"/>
                <p:cNvSpPr>
                  <a:spLocks noChangeShapeType="1"/>
                </p:cNvSpPr>
                <p:nvPr/>
              </p:nvSpPr>
              <p:spPr bwMode="auto">
                <a:xfrm>
                  <a:off x="2127"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27" name="Line 117"/>
                <p:cNvSpPr>
                  <a:spLocks noChangeShapeType="1"/>
                </p:cNvSpPr>
                <p:nvPr/>
              </p:nvSpPr>
              <p:spPr bwMode="auto">
                <a:xfrm>
                  <a:off x="218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28" name="Line 118"/>
                <p:cNvSpPr>
                  <a:spLocks noChangeShapeType="1"/>
                </p:cNvSpPr>
                <p:nvPr/>
              </p:nvSpPr>
              <p:spPr bwMode="auto">
                <a:xfrm>
                  <a:off x="2239"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715" name="Group 119"/>
            <p:cNvGrpSpPr>
              <a:grpSpLocks/>
            </p:cNvGrpSpPr>
            <p:nvPr/>
          </p:nvGrpSpPr>
          <p:grpSpPr bwMode="auto">
            <a:xfrm>
              <a:off x="1497" y="2339"/>
              <a:ext cx="415" cy="56"/>
              <a:chOff x="1497" y="2339"/>
              <a:chExt cx="415" cy="56"/>
            </a:xfrm>
          </p:grpSpPr>
          <p:sp>
            <p:nvSpPr>
              <p:cNvPr id="110813" name="Freeform 120"/>
              <p:cNvSpPr>
                <a:spLocks/>
              </p:cNvSpPr>
              <p:nvPr/>
            </p:nvSpPr>
            <p:spPr bwMode="auto">
              <a:xfrm>
                <a:off x="1800" y="2339"/>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10814" name="Group 121"/>
              <p:cNvGrpSpPr>
                <a:grpSpLocks/>
              </p:cNvGrpSpPr>
              <p:nvPr/>
            </p:nvGrpSpPr>
            <p:grpSpPr bwMode="auto">
              <a:xfrm>
                <a:off x="1497" y="2371"/>
                <a:ext cx="295" cy="1"/>
                <a:chOff x="1497" y="2371"/>
                <a:chExt cx="295" cy="1"/>
              </a:xfrm>
            </p:grpSpPr>
            <p:sp>
              <p:nvSpPr>
                <p:cNvPr id="110815" name="Line 122"/>
                <p:cNvSpPr>
                  <a:spLocks noChangeShapeType="1"/>
                </p:cNvSpPr>
                <p:nvPr/>
              </p:nvSpPr>
              <p:spPr bwMode="auto">
                <a:xfrm>
                  <a:off x="1497"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16" name="Line 123"/>
                <p:cNvSpPr>
                  <a:spLocks noChangeShapeType="1"/>
                </p:cNvSpPr>
                <p:nvPr/>
              </p:nvSpPr>
              <p:spPr bwMode="auto">
                <a:xfrm>
                  <a:off x="1552"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17" name="Line 124"/>
                <p:cNvSpPr>
                  <a:spLocks noChangeShapeType="1"/>
                </p:cNvSpPr>
                <p:nvPr/>
              </p:nvSpPr>
              <p:spPr bwMode="auto">
                <a:xfrm>
                  <a:off x="1608"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18" name="Line 125"/>
                <p:cNvSpPr>
                  <a:spLocks noChangeShapeType="1"/>
                </p:cNvSpPr>
                <p:nvPr/>
              </p:nvSpPr>
              <p:spPr bwMode="auto">
                <a:xfrm>
                  <a:off x="166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19" name="Line 126"/>
                <p:cNvSpPr>
                  <a:spLocks noChangeShapeType="1"/>
                </p:cNvSpPr>
                <p:nvPr/>
              </p:nvSpPr>
              <p:spPr bwMode="auto">
                <a:xfrm>
                  <a:off x="172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20" name="Line 127"/>
                <p:cNvSpPr>
                  <a:spLocks noChangeShapeType="1"/>
                </p:cNvSpPr>
                <p:nvPr/>
              </p:nvSpPr>
              <p:spPr bwMode="auto">
                <a:xfrm>
                  <a:off x="1776"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716" name="Group 128"/>
            <p:cNvGrpSpPr>
              <a:grpSpLocks/>
            </p:cNvGrpSpPr>
            <p:nvPr/>
          </p:nvGrpSpPr>
          <p:grpSpPr bwMode="auto">
            <a:xfrm>
              <a:off x="1489" y="2650"/>
              <a:ext cx="423" cy="56"/>
              <a:chOff x="1489" y="2650"/>
              <a:chExt cx="423" cy="56"/>
            </a:xfrm>
          </p:grpSpPr>
          <p:sp>
            <p:nvSpPr>
              <p:cNvPr id="110805" name="Freeform 129"/>
              <p:cNvSpPr>
                <a:spLocks/>
              </p:cNvSpPr>
              <p:nvPr/>
            </p:nvSpPr>
            <p:spPr bwMode="auto">
              <a:xfrm>
                <a:off x="1792" y="2650"/>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10806" name="Group 130"/>
              <p:cNvGrpSpPr>
                <a:grpSpLocks/>
              </p:cNvGrpSpPr>
              <p:nvPr/>
            </p:nvGrpSpPr>
            <p:grpSpPr bwMode="auto">
              <a:xfrm>
                <a:off x="1489" y="2674"/>
                <a:ext cx="295" cy="1"/>
                <a:chOff x="1489" y="2674"/>
                <a:chExt cx="295" cy="1"/>
              </a:xfrm>
            </p:grpSpPr>
            <p:sp>
              <p:nvSpPr>
                <p:cNvPr id="110807" name="Line 131"/>
                <p:cNvSpPr>
                  <a:spLocks noChangeShapeType="1"/>
                </p:cNvSpPr>
                <p:nvPr/>
              </p:nvSpPr>
              <p:spPr bwMode="auto">
                <a:xfrm>
                  <a:off x="148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08" name="Line 132"/>
                <p:cNvSpPr>
                  <a:spLocks noChangeShapeType="1"/>
                </p:cNvSpPr>
                <p:nvPr/>
              </p:nvSpPr>
              <p:spPr bwMode="auto">
                <a:xfrm>
                  <a:off x="1544"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09" name="Line 133"/>
                <p:cNvSpPr>
                  <a:spLocks noChangeShapeType="1"/>
                </p:cNvSpPr>
                <p:nvPr/>
              </p:nvSpPr>
              <p:spPr bwMode="auto">
                <a:xfrm>
                  <a:off x="1600"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10" name="Line 134"/>
                <p:cNvSpPr>
                  <a:spLocks noChangeShapeType="1"/>
                </p:cNvSpPr>
                <p:nvPr/>
              </p:nvSpPr>
              <p:spPr bwMode="auto">
                <a:xfrm>
                  <a:off x="165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11" name="Line 135"/>
                <p:cNvSpPr>
                  <a:spLocks noChangeShapeType="1"/>
                </p:cNvSpPr>
                <p:nvPr/>
              </p:nvSpPr>
              <p:spPr bwMode="auto">
                <a:xfrm>
                  <a:off x="1712"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12" name="Line 136"/>
                <p:cNvSpPr>
                  <a:spLocks noChangeShapeType="1"/>
                </p:cNvSpPr>
                <p:nvPr/>
              </p:nvSpPr>
              <p:spPr bwMode="auto">
                <a:xfrm>
                  <a:off x="1768"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717" name="Group 137"/>
            <p:cNvGrpSpPr>
              <a:grpSpLocks/>
            </p:cNvGrpSpPr>
            <p:nvPr/>
          </p:nvGrpSpPr>
          <p:grpSpPr bwMode="auto">
            <a:xfrm>
              <a:off x="1968" y="2650"/>
              <a:ext cx="415" cy="56"/>
              <a:chOff x="1968" y="2650"/>
              <a:chExt cx="415" cy="56"/>
            </a:xfrm>
          </p:grpSpPr>
          <p:sp>
            <p:nvSpPr>
              <p:cNvPr id="110797" name="Freeform 138"/>
              <p:cNvSpPr>
                <a:spLocks/>
              </p:cNvSpPr>
              <p:nvPr/>
            </p:nvSpPr>
            <p:spPr bwMode="auto">
              <a:xfrm>
                <a:off x="2271"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10798" name="Group 139"/>
              <p:cNvGrpSpPr>
                <a:grpSpLocks/>
              </p:cNvGrpSpPr>
              <p:nvPr/>
            </p:nvGrpSpPr>
            <p:grpSpPr bwMode="auto">
              <a:xfrm>
                <a:off x="1968" y="2674"/>
                <a:ext cx="295" cy="1"/>
                <a:chOff x="1968" y="2674"/>
                <a:chExt cx="295" cy="1"/>
              </a:xfrm>
            </p:grpSpPr>
            <p:sp>
              <p:nvSpPr>
                <p:cNvPr id="110799" name="Line 140"/>
                <p:cNvSpPr>
                  <a:spLocks noChangeShapeType="1"/>
                </p:cNvSpPr>
                <p:nvPr/>
              </p:nvSpPr>
              <p:spPr bwMode="auto">
                <a:xfrm>
                  <a:off x="196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00" name="Line 141"/>
                <p:cNvSpPr>
                  <a:spLocks noChangeShapeType="1"/>
                </p:cNvSpPr>
                <p:nvPr/>
              </p:nvSpPr>
              <p:spPr bwMode="auto">
                <a:xfrm>
                  <a:off x="2023"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01" name="Line 142"/>
                <p:cNvSpPr>
                  <a:spLocks noChangeShapeType="1"/>
                </p:cNvSpPr>
                <p:nvPr/>
              </p:nvSpPr>
              <p:spPr bwMode="auto">
                <a:xfrm>
                  <a:off x="207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02" name="Line 143"/>
                <p:cNvSpPr>
                  <a:spLocks noChangeShapeType="1"/>
                </p:cNvSpPr>
                <p:nvPr/>
              </p:nvSpPr>
              <p:spPr bwMode="auto">
                <a:xfrm>
                  <a:off x="213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03" name="Line 144"/>
                <p:cNvSpPr>
                  <a:spLocks noChangeShapeType="1"/>
                </p:cNvSpPr>
                <p:nvPr/>
              </p:nvSpPr>
              <p:spPr bwMode="auto">
                <a:xfrm>
                  <a:off x="219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04" name="Line 145"/>
                <p:cNvSpPr>
                  <a:spLocks noChangeShapeType="1"/>
                </p:cNvSpPr>
                <p:nvPr/>
              </p:nvSpPr>
              <p:spPr bwMode="auto">
                <a:xfrm>
                  <a:off x="2247"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718" name="Group 146"/>
            <p:cNvGrpSpPr>
              <a:grpSpLocks/>
            </p:cNvGrpSpPr>
            <p:nvPr/>
          </p:nvGrpSpPr>
          <p:grpSpPr bwMode="auto">
            <a:xfrm>
              <a:off x="1489" y="2953"/>
              <a:ext cx="423" cy="56"/>
              <a:chOff x="1489" y="2953"/>
              <a:chExt cx="423" cy="56"/>
            </a:xfrm>
          </p:grpSpPr>
          <p:sp>
            <p:nvSpPr>
              <p:cNvPr id="110789" name="Freeform 147"/>
              <p:cNvSpPr>
                <a:spLocks/>
              </p:cNvSpPr>
              <p:nvPr/>
            </p:nvSpPr>
            <p:spPr bwMode="auto">
              <a:xfrm>
                <a:off x="1792" y="2953"/>
                <a:ext cx="120" cy="56"/>
              </a:xfrm>
              <a:custGeom>
                <a:avLst/>
                <a:gdLst>
                  <a:gd name="T0" fmla="*/ 120 w 120"/>
                  <a:gd name="T1" fmla="*/ 32 h 56"/>
                  <a:gd name="T2" fmla="*/ 0 w 120"/>
                  <a:gd name="T3" fmla="*/ 56 h 56"/>
                  <a:gd name="T4" fmla="*/ 0 w 120"/>
                  <a:gd name="T5" fmla="*/ 32 h 56"/>
                  <a:gd name="T6" fmla="*/ 0 w 120"/>
                  <a:gd name="T7" fmla="*/ 0 h 56"/>
                  <a:gd name="T8" fmla="*/ 120 w 120"/>
                  <a:gd name="T9" fmla="*/ 32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32"/>
                    </a:moveTo>
                    <a:lnTo>
                      <a:pt x="0" y="56"/>
                    </a:lnTo>
                    <a:lnTo>
                      <a:pt x="0" y="32"/>
                    </a:lnTo>
                    <a:lnTo>
                      <a:pt x="0" y="0"/>
                    </a:lnTo>
                    <a:lnTo>
                      <a:pt x="120" y="32"/>
                    </a:lnTo>
                    <a:close/>
                  </a:path>
                </a:pathLst>
              </a:custGeom>
              <a:solidFill>
                <a:schemeClr val="bg2"/>
              </a:solidFill>
              <a:ln w="9525">
                <a:solidFill>
                  <a:schemeClr val="bg2"/>
                </a:solidFill>
                <a:round/>
                <a:headEnd/>
                <a:tailEnd/>
              </a:ln>
            </p:spPr>
            <p:txBody>
              <a:bodyPr/>
              <a:lstStyle/>
              <a:p>
                <a:endParaRPr lang="en-US"/>
              </a:p>
            </p:txBody>
          </p:sp>
          <p:grpSp>
            <p:nvGrpSpPr>
              <p:cNvPr id="110790" name="Group 148"/>
              <p:cNvGrpSpPr>
                <a:grpSpLocks/>
              </p:cNvGrpSpPr>
              <p:nvPr/>
            </p:nvGrpSpPr>
            <p:grpSpPr bwMode="auto">
              <a:xfrm>
                <a:off x="1489" y="2985"/>
                <a:ext cx="295" cy="1"/>
                <a:chOff x="1489" y="2985"/>
                <a:chExt cx="295" cy="1"/>
              </a:xfrm>
            </p:grpSpPr>
            <p:sp>
              <p:nvSpPr>
                <p:cNvPr id="110791" name="Line 149"/>
                <p:cNvSpPr>
                  <a:spLocks noChangeShapeType="1"/>
                </p:cNvSpPr>
                <p:nvPr/>
              </p:nvSpPr>
              <p:spPr bwMode="auto">
                <a:xfrm>
                  <a:off x="148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92" name="Line 150"/>
                <p:cNvSpPr>
                  <a:spLocks noChangeShapeType="1"/>
                </p:cNvSpPr>
                <p:nvPr/>
              </p:nvSpPr>
              <p:spPr bwMode="auto">
                <a:xfrm>
                  <a:off x="1544"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93" name="Line 151"/>
                <p:cNvSpPr>
                  <a:spLocks noChangeShapeType="1"/>
                </p:cNvSpPr>
                <p:nvPr/>
              </p:nvSpPr>
              <p:spPr bwMode="auto">
                <a:xfrm>
                  <a:off x="1600"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94" name="Line 152"/>
                <p:cNvSpPr>
                  <a:spLocks noChangeShapeType="1"/>
                </p:cNvSpPr>
                <p:nvPr/>
              </p:nvSpPr>
              <p:spPr bwMode="auto">
                <a:xfrm>
                  <a:off x="165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95" name="Line 153"/>
                <p:cNvSpPr>
                  <a:spLocks noChangeShapeType="1"/>
                </p:cNvSpPr>
                <p:nvPr/>
              </p:nvSpPr>
              <p:spPr bwMode="auto">
                <a:xfrm>
                  <a:off x="171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96" name="Line 154"/>
                <p:cNvSpPr>
                  <a:spLocks noChangeShapeType="1"/>
                </p:cNvSpPr>
                <p:nvPr/>
              </p:nvSpPr>
              <p:spPr bwMode="auto">
                <a:xfrm>
                  <a:off x="1768"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719" name="Group 155"/>
            <p:cNvGrpSpPr>
              <a:grpSpLocks/>
            </p:cNvGrpSpPr>
            <p:nvPr/>
          </p:nvGrpSpPr>
          <p:grpSpPr bwMode="auto">
            <a:xfrm>
              <a:off x="1952" y="2953"/>
              <a:ext cx="415" cy="56"/>
              <a:chOff x="1952" y="2953"/>
              <a:chExt cx="415" cy="56"/>
            </a:xfrm>
          </p:grpSpPr>
          <p:sp>
            <p:nvSpPr>
              <p:cNvPr id="110781" name="Freeform 156"/>
              <p:cNvSpPr>
                <a:spLocks/>
              </p:cNvSpPr>
              <p:nvPr/>
            </p:nvSpPr>
            <p:spPr bwMode="auto">
              <a:xfrm>
                <a:off x="2255"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10782" name="Group 157"/>
              <p:cNvGrpSpPr>
                <a:grpSpLocks/>
              </p:cNvGrpSpPr>
              <p:nvPr/>
            </p:nvGrpSpPr>
            <p:grpSpPr bwMode="auto">
              <a:xfrm>
                <a:off x="1952" y="2985"/>
                <a:ext cx="295" cy="1"/>
                <a:chOff x="1952" y="2985"/>
                <a:chExt cx="295" cy="1"/>
              </a:xfrm>
            </p:grpSpPr>
            <p:sp>
              <p:nvSpPr>
                <p:cNvPr id="110783" name="Line 158"/>
                <p:cNvSpPr>
                  <a:spLocks noChangeShapeType="1"/>
                </p:cNvSpPr>
                <p:nvPr/>
              </p:nvSpPr>
              <p:spPr bwMode="auto">
                <a:xfrm>
                  <a:off x="195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84" name="Line 159"/>
                <p:cNvSpPr>
                  <a:spLocks noChangeShapeType="1"/>
                </p:cNvSpPr>
                <p:nvPr/>
              </p:nvSpPr>
              <p:spPr bwMode="auto">
                <a:xfrm>
                  <a:off x="2008" y="2985"/>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85" name="Line 160"/>
                <p:cNvSpPr>
                  <a:spLocks noChangeShapeType="1"/>
                </p:cNvSpPr>
                <p:nvPr/>
              </p:nvSpPr>
              <p:spPr bwMode="auto">
                <a:xfrm>
                  <a:off x="2063"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86" name="Line 161"/>
                <p:cNvSpPr>
                  <a:spLocks noChangeShapeType="1"/>
                </p:cNvSpPr>
                <p:nvPr/>
              </p:nvSpPr>
              <p:spPr bwMode="auto">
                <a:xfrm>
                  <a:off x="211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87" name="Line 162"/>
                <p:cNvSpPr>
                  <a:spLocks noChangeShapeType="1"/>
                </p:cNvSpPr>
                <p:nvPr/>
              </p:nvSpPr>
              <p:spPr bwMode="auto">
                <a:xfrm>
                  <a:off x="217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88" name="Line 163"/>
                <p:cNvSpPr>
                  <a:spLocks noChangeShapeType="1"/>
                </p:cNvSpPr>
                <p:nvPr/>
              </p:nvSpPr>
              <p:spPr bwMode="auto">
                <a:xfrm>
                  <a:off x="2231"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720" name="Group 164"/>
            <p:cNvGrpSpPr>
              <a:grpSpLocks/>
            </p:cNvGrpSpPr>
            <p:nvPr/>
          </p:nvGrpSpPr>
          <p:grpSpPr bwMode="auto">
            <a:xfrm>
              <a:off x="2415" y="2953"/>
              <a:ext cx="415" cy="56"/>
              <a:chOff x="2415" y="2953"/>
              <a:chExt cx="415" cy="56"/>
            </a:xfrm>
          </p:grpSpPr>
          <p:sp>
            <p:nvSpPr>
              <p:cNvPr id="110773" name="Freeform 165"/>
              <p:cNvSpPr>
                <a:spLocks/>
              </p:cNvSpPr>
              <p:nvPr/>
            </p:nvSpPr>
            <p:spPr bwMode="auto">
              <a:xfrm>
                <a:off x="2718"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10774" name="Group 166"/>
              <p:cNvGrpSpPr>
                <a:grpSpLocks/>
              </p:cNvGrpSpPr>
              <p:nvPr/>
            </p:nvGrpSpPr>
            <p:grpSpPr bwMode="auto">
              <a:xfrm>
                <a:off x="2415" y="2985"/>
                <a:ext cx="295" cy="1"/>
                <a:chOff x="2415" y="2985"/>
                <a:chExt cx="295" cy="1"/>
              </a:xfrm>
            </p:grpSpPr>
            <p:sp>
              <p:nvSpPr>
                <p:cNvPr id="110775" name="Line 167"/>
                <p:cNvSpPr>
                  <a:spLocks noChangeShapeType="1"/>
                </p:cNvSpPr>
                <p:nvPr/>
              </p:nvSpPr>
              <p:spPr bwMode="auto">
                <a:xfrm>
                  <a:off x="241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76" name="Line 168"/>
                <p:cNvSpPr>
                  <a:spLocks noChangeShapeType="1"/>
                </p:cNvSpPr>
                <p:nvPr/>
              </p:nvSpPr>
              <p:spPr bwMode="auto">
                <a:xfrm>
                  <a:off x="247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77" name="Line 169"/>
                <p:cNvSpPr>
                  <a:spLocks noChangeShapeType="1"/>
                </p:cNvSpPr>
                <p:nvPr/>
              </p:nvSpPr>
              <p:spPr bwMode="auto">
                <a:xfrm>
                  <a:off x="252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78" name="Line 170"/>
                <p:cNvSpPr>
                  <a:spLocks noChangeShapeType="1"/>
                </p:cNvSpPr>
                <p:nvPr/>
              </p:nvSpPr>
              <p:spPr bwMode="auto">
                <a:xfrm>
                  <a:off x="258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79" name="Line 171"/>
                <p:cNvSpPr>
                  <a:spLocks noChangeShapeType="1"/>
                </p:cNvSpPr>
                <p:nvPr/>
              </p:nvSpPr>
              <p:spPr bwMode="auto">
                <a:xfrm>
                  <a:off x="263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80" name="Line 172"/>
                <p:cNvSpPr>
                  <a:spLocks noChangeShapeType="1"/>
                </p:cNvSpPr>
                <p:nvPr/>
              </p:nvSpPr>
              <p:spPr bwMode="auto">
                <a:xfrm>
                  <a:off x="2694"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721" name="Group 173"/>
            <p:cNvGrpSpPr>
              <a:grpSpLocks/>
            </p:cNvGrpSpPr>
            <p:nvPr/>
          </p:nvGrpSpPr>
          <p:grpSpPr bwMode="auto">
            <a:xfrm>
              <a:off x="2838" y="1741"/>
              <a:ext cx="40" cy="1260"/>
              <a:chOff x="2838" y="1741"/>
              <a:chExt cx="40" cy="1260"/>
            </a:xfrm>
          </p:grpSpPr>
          <p:sp>
            <p:nvSpPr>
              <p:cNvPr id="110763" name="Oval 174"/>
              <p:cNvSpPr>
                <a:spLocks noChangeArrowheads="1"/>
              </p:cNvSpPr>
              <p:nvPr/>
            </p:nvSpPr>
            <p:spPr bwMode="auto">
              <a:xfrm>
                <a:off x="2838" y="1741"/>
                <a:ext cx="40" cy="40"/>
              </a:xfrm>
              <a:prstGeom prst="ellipse">
                <a:avLst/>
              </a:prstGeom>
              <a:solidFill>
                <a:schemeClr val="bg2"/>
              </a:solidFill>
              <a:ln w="9525">
                <a:solidFill>
                  <a:schemeClr val="bg2"/>
                </a:solidFill>
                <a:round/>
                <a:headEnd/>
                <a:tailEnd/>
              </a:ln>
            </p:spPr>
            <p:txBody>
              <a:bodyPr/>
              <a:lstStyle/>
              <a:p>
                <a:endParaRPr lang="en-US"/>
              </a:p>
            </p:txBody>
          </p:sp>
          <p:sp>
            <p:nvSpPr>
              <p:cNvPr id="110764" name="Oval 175"/>
              <p:cNvSpPr>
                <a:spLocks noChangeArrowheads="1"/>
              </p:cNvSpPr>
              <p:nvPr/>
            </p:nvSpPr>
            <p:spPr bwMode="auto">
              <a:xfrm>
                <a:off x="2838" y="1741"/>
                <a:ext cx="40" cy="40"/>
              </a:xfrm>
              <a:prstGeom prst="ellipse">
                <a:avLst/>
              </a:prstGeom>
              <a:solidFill>
                <a:schemeClr val="bg2"/>
              </a:solidFill>
              <a:ln w="25400">
                <a:solidFill>
                  <a:schemeClr val="bg2"/>
                </a:solidFill>
                <a:round/>
                <a:headEnd/>
                <a:tailEnd/>
              </a:ln>
            </p:spPr>
            <p:txBody>
              <a:bodyPr/>
              <a:lstStyle/>
              <a:p>
                <a:endParaRPr lang="en-US"/>
              </a:p>
            </p:txBody>
          </p:sp>
          <p:sp>
            <p:nvSpPr>
              <p:cNvPr id="110765" name="Oval 176"/>
              <p:cNvSpPr>
                <a:spLocks noChangeArrowheads="1"/>
              </p:cNvSpPr>
              <p:nvPr/>
            </p:nvSpPr>
            <p:spPr bwMode="auto">
              <a:xfrm>
                <a:off x="2846" y="2044"/>
                <a:ext cx="32" cy="32"/>
              </a:xfrm>
              <a:prstGeom prst="ellipse">
                <a:avLst/>
              </a:prstGeom>
              <a:solidFill>
                <a:schemeClr val="bg2"/>
              </a:solidFill>
              <a:ln w="9525">
                <a:solidFill>
                  <a:schemeClr val="bg2"/>
                </a:solidFill>
                <a:round/>
                <a:headEnd/>
                <a:tailEnd/>
              </a:ln>
            </p:spPr>
            <p:txBody>
              <a:bodyPr/>
              <a:lstStyle/>
              <a:p>
                <a:endParaRPr lang="en-US"/>
              </a:p>
            </p:txBody>
          </p:sp>
          <p:sp>
            <p:nvSpPr>
              <p:cNvPr id="110766" name="Oval 177"/>
              <p:cNvSpPr>
                <a:spLocks noChangeArrowheads="1"/>
              </p:cNvSpPr>
              <p:nvPr/>
            </p:nvSpPr>
            <p:spPr bwMode="auto">
              <a:xfrm>
                <a:off x="2846"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10767" name="Oval 178"/>
              <p:cNvSpPr>
                <a:spLocks noChangeArrowheads="1"/>
              </p:cNvSpPr>
              <p:nvPr/>
            </p:nvSpPr>
            <p:spPr bwMode="auto">
              <a:xfrm>
                <a:off x="2846" y="2355"/>
                <a:ext cx="32" cy="32"/>
              </a:xfrm>
              <a:prstGeom prst="ellipse">
                <a:avLst/>
              </a:prstGeom>
              <a:solidFill>
                <a:schemeClr val="bg2"/>
              </a:solidFill>
              <a:ln w="9525">
                <a:solidFill>
                  <a:schemeClr val="bg2"/>
                </a:solidFill>
                <a:round/>
                <a:headEnd/>
                <a:tailEnd/>
              </a:ln>
            </p:spPr>
            <p:txBody>
              <a:bodyPr/>
              <a:lstStyle/>
              <a:p>
                <a:endParaRPr lang="en-US"/>
              </a:p>
            </p:txBody>
          </p:sp>
          <p:sp>
            <p:nvSpPr>
              <p:cNvPr id="110768" name="Oval 179"/>
              <p:cNvSpPr>
                <a:spLocks noChangeArrowheads="1"/>
              </p:cNvSpPr>
              <p:nvPr/>
            </p:nvSpPr>
            <p:spPr bwMode="auto">
              <a:xfrm>
                <a:off x="2846"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10769" name="Oval 180"/>
              <p:cNvSpPr>
                <a:spLocks noChangeArrowheads="1"/>
              </p:cNvSpPr>
              <p:nvPr/>
            </p:nvSpPr>
            <p:spPr bwMode="auto">
              <a:xfrm>
                <a:off x="2838" y="2658"/>
                <a:ext cx="40" cy="32"/>
              </a:xfrm>
              <a:prstGeom prst="ellipse">
                <a:avLst/>
              </a:prstGeom>
              <a:solidFill>
                <a:schemeClr val="bg2"/>
              </a:solidFill>
              <a:ln w="9525">
                <a:solidFill>
                  <a:schemeClr val="bg2"/>
                </a:solidFill>
                <a:round/>
                <a:headEnd/>
                <a:tailEnd/>
              </a:ln>
            </p:spPr>
            <p:txBody>
              <a:bodyPr/>
              <a:lstStyle/>
              <a:p>
                <a:endParaRPr lang="en-US"/>
              </a:p>
            </p:txBody>
          </p:sp>
          <p:sp>
            <p:nvSpPr>
              <p:cNvPr id="110770" name="Oval 181"/>
              <p:cNvSpPr>
                <a:spLocks noChangeArrowheads="1"/>
              </p:cNvSpPr>
              <p:nvPr/>
            </p:nvSpPr>
            <p:spPr bwMode="auto">
              <a:xfrm>
                <a:off x="2838" y="2658"/>
                <a:ext cx="40" cy="32"/>
              </a:xfrm>
              <a:prstGeom prst="ellipse">
                <a:avLst/>
              </a:prstGeom>
              <a:solidFill>
                <a:schemeClr val="bg2"/>
              </a:solidFill>
              <a:ln w="25400">
                <a:solidFill>
                  <a:schemeClr val="bg2"/>
                </a:solidFill>
                <a:round/>
                <a:headEnd/>
                <a:tailEnd/>
              </a:ln>
            </p:spPr>
            <p:txBody>
              <a:bodyPr/>
              <a:lstStyle/>
              <a:p>
                <a:endParaRPr lang="en-US"/>
              </a:p>
            </p:txBody>
          </p:sp>
          <p:sp>
            <p:nvSpPr>
              <p:cNvPr id="110771" name="Oval 182"/>
              <p:cNvSpPr>
                <a:spLocks noChangeArrowheads="1"/>
              </p:cNvSpPr>
              <p:nvPr/>
            </p:nvSpPr>
            <p:spPr bwMode="auto">
              <a:xfrm>
                <a:off x="2838" y="2969"/>
                <a:ext cx="32" cy="32"/>
              </a:xfrm>
              <a:prstGeom prst="ellipse">
                <a:avLst/>
              </a:prstGeom>
              <a:solidFill>
                <a:schemeClr val="bg2"/>
              </a:solidFill>
              <a:ln w="9525">
                <a:solidFill>
                  <a:schemeClr val="bg2"/>
                </a:solidFill>
                <a:round/>
                <a:headEnd/>
                <a:tailEnd/>
              </a:ln>
            </p:spPr>
            <p:txBody>
              <a:bodyPr/>
              <a:lstStyle/>
              <a:p>
                <a:endParaRPr lang="en-US"/>
              </a:p>
            </p:txBody>
          </p:sp>
          <p:sp>
            <p:nvSpPr>
              <p:cNvPr id="110772" name="Oval 183"/>
              <p:cNvSpPr>
                <a:spLocks noChangeArrowheads="1"/>
              </p:cNvSpPr>
              <p:nvPr/>
            </p:nvSpPr>
            <p:spPr bwMode="auto">
              <a:xfrm>
                <a:off x="2838"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09722" name="Group 184"/>
            <p:cNvGrpSpPr>
              <a:grpSpLocks/>
            </p:cNvGrpSpPr>
            <p:nvPr/>
          </p:nvGrpSpPr>
          <p:grpSpPr bwMode="auto">
            <a:xfrm>
              <a:off x="1912" y="3272"/>
              <a:ext cx="32" cy="335"/>
              <a:chOff x="1912" y="3272"/>
              <a:chExt cx="32" cy="335"/>
            </a:xfrm>
          </p:grpSpPr>
          <p:sp>
            <p:nvSpPr>
              <p:cNvPr id="110759" name="Oval 185"/>
              <p:cNvSpPr>
                <a:spLocks noChangeArrowheads="1"/>
              </p:cNvSpPr>
              <p:nvPr/>
            </p:nvSpPr>
            <p:spPr bwMode="auto">
              <a:xfrm>
                <a:off x="1912" y="3272"/>
                <a:ext cx="32" cy="32"/>
              </a:xfrm>
              <a:prstGeom prst="ellipse">
                <a:avLst/>
              </a:prstGeom>
              <a:solidFill>
                <a:schemeClr val="bg2"/>
              </a:solidFill>
              <a:ln w="9525">
                <a:solidFill>
                  <a:schemeClr val="bg2"/>
                </a:solidFill>
                <a:round/>
                <a:headEnd/>
                <a:tailEnd/>
              </a:ln>
            </p:spPr>
            <p:txBody>
              <a:bodyPr/>
              <a:lstStyle/>
              <a:p>
                <a:endParaRPr lang="en-US"/>
              </a:p>
            </p:txBody>
          </p:sp>
          <p:sp>
            <p:nvSpPr>
              <p:cNvPr id="110760" name="Oval 186"/>
              <p:cNvSpPr>
                <a:spLocks noChangeArrowheads="1"/>
              </p:cNvSpPr>
              <p:nvPr/>
            </p:nvSpPr>
            <p:spPr bwMode="auto">
              <a:xfrm>
                <a:off x="1912"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10761" name="Oval 187"/>
              <p:cNvSpPr>
                <a:spLocks noChangeArrowheads="1"/>
              </p:cNvSpPr>
              <p:nvPr/>
            </p:nvSpPr>
            <p:spPr bwMode="auto">
              <a:xfrm>
                <a:off x="1912" y="3575"/>
                <a:ext cx="32" cy="32"/>
              </a:xfrm>
              <a:prstGeom prst="ellipse">
                <a:avLst/>
              </a:prstGeom>
              <a:solidFill>
                <a:schemeClr val="bg2"/>
              </a:solidFill>
              <a:ln w="9525">
                <a:solidFill>
                  <a:schemeClr val="bg2"/>
                </a:solidFill>
                <a:round/>
                <a:headEnd/>
                <a:tailEnd/>
              </a:ln>
            </p:spPr>
            <p:txBody>
              <a:bodyPr/>
              <a:lstStyle/>
              <a:p>
                <a:endParaRPr lang="en-US"/>
              </a:p>
            </p:txBody>
          </p:sp>
          <p:sp>
            <p:nvSpPr>
              <p:cNvPr id="110762" name="Oval 188"/>
              <p:cNvSpPr>
                <a:spLocks noChangeArrowheads="1"/>
              </p:cNvSpPr>
              <p:nvPr/>
            </p:nvSpPr>
            <p:spPr bwMode="auto">
              <a:xfrm>
                <a:off x="1912" y="3575"/>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09723" name="Group 189"/>
            <p:cNvGrpSpPr>
              <a:grpSpLocks/>
            </p:cNvGrpSpPr>
            <p:nvPr/>
          </p:nvGrpSpPr>
          <p:grpSpPr bwMode="auto">
            <a:xfrm>
              <a:off x="1449" y="3272"/>
              <a:ext cx="40" cy="335"/>
              <a:chOff x="1449" y="3272"/>
              <a:chExt cx="40" cy="335"/>
            </a:xfrm>
          </p:grpSpPr>
          <p:sp>
            <p:nvSpPr>
              <p:cNvPr id="110755" name="Oval 190"/>
              <p:cNvSpPr>
                <a:spLocks noChangeArrowheads="1"/>
              </p:cNvSpPr>
              <p:nvPr/>
            </p:nvSpPr>
            <p:spPr bwMode="auto">
              <a:xfrm>
                <a:off x="1449" y="3272"/>
                <a:ext cx="40" cy="32"/>
              </a:xfrm>
              <a:prstGeom prst="ellipse">
                <a:avLst/>
              </a:prstGeom>
              <a:solidFill>
                <a:schemeClr val="bg2"/>
              </a:solidFill>
              <a:ln w="9525">
                <a:solidFill>
                  <a:schemeClr val="bg2"/>
                </a:solidFill>
                <a:round/>
                <a:headEnd/>
                <a:tailEnd/>
              </a:ln>
            </p:spPr>
            <p:txBody>
              <a:bodyPr/>
              <a:lstStyle/>
              <a:p>
                <a:endParaRPr lang="en-US"/>
              </a:p>
            </p:txBody>
          </p:sp>
          <p:sp>
            <p:nvSpPr>
              <p:cNvPr id="110756" name="Oval 191"/>
              <p:cNvSpPr>
                <a:spLocks noChangeArrowheads="1"/>
              </p:cNvSpPr>
              <p:nvPr/>
            </p:nvSpPr>
            <p:spPr bwMode="auto">
              <a:xfrm>
                <a:off x="1449"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10757" name="Oval 192"/>
              <p:cNvSpPr>
                <a:spLocks noChangeArrowheads="1"/>
              </p:cNvSpPr>
              <p:nvPr/>
            </p:nvSpPr>
            <p:spPr bwMode="auto">
              <a:xfrm>
                <a:off x="1449" y="3575"/>
                <a:ext cx="40" cy="32"/>
              </a:xfrm>
              <a:prstGeom prst="ellipse">
                <a:avLst/>
              </a:prstGeom>
              <a:solidFill>
                <a:schemeClr val="bg2"/>
              </a:solidFill>
              <a:ln w="9525">
                <a:solidFill>
                  <a:schemeClr val="bg2"/>
                </a:solidFill>
                <a:round/>
                <a:headEnd/>
                <a:tailEnd/>
              </a:ln>
            </p:spPr>
            <p:txBody>
              <a:bodyPr/>
              <a:lstStyle/>
              <a:p>
                <a:endParaRPr lang="en-US"/>
              </a:p>
            </p:txBody>
          </p:sp>
          <p:sp>
            <p:nvSpPr>
              <p:cNvPr id="110758" name="Oval 193"/>
              <p:cNvSpPr>
                <a:spLocks noChangeArrowheads="1"/>
              </p:cNvSpPr>
              <p:nvPr/>
            </p:nvSpPr>
            <p:spPr bwMode="auto">
              <a:xfrm>
                <a:off x="1449" y="3575"/>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09724" name="Group 194"/>
            <p:cNvGrpSpPr>
              <a:grpSpLocks/>
            </p:cNvGrpSpPr>
            <p:nvPr/>
          </p:nvGrpSpPr>
          <p:grpSpPr bwMode="auto">
            <a:xfrm>
              <a:off x="2367" y="3272"/>
              <a:ext cx="32" cy="335"/>
              <a:chOff x="2367" y="3272"/>
              <a:chExt cx="32" cy="335"/>
            </a:xfrm>
          </p:grpSpPr>
          <p:sp>
            <p:nvSpPr>
              <p:cNvPr id="110751" name="Oval 195"/>
              <p:cNvSpPr>
                <a:spLocks noChangeArrowheads="1"/>
              </p:cNvSpPr>
              <p:nvPr/>
            </p:nvSpPr>
            <p:spPr bwMode="auto">
              <a:xfrm>
                <a:off x="2367" y="3272"/>
                <a:ext cx="32" cy="32"/>
              </a:xfrm>
              <a:prstGeom prst="ellipse">
                <a:avLst/>
              </a:prstGeom>
              <a:solidFill>
                <a:schemeClr val="bg2"/>
              </a:solidFill>
              <a:ln w="9525">
                <a:solidFill>
                  <a:schemeClr val="bg2"/>
                </a:solidFill>
                <a:round/>
                <a:headEnd/>
                <a:tailEnd/>
              </a:ln>
            </p:spPr>
            <p:txBody>
              <a:bodyPr/>
              <a:lstStyle/>
              <a:p>
                <a:endParaRPr lang="en-US"/>
              </a:p>
            </p:txBody>
          </p:sp>
          <p:sp>
            <p:nvSpPr>
              <p:cNvPr id="110752" name="Oval 196"/>
              <p:cNvSpPr>
                <a:spLocks noChangeArrowheads="1"/>
              </p:cNvSpPr>
              <p:nvPr/>
            </p:nvSpPr>
            <p:spPr bwMode="auto">
              <a:xfrm>
                <a:off x="2367"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10753" name="Oval 197"/>
              <p:cNvSpPr>
                <a:spLocks noChangeArrowheads="1"/>
              </p:cNvSpPr>
              <p:nvPr/>
            </p:nvSpPr>
            <p:spPr bwMode="auto">
              <a:xfrm>
                <a:off x="2367" y="3575"/>
                <a:ext cx="32" cy="32"/>
              </a:xfrm>
              <a:prstGeom prst="ellipse">
                <a:avLst/>
              </a:prstGeom>
              <a:solidFill>
                <a:schemeClr val="bg2"/>
              </a:solidFill>
              <a:ln w="9525">
                <a:solidFill>
                  <a:schemeClr val="bg2"/>
                </a:solidFill>
                <a:round/>
                <a:headEnd/>
                <a:tailEnd/>
              </a:ln>
            </p:spPr>
            <p:txBody>
              <a:bodyPr/>
              <a:lstStyle/>
              <a:p>
                <a:endParaRPr lang="en-US"/>
              </a:p>
            </p:txBody>
          </p:sp>
          <p:sp>
            <p:nvSpPr>
              <p:cNvPr id="110754" name="Oval 198"/>
              <p:cNvSpPr>
                <a:spLocks noChangeArrowheads="1"/>
              </p:cNvSpPr>
              <p:nvPr/>
            </p:nvSpPr>
            <p:spPr bwMode="auto">
              <a:xfrm>
                <a:off x="2367" y="3575"/>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09725" name="Group 199"/>
            <p:cNvGrpSpPr>
              <a:grpSpLocks/>
            </p:cNvGrpSpPr>
            <p:nvPr/>
          </p:nvGrpSpPr>
          <p:grpSpPr bwMode="auto">
            <a:xfrm>
              <a:off x="2822" y="3272"/>
              <a:ext cx="40" cy="335"/>
              <a:chOff x="2822" y="3272"/>
              <a:chExt cx="40" cy="335"/>
            </a:xfrm>
          </p:grpSpPr>
          <p:sp>
            <p:nvSpPr>
              <p:cNvPr id="110747" name="Oval 200"/>
              <p:cNvSpPr>
                <a:spLocks noChangeArrowheads="1"/>
              </p:cNvSpPr>
              <p:nvPr/>
            </p:nvSpPr>
            <p:spPr bwMode="auto">
              <a:xfrm>
                <a:off x="2822" y="3272"/>
                <a:ext cx="40" cy="32"/>
              </a:xfrm>
              <a:prstGeom prst="ellipse">
                <a:avLst/>
              </a:prstGeom>
              <a:solidFill>
                <a:schemeClr val="bg2"/>
              </a:solidFill>
              <a:ln w="9525">
                <a:solidFill>
                  <a:schemeClr val="bg2"/>
                </a:solidFill>
                <a:round/>
                <a:headEnd/>
                <a:tailEnd/>
              </a:ln>
            </p:spPr>
            <p:txBody>
              <a:bodyPr/>
              <a:lstStyle/>
              <a:p>
                <a:endParaRPr lang="en-US"/>
              </a:p>
            </p:txBody>
          </p:sp>
          <p:sp>
            <p:nvSpPr>
              <p:cNvPr id="110748" name="Oval 201"/>
              <p:cNvSpPr>
                <a:spLocks noChangeArrowheads="1"/>
              </p:cNvSpPr>
              <p:nvPr/>
            </p:nvSpPr>
            <p:spPr bwMode="auto">
              <a:xfrm>
                <a:off x="2822"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10749" name="Oval 202"/>
              <p:cNvSpPr>
                <a:spLocks noChangeArrowheads="1"/>
              </p:cNvSpPr>
              <p:nvPr/>
            </p:nvSpPr>
            <p:spPr bwMode="auto">
              <a:xfrm>
                <a:off x="2822" y="3575"/>
                <a:ext cx="40" cy="32"/>
              </a:xfrm>
              <a:prstGeom prst="ellipse">
                <a:avLst/>
              </a:prstGeom>
              <a:solidFill>
                <a:schemeClr val="bg2"/>
              </a:solidFill>
              <a:ln w="9525">
                <a:solidFill>
                  <a:schemeClr val="bg2"/>
                </a:solidFill>
                <a:round/>
                <a:headEnd/>
                <a:tailEnd/>
              </a:ln>
            </p:spPr>
            <p:txBody>
              <a:bodyPr/>
              <a:lstStyle/>
              <a:p>
                <a:endParaRPr lang="en-US"/>
              </a:p>
            </p:txBody>
          </p:sp>
          <p:sp>
            <p:nvSpPr>
              <p:cNvPr id="110750" name="Oval 203"/>
              <p:cNvSpPr>
                <a:spLocks noChangeArrowheads="1"/>
              </p:cNvSpPr>
              <p:nvPr/>
            </p:nvSpPr>
            <p:spPr bwMode="auto">
              <a:xfrm>
                <a:off x="2822" y="3575"/>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09726" name="Group 204"/>
            <p:cNvGrpSpPr>
              <a:grpSpLocks/>
            </p:cNvGrpSpPr>
            <p:nvPr/>
          </p:nvGrpSpPr>
          <p:grpSpPr bwMode="auto">
            <a:xfrm>
              <a:off x="2415" y="2650"/>
              <a:ext cx="415" cy="56"/>
              <a:chOff x="2415" y="2650"/>
              <a:chExt cx="415" cy="56"/>
            </a:xfrm>
          </p:grpSpPr>
          <p:sp>
            <p:nvSpPr>
              <p:cNvPr id="110739" name="Freeform 205"/>
              <p:cNvSpPr>
                <a:spLocks/>
              </p:cNvSpPr>
              <p:nvPr/>
            </p:nvSpPr>
            <p:spPr bwMode="auto">
              <a:xfrm>
                <a:off x="2718"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10740" name="Group 206"/>
              <p:cNvGrpSpPr>
                <a:grpSpLocks/>
              </p:cNvGrpSpPr>
              <p:nvPr/>
            </p:nvGrpSpPr>
            <p:grpSpPr bwMode="auto">
              <a:xfrm>
                <a:off x="2415" y="2674"/>
                <a:ext cx="295" cy="1"/>
                <a:chOff x="2415" y="2674"/>
                <a:chExt cx="295" cy="1"/>
              </a:xfrm>
            </p:grpSpPr>
            <p:sp>
              <p:nvSpPr>
                <p:cNvPr id="110741" name="Line 207"/>
                <p:cNvSpPr>
                  <a:spLocks noChangeShapeType="1"/>
                </p:cNvSpPr>
                <p:nvPr/>
              </p:nvSpPr>
              <p:spPr bwMode="auto">
                <a:xfrm>
                  <a:off x="241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42" name="Line 208"/>
                <p:cNvSpPr>
                  <a:spLocks noChangeShapeType="1"/>
                </p:cNvSpPr>
                <p:nvPr/>
              </p:nvSpPr>
              <p:spPr bwMode="auto">
                <a:xfrm>
                  <a:off x="247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43" name="Line 209"/>
                <p:cNvSpPr>
                  <a:spLocks noChangeShapeType="1"/>
                </p:cNvSpPr>
                <p:nvPr/>
              </p:nvSpPr>
              <p:spPr bwMode="auto">
                <a:xfrm>
                  <a:off x="252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44" name="Line 210"/>
                <p:cNvSpPr>
                  <a:spLocks noChangeShapeType="1"/>
                </p:cNvSpPr>
                <p:nvPr/>
              </p:nvSpPr>
              <p:spPr bwMode="auto">
                <a:xfrm>
                  <a:off x="2582"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45" name="Line 211"/>
                <p:cNvSpPr>
                  <a:spLocks noChangeShapeType="1"/>
                </p:cNvSpPr>
                <p:nvPr/>
              </p:nvSpPr>
              <p:spPr bwMode="auto">
                <a:xfrm>
                  <a:off x="263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46" name="Line 212"/>
                <p:cNvSpPr>
                  <a:spLocks noChangeShapeType="1"/>
                </p:cNvSpPr>
                <p:nvPr/>
              </p:nvSpPr>
              <p:spPr bwMode="auto">
                <a:xfrm>
                  <a:off x="2694"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727" name="Group 213"/>
            <p:cNvGrpSpPr>
              <a:grpSpLocks/>
            </p:cNvGrpSpPr>
            <p:nvPr/>
          </p:nvGrpSpPr>
          <p:grpSpPr bwMode="auto">
            <a:xfrm>
              <a:off x="2415" y="1733"/>
              <a:ext cx="415" cy="56"/>
              <a:chOff x="2415" y="1733"/>
              <a:chExt cx="415" cy="56"/>
            </a:xfrm>
          </p:grpSpPr>
          <p:sp>
            <p:nvSpPr>
              <p:cNvPr id="110731" name="Freeform 214"/>
              <p:cNvSpPr>
                <a:spLocks/>
              </p:cNvSpPr>
              <p:nvPr/>
            </p:nvSpPr>
            <p:spPr bwMode="auto">
              <a:xfrm>
                <a:off x="2718"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10732" name="Group 215"/>
              <p:cNvGrpSpPr>
                <a:grpSpLocks/>
              </p:cNvGrpSpPr>
              <p:nvPr/>
            </p:nvGrpSpPr>
            <p:grpSpPr bwMode="auto">
              <a:xfrm>
                <a:off x="2415" y="1757"/>
                <a:ext cx="295" cy="1"/>
                <a:chOff x="2415" y="1757"/>
                <a:chExt cx="295" cy="1"/>
              </a:xfrm>
            </p:grpSpPr>
            <p:sp>
              <p:nvSpPr>
                <p:cNvPr id="110733" name="Line 216"/>
                <p:cNvSpPr>
                  <a:spLocks noChangeShapeType="1"/>
                </p:cNvSpPr>
                <p:nvPr/>
              </p:nvSpPr>
              <p:spPr bwMode="auto">
                <a:xfrm>
                  <a:off x="241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34" name="Line 217"/>
                <p:cNvSpPr>
                  <a:spLocks noChangeShapeType="1"/>
                </p:cNvSpPr>
                <p:nvPr/>
              </p:nvSpPr>
              <p:spPr bwMode="auto">
                <a:xfrm>
                  <a:off x="247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35" name="Line 218"/>
                <p:cNvSpPr>
                  <a:spLocks noChangeShapeType="1"/>
                </p:cNvSpPr>
                <p:nvPr/>
              </p:nvSpPr>
              <p:spPr bwMode="auto">
                <a:xfrm>
                  <a:off x="252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36" name="Line 219"/>
                <p:cNvSpPr>
                  <a:spLocks noChangeShapeType="1"/>
                </p:cNvSpPr>
                <p:nvPr/>
              </p:nvSpPr>
              <p:spPr bwMode="auto">
                <a:xfrm>
                  <a:off x="258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37" name="Line 220"/>
                <p:cNvSpPr>
                  <a:spLocks noChangeShapeType="1"/>
                </p:cNvSpPr>
                <p:nvPr/>
              </p:nvSpPr>
              <p:spPr bwMode="auto">
                <a:xfrm>
                  <a:off x="263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38" name="Line 221"/>
                <p:cNvSpPr>
                  <a:spLocks noChangeShapeType="1"/>
                </p:cNvSpPr>
                <p:nvPr/>
              </p:nvSpPr>
              <p:spPr bwMode="auto">
                <a:xfrm>
                  <a:off x="2694"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728" name="Group 222"/>
            <p:cNvGrpSpPr>
              <a:grpSpLocks/>
            </p:cNvGrpSpPr>
            <p:nvPr/>
          </p:nvGrpSpPr>
          <p:grpSpPr bwMode="auto">
            <a:xfrm>
              <a:off x="1489" y="3264"/>
              <a:ext cx="423" cy="56"/>
              <a:chOff x="1489" y="3264"/>
              <a:chExt cx="423" cy="56"/>
            </a:xfrm>
          </p:grpSpPr>
          <p:sp>
            <p:nvSpPr>
              <p:cNvPr id="110723" name="Freeform 223"/>
              <p:cNvSpPr>
                <a:spLocks/>
              </p:cNvSpPr>
              <p:nvPr/>
            </p:nvSpPr>
            <p:spPr bwMode="auto">
              <a:xfrm>
                <a:off x="1792" y="3264"/>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10724" name="Group 224"/>
              <p:cNvGrpSpPr>
                <a:grpSpLocks/>
              </p:cNvGrpSpPr>
              <p:nvPr/>
            </p:nvGrpSpPr>
            <p:grpSpPr bwMode="auto">
              <a:xfrm>
                <a:off x="1489" y="3288"/>
                <a:ext cx="295" cy="1"/>
                <a:chOff x="1489" y="3288"/>
                <a:chExt cx="295" cy="1"/>
              </a:xfrm>
            </p:grpSpPr>
            <p:sp>
              <p:nvSpPr>
                <p:cNvPr id="110725" name="Line 225"/>
                <p:cNvSpPr>
                  <a:spLocks noChangeShapeType="1"/>
                </p:cNvSpPr>
                <p:nvPr/>
              </p:nvSpPr>
              <p:spPr bwMode="auto">
                <a:xfrm>
                  <a:off x="1489"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26" name="Line 226"/>
                <p:cNvSpPr>
                  <a:spLocks noChangeShapeType="1"/>
                </p:cNvSpPr>
                <p:nvPr/>
              </p:nvSpPr>
              <p:spPr bwMode="auto">
                <a:xfrm>
                  <a:off x="1544"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27" name="Line 227"/>
                <p:cNvSpPr>
                  <a:spLocks noChangeShapeType="1"/>
                </p:cNvSpPr>
                <p:nvPr/>
              </p:nvSpPr>
              <p:spPr bwMode="auto">
                <a:xfrm>
                  <a:off x="1600"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28" name="Line 228"/>
                <p:cNvSpPr>
                  <a:spLocks noChangeShapeType="1"/>
                </p:cNvSpPr>
                <p:nvPr/>
              </p:nvSpPr>
              <p:spPr bwMode="auto">
                <a:xfrm>
                  <a:off x="165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29" name="Line 229"/>
                <p:cNvSpPr>
                  <a:spLocks noChangeShapeType="1"/>
                </p:cNvSpPr>
                <p:nvPr/>
              </p:nvSpPr>
              <p:spPr bwMode="auto">
                <a:xfrm>
                  <a:off x="171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30" name="Line 230"/>
                <p:cNvSpPr>
                  <a:spLocks noChangeShapeType="1"/>
                </p:cNvSpPr>
                <p:nvPr/>
              </p:nvSpPr>
              <p:spPr bwMode="auto">
                <a:xfrm>
                  <a:off x="1768"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729" name="Group 231"/>
            <p:cNvGrpSpPr>
              <a:grpSpLocks/>
            </p:cNvGrpSpPr>
            <p:nvPr/>
          </p:nvGrpSpPr>
          <p:grpSpPr bwMode="auto">
            <a:xfrm>
              <a:off x="1944" y="3256"/>
              <a:ext cx="423" cy="56"/>
              <a:chOff x="1944" y="3256"/>
              <a:chExt cx="423" cy="56"/>
            </a:xfrm>
          </p:grpSpPr>
          <p:sp>
            <p:nvSpPr>
              <p:cNvPr id="110715" name="Freeform 232"/>
              <p:cNvSpPr>
                <a:spLocks/>
              </p:cNvSpPr>
              <p:nvPr/>
            </p:nvSpPr>
            <p:spPr bwMode="auto">
              <a:xfrm>
                <a:off x="2255"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10716" name="Group 233"/>
              <p:cNvGrpSpPr>
                <a:grpSpLocks/>
              </p:cNvGrpSpPr>
              <p:nvPr/>
            </p:nvGrpSpPr>
            <p:grpSpPr bwMode="auto">
              <a:xfrm>
                <a:off x="1944" y="3288"/>
                <a:ext cx="303" cy="1"/>
                <a:chOff x="1944" y="3288"/>
                <a:chExt cx="303" cy="1"/>
              </a:xfrm>
            </p:grpSpPr>
            <p:sp>
              <p:nvSpPr>
                <p:cNvPr id="110717" name="Line 234"/>
                <p:cNvSpPr>
                  <a:spLocks noChangeShapeType="1"/>
                </p:cNvSpPr>
                <p:nvPr/>
              </p:nvSpPr>
              <p:spPr bwMode="auto">
                <a:xfrm>
                  <a:off x="1944"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18" name="Line 235"/>
                <p:cNvSpPr>
                  <a:spLocks noChangeShapeType="1"/>
                </p:cNvSpPr>
                <p:nvPr/>
              </p:nvSpPr>
              <p:spPr bwMode="auto">
                <a:xfrm>
                  <a:off x="2000" y="328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19" name="Line 236"/>
                <p:cNvSpPr>
                  <a:spLocks noChangeShapeType="1"/>
                </p:cNvSpPr>
                <p:nvPr/>
              </p:nvSpPr>
              <p:spPr bwMode="auto">
                <a:xfrm>
                  <a:off x="205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20" name="Line 237"/>
                <p:cNvSpPr>
                  <a:spLocks noChangeShapeType="1"/>
                </p:cNvSpPr>
                <p:nvPr/>
              </p:nvSpPr>
              <p:spPr bwMode="auto">
                <a:xfrm>
                  <a:off x="211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21" name="Line 238"/>
                <p:cNvSpPr>
                  <a:spLocks noChangeShapeType="1"/>
                </p:cNvSpPr>
                <p:nvPr/>
              </p:nvSpPr>
              <p:spPr bwMode="auto">
                <a:xfrm>
                  <a:off x="2167"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22" name="Line 239"/>
                <p:cNvSpPr>
                  <a:spLocks noChangeShapeType="1"/>
                </p:cNvSpPr>
                <p:nvPr/>
              </p:nvSpPr>
              <p:spPr bwMode="auto">
                <a:xfrm>
                  <a:off x="2223"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730" name="Group 240"/>
            <p:cNvGrpSpPr>
              <a:grpSpLocks/>
            </p:cNvGrpSpPr>
            <p:nvPr/>
          </p:nvGrpSpPr>
          <p:grpSpPr bwMode="auto">
            <a:xfrm>
              <a:off x="2415" y="3256"/>
              <a:ext cx="415" cy="56"/>
              <a:chOff x="2415" y="3256"/>
              <a:chExt cx="415" cy="56"/>
            </a:xfrm>
          </p:grpSpPr>
          <p:sp>
            <p:nvSpPr>
              <p:cNvPr id="110707" name="Freeform 241"/>
              <p:cNvSpPr>
                <a:spLocks/>
              </p:cNvSpPr>
              <p:nvPr/>
            </p:nvSpPr>
            <p:spPr bwMode="auto">
              <a:xfrm>
                <a:off x="2718"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10708" name="Group 242"/>
              <p:cNvGrpSpPr>
                <a:grpSpLocks/>
              </p:cNvGrpSpPr>
              <p:nvPr/>
            </p:nvGrpSpPr>
            <p:grpSpPr bwMode="auto">
              <a:xfrm>
                <a:off x="2415" y="3288"/>
                <a:ext cx="295" cy="1"/>
                <a:chOff x="2415" y="3288"/>
                <a:chExt cx="295" cy="1"/>
              </a:xfrm>
            </p:grpSpPr>
            <p:sp>
              <p:nvSpPr>
                <p:cNvPr id="110709" name="Line 243"/>
                <p:cNvSpPr>
                  <a:spLocks noChangeShapeType="1"/>
                </p:cNvSpPr>
                <p:nvPr/>
              </p:nvSpPr>
              <p:spPr bwMode="auto">
                <a:xfrm>
                  <a:off x="241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10" name="Line 244"/>
                <p:cNvSpPr>
                  <a:spLocks noChangeShapeType="1"/>
                </p:cNvSpPr>
                <p:nvPr/>
              </p:nvSpPr>
              <p:spPr bwMode="auto">
                <a:xfrm>
                  <a:off x="247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11" name="Line 245"/>
                <p:cNvSpPr>
                  <a:spLocks noChangeShapeType="1"/>
                </p:cNvSpPr>
                <p:nvPr/>
              </p:nvSpPr>
              <p:spPr bwMode="auto">
                <a:xfrm>
                  <a:off x="252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12" name="Line 246"/>
                <p:cNvSpPr>
                  <a:spLocks noChangeShapeType="1"/>
                </p:cNvSpPr>
                <p:nvPr/>
              </p:nvSpPr>
              <p:spPr bwMode="auto">
                <a:xfrm>
                  <a:off x="258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13" name="Line 247"/>
                <p:cNvSpPr>
                  <a:spLocks noChangeShapeType="1"/>
                </p:cNvSpPr>
                <p:nvPr/>
              </p:nvSpPr>
              <p:spPr bwMode="auto">
                <a:xfrm>
                  <a:off x="2638"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14" name="Line 248"/>
                <p:cNvSpPr>
                  <a:spLocks noChangeShapeType="1"/>
                </p:cNvSpPr>
                <p:nvPr/>
              </p:nvSpPr>
              <p:spPr bwMode="auto">
                <a:xfrm>
                  <a:off x="2694"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731" name="Group 249"/>
            <p:cNvGrpSpPr>
              <a:grpSpLocks/>
            </p:cNvGrpSpPr>
            <p:nvPr/>
          </p:nvGrpSpPr>
          <p:grpSpPr bwMode="auto">
            <a:xfrm>
              <a:off x="1489" y="3567"/>
              <a:ext cx="423" cy="56"/>
              <a:chOff x="1489" y="3567"/>
              <a:chExt cx="423" cy="56"/>
            </a:xfrm>
          </p:grpSpPr>
          <p:sp>
            <p:nvSpPr>
              <p:cNvPr id="110699" name="Freeform 250"/>
              <p:cNvSpPr>
                <a:spLocks/>
              </p:cNvSpPr>
              <p:nvPr/>
            </p:nvSpPr>
            <p:spPr bwMode="auto">
              <a:xfrm>
                <a:off x="180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10700" name="Group 251"/>
              <p:cNvGrpSpPr>
                <a:grpSpLocks/>
              </p:cNvGrpSpPr>
              <p:nvPr/>
            </p:nvGrpSpPr>
            <p:grpSpPr bwMode="auto">
              <a:xfrm>
                <a:off x="1489" y="3591"/>
                <a:ext cx="303" cy="1"/>
                <a:chOff x="1489" y="3591"/>
                <a:chExt cx="303" cy="1"/>
              </a:xfrm>
            </p:grpSpPr>
            <p:sp>
              <p:nvSpPr>
                <p:cNvPr id="110701" name="Line 252"/>
                <p:cNvSpPr>
                  <a:spLocks noChangeShapeType="1"/>
                </p:cNvSpPr>
                <p:nvPr/>
              </p:nvSpPr>
              <p:spPr bwMode="auto">
                <a:xfrm>
                  <a:off x="1489"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02" name="Line 253"/>
                <p:cNvSpPr>
                  <a:spLocks noChangeShapeType="1"/>
                </p:cNvSpPr>
                <p:nvPr/>
              </p:nvSpPr>
              <p:spPr bwMode="auto">
                <a:xfrm>
                  <a:off x="154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03" name="Line 254"/>
                <p:cNvSpPr>
                  <a:spLocks noChangeShapeType="1"/>
                </p:cNvSpPr>
                <p:nvPr/>
              </p:nvSpPr>
              <p:spPr bwMode="auto">
                <a:xfrm>
                  <a:off x="160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04" name="Line 255"/>
                <p:cNvSpPr>
                  <a:spLocks noChangeShapeType="1"/>
                </p:cNvSpPr>
                <p:nvPr/>
              </p:nvSpPr>
              <p:spPr bwMode="auto">
                <a:xfrm>
                  <a:off x="1656"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05" name="Line 256"/>
                <p:cNvSpPr>
                  <a:spLocks noChangeShapeType="1"/>
                </p:cNvSpPr>
                <p:nvPr/>
              </p:nvSpPr>
              <p:spPr bwMode="auto">
                <a:xfrm>
                  <a:off x="171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06" name="Line 257"/>
                <p:cNvSpPr>
                  <a:spLocks noChangeShapeType="1"/>
                </p:cNvSpPr>
                <p:nvPr/>
              </p:nvSpPr>
              <p:spPr bwMode="auto">
                <a:xfrm>
                  <a:off x="176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732" name="Group 258"/>
            <p:cNvGrpSpPr>
              <a:grpSpLocks/>
            </p:cNvGrpSpPr>
            <p:nvPr/>
          </p:nvGrpSpPr>
          <p:grpSpPr bwMode="auto">
            <a:xfrm>
              <a:off x="1952" y="3567"/>
              <a:ext cx="415" cy="56"/>
              <a:chOff x="1952" y="3567"/>
              <a:chExt cx="415" cy="56"/>
            </a:xfrm>
          </p:grpSpPr>
          <p:sp>
            <p:nvSpPr>
              <p:cNvPr id="110691" name="Freeform 259"/>
              <p:cNvSpPr>
                <a:spLocks/>
              </p:cNvSpPr>
              <p:nvPr/>
            </p:nvSpPr>
            <p:spPr bwMode="auto">
              <a:xfrm>
                <a:off x="2255"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10692" name="Group 260"/>
              <p:cNvGrpSpPr>
                <a:grpSpLocks/>
              </p:cNvGrpSpPr>
              <p:nvPr/>
            </p:nvGrpSpPr>
            <p:grpSpPr bwMode="auto">
              <a:xfrm>
                <a:off x="1952" y="3591"/>
                <a:ext cx="295" cy="1"/>
                <a:chOff x="1952" y="3591"/>
                <a:chExt cx="295" cy="1"/>
              </a:xfrm>
            </p:grpSpPr>
            <p:sp>
              <p:nvSpPr>
                <p:cNvPr id="110693" name="Line 261"/>
                <p:cNvSpPr>
                  <a:spLocks noChangeShapeType="1"/>
                </p:cNvSpPr>
                <p:nvPr/>
              </p:nvSpPr>
              <p:spPr bwMode="auto">
                <a:xfrm>
                  <a:off x="195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94" name="Line 262"/>
                <p:cNvSpPr>
                  <a:spLocks noChangeShapeType="1"/>
                </p:cNvSpPr>
                <p:nvPr/>
              </p:nvSpPr>
              <p:spPr bwMode="auto">
                <a:xfrm>
                  <a:off x="2008" y="359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95" name="Line 263"/>
                <p:cNvSpPr>
                  <a:spLocks noChangeShapeType="1"/>
                </p:cNvSpPr>
                <p:nvPr/>
              </p:nvSpPr>
              <p:spPr bwMode="auto">
                <a:xfrm>
                  <a:off x="206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96" name="Line 264"/>
                <p:cNvSpPr>
                  <a:spLocks noChangeShapeType="1"/>
                </p:cNvSpPr>
                <p:nvPr/>
              </p:nvSpPr>
              <p:spPr bwMode="auto">
                <a:xfrm>
                  <a:off x="2119"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97" name="Line 265"/>
                <p:cNvSpPr>
                  <a:spLocks noChangeShapeType="1"/>
                </p:cNvSpPr>
                <p:nvPr/>
              </p:nvSpPr>
              <p:spPr bwMode="auto">
                <a:xfrm>
                  <a:off x="2175"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98" name="Line 266"/>
                <p:cNvSpPr>
                  <a:spLocks noChangeShapeType="1"/>
                </p:cNvSpPr>
                <p:nvPr/>
              </p:nvSpPr>
              <p:spPr bwMode="auto">
                <a:xfrm>
                  <a:off x="2231"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733" name="Group 267"/>
            <p:cNvGrpSpPr>
              <a:grpSpLocks/>
            </p:cNvGrpSpPr>
            <p:nvPr/>
          </p:nvGrpSpPr>
          <p:grpSpPr bwMode="auto">
            <a:xfrm>
              <a:off x="2407" y="3567"/>
              <a:ext cx="415" cy="56"/>
              <a:chOff x="2407" y="3567"/>
              <a:chExt cx="415" cy="56"/>
            </a:xfrm>
          </p:grpSpPr>
          <p:sp>
            <p:nvSpPr>
              <p:cNvPr id="110683" name="Freeform 268"/>
              <p:cNvSpPr>
                <a:spLocks/>
              </p:cNvSpPr>
              <p:nvPr/>
            </p:nvSpPr>
            <p:spPr bwMode="auto">
              <a:xfrm>
                <a:off x="271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10684" name="Group 269"/>
              <p:cNvGrpSpPr>
                <a:grpSpLocks/>
              </p:cNvGrpSpPr>
              <p:nvPr/>
            </p:nvGrpSpPr>
            <p:grpSpPr bwMode="auto">
              <a:xfrm>
                <a:off x="2407" y="3591"/>
                <a:ext cx="295" cy="1"/>
                <a:chOff x="2407" y="3591"/>
                <a:chExt cx="295" cy="1"/>
              </a:xfrm>
            </p:grpSpPr>
            <p:sp>
              <p:nvSpPr>
                <p:cNvPr id="110685" name="Line 270"/>
                <p:cNvSpPr>
                  <a:spLocks noChangeShapeType="1"/>
                </p:cNvSpPr>
                <p:nvPr/>
              </p:nvSpPr>
              <p:spPr bwMode="auto">
                <a:xfrm>
                  <a:off x="2407"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86" name="Line 271"/>
                <p:cNvSpPr>
                  <a:spLocks noChangeShapeType="1"/>
                </p:cNvSpPr>
                <p:nvPr/>
              </p:nvSpPr>
              <p:spPr bwMode="auto">
                <a:xfrm>
                  <a:off x="246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87" name="Line 272"/>
                <p:cNvSpPr>
                  <a:spLocks noChangeShapeType="1"/>
                </p:cNvSpPr>
                <p:nvPr/>
              </p:nvSpPr>
              <p:spPr bwMode="auto">
                <a:xfrm>
                  <a:off x="251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88" name="Line 273"/>
                <p:cNvSpPr>
                  <a:spLocks noChangeShapeType="1"/>
                </p:cNvSpPr>
                <p:nvPr/>
              </p:nvSpPr>
              <p:spPr bwMode="auto">
                <a:xfrm>
                  <a:off x="257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89" name="Line 274"/>
                <p:cNvSpPr>
                  <a:spLocks noChangeShapeType="1"/>
                </p:cNvSpPr>
                <p:nvPr/>
              </p:nvSpPr>
              <p:spPr bwMode="auto">
                <a:xfrm>
                  <a:off x="263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90" name="Line 275"/>
                <p:cNvSpPr>
                  <a:spLocks noChangeShapeType="1"/>
                </p:cNvSpPr>
                <p:nvPr/>
              </p:nvSpPr>
              <p:spPr bwMode="auto">
                <a:xfrm>
                  <a:off x="2686"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734" name="Group 276"/>
            <p:cNvGrpSpPr>
              <a:grpSpLocks/>
            </p:cNvGrpSpPr>
            <p:nvPr/>
          </p:nvGrpSpPr>
          <p:grpSpPr bwMode="auto">
            <a:xfrm>
              <a:off x="1944" y="2690"/>
              <a:ext cx="894" cy="596"/>
              <a:chOff x="1944" y="2690"/>
              <a:chExt cx="894" cy="596"/>
            </a:xfrm>
          </p:grpSpPr>
          <p:sp>
            <p:nvSpPr>
              <p:cNvPr id="110681" name="Freeform 277"/>
              <p:cNvSpPr>
                <a:spLocks/>
              </p:cNvSpPr>
              <p:nvPr/>
            </p:nvSpPr>
            <p:spPr bwMode="auto">
              <a:xfrm>
                <a:off x="2702" y="2690"/>
                <a:ext cx="136" cy="104"/>
              </a:xfrm>
              <a:custGeom>
                <a:avLst/>
                <a:gdLst>
                  <a:gd name="T0" fmla="*/ 136 w 136"/>
                  <a:gd name="T1" fmla="*/ 0 h 104"/>
                  <a:gd name="T2" fmla="*/ 40 w 136"/>
                  <a:gd name="T3" fmla="*/ 104 h 104"/>
                  <a:gd name="T4" fmla="*/ 24 w 136"/>
                  <a:gd name="T5" fmla="*/ 72 h 104"/>
                  <a:gd name="T6" fmla="*/ 0 w 136"/>
                  <a:gd name="T7" fmla="*/ 48 h 104"/>
                  <a:gd name="T8" fmla="*/ 136 w 136"/>
                  <a:gd name="T9" fmla="*/ 0 h 104"/>
                  <a:gd name="T10" fmla="*/ 0 60000 65536"/>
                  <a:gd name="T11" fmla="*/ 0 60000 65536"/>
                  <a:gd name="T12" fmla="*/ 0 60000 65536"/>
                  <a:gd name="T13" fmla="*/ 0 60000 65536"/>
                  <a:gd name="T14" fmla="*/ 0 60000 65536"/>
                  <a:gd name="T15" fmla="*/ 0 w 136"/>
                  <a:gd name="T16" fmla="*/ 0 h 104"/>
                  <a:gd name="T17" fmla="*/ 136 w 136"/>
                  <a:gd name="T18" fmla="*/ 104 h 104"/>
                </a:gdLst>
                <a:ahLst/>
                <a:cxnLst>
                  <a:cxn ang="T10">
                    <a:pos x="T0" y="T1"/>
                  </a:cxn>
                  <a:cxn ang="T11">
                    <a:pos x="T2" y="T3"/>
                  </a:cxn>
                  <a:cxn ang="T12">
                    <a:pos x="T4" y="T5"/>
                  </a:cxn>
                  <a:cxn ang="T13">
                    <a:pos x="T6" y="T7"/>
                  </a:cxn>
                  <a:cxn ang="T14">
                    <a:pos x="T8" y="T9"/>
                  </a:cxn>
                </a:cxnLst>
                <a:rect l="T15" t="T16" r="T17" b="T18"/>
                <a:pathLst>
                  <a:path w="136" h="104">
                    <a:moveTo>
                      <a:pt x="136" y="0"/>
                    </a:moveTo>
                    <a:lnTo>
                      <a:pt x="40" y="104"/>
                    </a:lnTo>
                    <a:lnTo>
                      <a:pt x="24" y="72"/>
                    </a:lnTo>
                    <a:lnTo>
                      <a:pt x="0" y="48"/>
                    </a:lnTo>
                    <a:lnTo>
                      <a:pt x="136" y="0"/>
                    </a:lnTo>
                    <a:close/>
                  </a:path>
                </a:pathLst>
              </a:custGeom>
              <a:solidFill>
                <a:schemeClr val="bg2"/>
              </a:solidFill>
              <a:ln w="9525">
                <a:solidFill>
                  <a:schemeClr val="bg2"/>
                </a:solidFill>
                <a:round/>
                <a:headEnd/>
                <a:tailEnd/>
              </a:ln>
            </p:spPr>
            <p:txBody>
              <a:bodyPr/>
              <a:lstStyle/>
              <a:p>
                <a:endParaRPr lang="en-US"/>
              </a:p>
            </p:txBody>
          </p:sp>
          <p:sp>
            <p:nvSpPr>
              <p:cNvPr id="110682" name="Line 278"/>
              <p:cNvSpPr>
                <a:spLocks noChangeShapeType="1"/>
              </p:cNvSpPr>
              <p:nvPr/>
            </p:nvSpPr>
            <p:spPr bwMode="auto">
              <a:xfrm flipV="1">
                <a:off x="1944" y="2758"/>
                <a:ext cx="790" cy="528"/>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735" name="Group 279"/>
            <p:cNvGrpSpPr>
              <a:grpSpLocks/>
            </p:cNvGrpSpPr>
            <p:nvPr/>
          </p:nvGrpSpPr>
          <p:grpSpPr bwMode="auto">
            <a:xfrm>
              <a:off x="1952" y="2376"/>
              <a:ext cx="886" cy="290"/>
              <a:chOff x="1952" y="2376"/>
              <a:chExt cx="886" cy="290"/>
            </a:xfrm>
          </p:grpSpPr>
          <p:sp>
            <p:nvSpPr>
              <p:cNvPr id="110679" name="Freeform 280"/>
              <p:cNvSpPr>
                <a:spLocks/>
              </p:cNvSpPr>
              <p:nvPr/>
            </p:nvSpPr>
            <p:spPr bwMode="auto">
              <a:xfrm>
                <a:off x="2702" y="2586"/>
                <a:ext cx="136" cy="80"/>
              </a:xfrm>
              <a:custGeom>
                <a:avLst/>
                <a:gdLst>
                  <a:gd name="T0" fmla="*/ 136 w 136"/>
                  <a:gd name="T1" fmla="*/ 80 h 80"/>
                  <a:gd name="T2" fmla="*/ 0 w 136"/>
                  <a:gd name="T3" fmla="*/ 64 h 80"/>
                  <a:gd name="T4" fmla="*/ 8 w 136"/>
                  <a:gd name="T5" fmla="*/ 32 h 80"/>
                  <a:gd name="T6" fmla="*/ 16 w 136"/>
                  <a:gd name="T7" fmla="*/ 0 h 80"/>
                  <a:gd name="T8" fmla="*/ 136 w 136"/>
                  <a:gd name="T9" fmla="*/ 80 h 80"/>
                  <a:gd name="T10" fmla="*/ 0 60000 65536"/>
                  <a:gd name="T11" fmla="*/ 0 60000 65536"/>
                  <a:gd name="T12" fmla="*/ 0 60000 65536"/>
                  <a:gd name="T13" fmla="*/ 0 60000 65536"/>
                  <a:gd name="T14" fmla="*/ 0 60000 65536"/>
                  <a:gd name="T15" fmla="*/ 0 w 136"/>
                  <a:gd name="T16" fmla="*/ 0 h 80"/>
                  <a:gd name="T17" fmla="*/ 136 w 136"/>
                  <a:gd name="T18" fmla="*/ 80 h 80"/>
                </a:gdLst>
                <a:ahLst/>
                <a:cxnLst>
                  <a:cxn ang="T10">
                    <a:pos x="T0" y="T1"/>
                  </a:cxn>
                  <a:cxn ang="T11">
                    <a:pos x="T2" y="T3"/>
                  </a:cxn>
                  <a:cxn ang="T12">
                    <a:pos x="T4" y="T5"/>
                  </a:cxn>
                  <a:cxn ang="T13">
                    <a:pos x="T6" y="T7"/>
                  </a:cxn>
                  <a:cxn ang="T14">
                    <a:pos x="T8" y="T9"/>
                  </a:cxn>
                </a:cxnLst>
                <a:rect l="T15" t="T16" r="T17" b="T18"/>
                <a:pathLst>
                  <a:path w="136" h="80">
                    <a:moveTo>
                      <a:pt x="136" y="80"/>
                    </a:moveTo>
                    <a:lnTo>
                      <a:pt x="0" y="64"/>
                    </a:lnTo>
                    <a:lnTo>
                      <a:pt x="8" y="32"/>
                    </a:lnTo>
                    <a:lnTo>
                      <a:pt x="16" y="0"/>
                    </a:lnTo>
                    <a:lnTo>
                      <a:pt x="136" y="80"/>
                    </a:lnTo>
                    <a:close/>
                  </a:path>
                </a:pathLst>
              </a:custGeom>
              <a:solidFill>
                <a:schemeClr val="bg2"/>
              </a:solidFill>
              <a:ln w="9525">
                <a:solidFill>
                  <a:schemeClr val="bg2"/>
                </a:solidFill>
                <a:round/>
                <a:headEnd/>
                <a:tailEnd/>
              </a:ln>
            </p:spPr>
            <p:txBody>
              <a:bodyPr/>
              <a:lstStyle/>
              <a:p>
                <a:endParaRPr lang="en-US"/>
              </a:p>
            </p:txBody>
          </p:sp>
          <p:sp>
            <p:nvSpPr>
              <p:cNvPr id="110680" name="Line 281"/>
              <p:cNvSpPr>
                <a:spLocks noChangeShapeType="1"/>
              </p:cNvSpPr>
              <p:nvPr/>
            </p:nvSpPr>
            <p:spPr bwMode="auto">
              <a:xfrm>
                <a:off x="1952" y="2376"/>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736" name="Group 282"/>
            <p:cNvGrpSpPr>
              <a:grpSpLocks/>
            </p:cNvGrpSpPr>
            <p:nvPr/>
          </p:nvGrpSpPr>
          <p:grpSpPr bwMode="auto">
            <a:xfrm>
              <a:off x="1481" y="2084"/>
              <a:ext cx="1373" cy="1507"/>
              <a:chOff x="1481" y="2084"/>
              <a:chExt cx="1373" cy="1507"/>
            </a:xfrm>
          </p:grpSpPr>
          <p:sp>
            <p:nvSpPr>
              <p:cNvPr id="110677" name="Freeform 283"/>
              <p:cNvSpPr>
                <a:spLocks/>
              </p:cNvSpPr>
              <p:nvPr/>
            </p:nvSpPr>
            <p:spPr bwMode="auto">
              <a:xfrm>
                <a:off x="2742" y="2084"/>
                <a:ext cx="112" cy="119"/>
              </a:xfrm>
              <a:custGeom>
                <a:avLst/>
                <a:gdLst>
                  <a:gd name="T0" fmla="*/ 112 w 112"/>
                  <a:gd name="T1" fmla="*/ 0 h 119"/>
                  <a:gd name="T2" fmla="*/ 48 w 112"/>
                  <a:gd name="T3" fmla="*/ 119 h 119"/>
                  <a:gd name="T4" fmla="*/ 24 w 112"/>
                  <a:gd name="T5" fmla="*/ 96 h 119"/>
                  <a:gd name="T6" fmla="*/ 0 w 112"/>
                  <a:gd name="T7" fmla="*/ 72 h 119"/>
                  <a:gd name="T8" fmla="*/ 112 w 112"/>
                  <a:gd name="T9" fmla="*/ 0 h 119"/>
                  <a:gd name="T10" fmla="*/ 0 60000 65536"/>
                  <a:gd name="T11" fmla="*/ 0 60000 65536"/>
                  <a:gd name="T12" fmla="*/ 0 60000 65536"/>
                  <a:gd name="T13" fmla="*/ 0 60000 65536"/>
                  <a:gd name="T14" fmla="*/ 0 60000 65536"/>
                  <a:gd name="T15" fmla="*/ 0 w 112"/>
                  <a:gd name="T16" fmla="*/ 0 h 119"/>
                  <a:gd name="T17" fmla="*/ 112 w 112"/>
                  <a:gd name="T18" fmla="*/ 119 h 119"/>
                </a:gdLst>
                <a:ahLst/>
                <a:cxnLst>
                  <a:cxn ang="T10">
                    <a:pos x="T0" y="T1"/>
                  </a:cxn>
                  <a:cxn ang="T11">
                    <a:pos x="T2" y="T3"/>
                  </a:cxn>
                  <a:cxn ang="T12">
                    <a:pos x="T4" y="T5"/>
                  </a:cxn>
                  <a:cxn ang="T13">
                    <a:pos x="T6" y="T7"/>
                  </a:cxn>
                  <a:cxn ang="T14">
                    <a:pos x="T8" y="T9"/>
                  </a:cxn>
                </a:cxnLst>
                <a:rect l="T15" t="T16" r="T17" b="T18"/>
                <a:pathLst>
                  <a:path w="112" h="119">
                    <a:moveTo>
                      <a:pt x="112" y="0"/>
                    </a:moveTo>
                    <a:lnTo>
                      <a:pt x="48" y="119"/>
                    </a:lnTo>
                    <a:lnTo>
                      <a:pt x="24" y="96"/>
                    </a:lnTo>
                    <a:lnTo>
                      <a:pt x="0" y="72"/>
                    </a:lnTo>
                    <a:lnTo>
                      <a:pt x="112" y="0"/>
                    </a:lnTo>
                    <a:close/>
                  </a:path>
                </a:pathLst>
              </a:custGeom>
              <a:solidFill>
                <a:schemeClr val="bg2"/>
              </a:solidFill>
              <a:ln w="9525">
                <a:solidFill>
                  <a:schemeClr val="bg2"/>
                </a:solidFill>
                <a:round/>
                <a:headEnd/>
                <a:tailEnd/>
              </a:ln>
            </p:spPr>
            <p:txBody>
              <a:bodyPr/>
              <a:lstStyle/>
              <a:p>
                <a:endParaRPr lang="en-US"/>
              </a:p>
            </p:txBody>
          </p:sp>
          <p:sp>
            <p:nvSpPr>
              <p:cNvPr id="110678" name="Line 284"/>
              <p:cNvSpPr>
                <a:spLocks noChangeShapeType="1"/>
              </p:cNvSpPr>
              <p:nvPr/>
            </p:nvSpPr>
            <p:spPr bwMode="auto">
              <a:xfrm flipV="1">
                <a:off x="1481" y="2172"/>
                <a:ext cx="1291" cy="141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737" name="Group 285"/>
            <p:cNvGrpSpPr>
              <a:grpSpLocks/>
            </p:cNvGrpSpPr>
            <p:nvPr/>
          </p:nvGrpSpPr>
          <p:grpSpPr bwMode="auto">
            <a:xfrm>
              <a:off x="1944" y="2076"/>
              <a:ext cx="902" cy="885"/>
              <a:chOff x="1944" y="2076"/>
              <a:chExt cx="902" cy="885"/>
            </a:xfrm>
          </p:grpSpPr>
          <p:sp>
            <p:nvSpPr>
              <p:cNvPr id="110675" name="Freeform 286"/>
              <p:cNvSpPr>
                <a:spLocks/>
              </p:cNvSpPr>
              <p:nvPr/>
            </p:nvSpPr>
            <p:spPr bwMode="auto">
              <a:xfrm>
                <a:off x="2726" y="2850"/>
                <a:ext cx="120" cy="111"/>
              </a:xfrm>
              <a:custGeom>
                <a:avLst/>
                <a:gdLst>
                  <a:gd name="T0" fmla="*/ 120 w 120"/>
                  <a:gd name="T1" fmla="*/ 111 h 111"/>
                  <a:gd name="T2" fmla="*/ 0 w 120"/>
                  <a:gd name="T3" fmla="*/ 47 h 111"/>
                  <a:gd name="T4" fmla="*/ 24 w 120"/>
                  <a:gd name="T5" fmla="*/ 23 h 111"/>
                  <a:gd name="T6" fmla="*/ 48 w 120"/>
                  <a:gd name="T7" fmla="*/ 0 h 111"/>
                  <a:gd name="T8" fmla="*/ 120 w 120"/>
                  <a:gd name="T9" fmla="*/ 111 h 111"/>
                  <a:gd name="T10" fmla="*/ 0 60000 65536"/>
                  <a:gd name="T11" fmla="*/ 0 60000 65536"/>
                  <a:gd name="T12" fmla="*/ 0 60000 65536"/>
                  <a:gd name="T13" fmla="*/ 0 60000 65536"/>
                  <a:gd name="T14" fmla="*/ 0 60000 65536"/>
                  <a:gd name="T15" fmla="*/ 0 w 120"/>
                  <a:gd name="T16" fmla="*/ 0 h 111"/>
                  <a:gd name="T17" fmla="*/ 120 w 120"/>
                  <a:gd name="T18" fmla="*/ 111 h 111"/>
                </a:gdLst>
                <a:ahLst/>
                <a:cxnLst>
                  <a:cxn ang="T10">
                    <a:pos x="T0" y="T1"/>
                  </a:cxn>
                  <a:cxn ang="T11">
                    <a:pos x="T2" y="T3"/>
                  </a:cxn>
                  <a:cxn ang="T12">
                    <a:pos x="T4" y="T5"/>
                  </a:cxn>
                  <a:cxn ang="T13">
                    <a:pos x="T6" y="T7"/>
                  </a:cxn>
                  <a:cxn ang="T14">
                    <a:pos x="T8" y="T9"/>
                  </a:cxn>
                </a:cxnLst>
                <a:rect l="T15" t="T16" r="T17" b="T18"/>
                <a:pathLst>
                  <a:path w="120" h="111">
                    <a:moveTo>
                      <a:pt x="120" y="111"/>
                    </a:moveTo>
                    <a:lnTo>
                      <a:pt x="0" y="47"/>
                    </a:lnTo>
                    <a:lnTo>
                      <a:pt x="24" y="23"/>
                    </a:lnTo>
                    <a:lnTo>
                      <a:pt x="48" y="0"/>
                    </a:lnTo>
                    <a:lnTo>
                      <a:pt x="120" y="111"/>
                    </a:lnTo>
                    <a:close/>
                  </a:path>
                </a:pathLst>
              </a:custGeom>
              <a:solidFill>
                <a:schemeClr val="bg2"/>
              </a:solidFill>
              <a:ln w="9525">
                <a:solidFill>
                  <a:schemeClr val="bg2"/>
                </a:solidFill>
                <a:round/>
                <a:headEnd/>
                <a:tailEnd/>
              </a:ln>
            </p:spPr>
            <p:txBody>
              <a:bodyPr/>
              <a:lstStyle/>
              <a:p>
                <a:endParaRPr lang="en-US"/>
              </a:p>
            </p:txBody>
          </p:sp>
          <p:sp>
            <p:nvSpPr>
              <p:cNvPr id="110676" name="Line 287"/>
              <p:cNvSpPr>
                <a:spLocks noChangeShapeType="1"/>
              </p:cNvSpPr>
              <p:nvPr/>
            </p:nvSpPr>
            <p:spPr bwMode="auto">
              <a:xfrm>
                <a:off x="1944" y="2076"/>
                <a:ext cx="814" cy="80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738" name="Group 288"/>
            <p:cNvGrpSpPr>
              <a:grpSpLocks/>
            </p:cNvGrpSpPr>
            <p:nvPr/>
          </p:nvGrpSpPr>
          <p:grpSpPr bwMode="auto">
            <a:xfrm>
              <a:off x="1489" y="2379"/>
              <a:ext cx="902" cy="893"/>
              <a:chOff x="1489" y="2379"/>
              <a:chExt cx="902" cy="893"/>
            </a:xfrm>
          </p:grpSpPr>
          <p:sp>
            <p:nvSpPr>
              <p:cNvPr id="110673" name="Freeform 289"/>
              <p:cNvSpPr>
                <a:spLocks/>
              </p:cNvSpPr>
              <p:nvPr/>
            </p:nvSpPr>
            <p:spPr bwMode="auto">
              <a:xfrm>
                <a:off x="2271" y="3153"/>
                <a:ext cx="120" cy="119"/>
              </a:xfrm>
              <a:custGeom>
                <a:avLst/>
                <a:gdLst>
                  <a:gd name="T0" fmla="*/ 120 w 120"/>
                  <a:gd name="T1" fmla="*/ 119 h 119"/>
                  <a:gd name="T2" fmla="*/ 0 w 120"/>
                  <a:gd name="T3" fmla="*/ 48 h 119"/>
                  <a:gd name="T4" fmla="*/ 24 w 120"/>
                  <a:gd name="T5" fmla="*/ 24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48"/>
                    </a:lnTo>
                    <a:lnTo>
                      <a:pt x="24" y="24"/>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10674" name="Line 290"/>
              <p:cNvSpPr>
                <a:spLocks noChangeShapeType="1"/>
              </p:cNvSpPr>
              <p:nvPr/>
            </p:nvSpPr>
            <p:spPr bwMode="auto">
              <a:xfrm>
                <a:off x="1489" y="2379"/>
                <a:ext cx="814" cy="80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739" name="Group 291"/>
            <p:cNvGrpSpPr>
              <a:grpSpLocks/>
            </p:cNvGrpSpPr>
            <p:nvPr/>
          </p:nvGrpSpPr>
          <p:grpSpPr bwMode="auto">
            <a:xfrm>
              <a:off x="1483" y="2379"/>
              <a:ext cx="429" cy="598"/>
              <a:chOff x="1483" y="2379"/>
              <a:chExt cx="429" cy="598"/>
            </a:xfrm>
          </p:grpSpPr>
          <p:sp>
            <p:nvSpPr>
              <p:cNvPr id="110671" name="Freeform 292"/>
              <p:cNvSpPr>
                <a:spLocks/>
              </p:cNvSpPr>
              <p:nvPr/>
            </p:nvSpPr>
            <p:spPr bwMode="auto">
              <a:xfrm>
                <a:off x="1808" y="2379"/>
                <a:ext cx="104" cy="136"/>
              </a:xfrm>
              <a:custGeom>
                <a:avLst/>
                <a:gdLst>
                  <a:gd name="T0" fmla="*/ 104 w 104"/>
                  <a:gd name="T1" fmla="*/ 0 h 136"/>
                  <a:gd name="T2" fmla="*/ 56 w 104"/>
                  <a:gd name="T3" fmla="*/ 136 h 136"/>
                  <a:gd name="T4" fmla="*/ 32 w 104"/>
                  <a:gd name="T5" fmla="*/ 112 h 136"/>
                  <a:gd name="T6" fmla="*/ 0 w 104"/>
                  <a:gd name="T7" fmla="*/ 96 h 136"/>
                  <a:gd name="T8" fmla="*/ 104 w 104"/>
                  <a:gd name="T9" fmla="*/ 0 h 136"/>
                  <a:gd name="T10" fmla="*/ 0 60000 65536"/>
                  <a:gd name="T11" fmla="*/ 0 60000 65536"/>
                  <a:gd name="T12" fmla="*/ 0 60000 65536"/>
                  <a:gd name="T13" fmla="*/ 0 60000 65536"/>
                  <a:gd name="T14" fmla="*/ 0 60000 65536"/>
                  <a:gd name="T15" fmla="*/ 0 w 104"/>
                  <a:gd name="T16" fmla="*/ 0 h 136"/>
                  <a:gd name="T17" fmla="*/ 104 w 104"/>
                  <a:gd name="T18" fmla="*/ 136 h 136"/>
                </a:gdLst>
                <a:ahLst/>
                <a:cxnLst>
                  <a:cxn ang="T10">
                    <a:pos x="T0" y="T1"/>
                  </a:cxn>
                  <a:cxn ang="T11">
                    <a:pos x="T2" y="T3"/>
                  </a:cxn>
                  <a:cxn ang="T12">
                    <a:pos x="T4" y="T5"/>
                  </a:cxn>
                  <a:cxn ang="T13">
                    <a:pos x="T6" y="T7"/>
                  </a:cxn>
                  <a:cxn ang="T14">
                    <a:pos x="T8" y="T9"/>
                  </a:cxn>
                </a:cxnLst>
                <a:rect l="T15" t="T16" r="T17" b="T18"/>
                <a:pathLst>
                  <a:path w="104" h="136">
                    <a:moveTo>
                      <a:pt x="104" y="0"/>
                    </a:moveTo>
                    <a:lnTo>
                      <a:pt x="56" y="136"/>
                    </a:lnTo>
                    <a:lnTo>
                      <a:pt x="32" y="112"/>
                    </a:lnTo>
                    <a:lnTo>
                      <a:pt x="0" y="96"/>
                    </a:lnTo>
                    <a:lnTo>
                      <a:pt x="104" y="0"/>
                    </a:lnTo>
                    <a:close/>
                  </a:path>
                </a:pathLst>
              </a:custGeom>
              <a:solidFill>
                <a:schemeClr val="bg2"/>
              </a:solidFill>
              <a:ln w="9525">
                <a:solidFill>
                  <a:schemeClr val="bg2"/>
                </a:solidFill>
                <a:round/>
                <a:headEnd/>
                <a:tailEnd/>
              </a:ln>
            </p:spPr>
            <p:txBody>
              <a:bodyPr/>
              <a:lstStyle/>
              <a:p>
                <a:endParaRPr lang="en-US"/>
              </a:p>
            </p:txBody>
          </p:sp>
          <p:sp>
            <p:nvSpPr>
              <p:cNvPr id="110672" name="Line 293"/>
              <p:cNvSpPr>
                <a:spLocks noChangeShapeType="1"/>
              </p:cNvSpPr>
              <p:nvPr/>
            </p:nvSpPr>
            <p:spPr bwMode="auto">
              <a:xfrm flipV="1">
                <a:off x="1483" y="2483"/>
                <a:ext cx="362" cy="49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740" name="Group 294"/>
            <p:cNvGrpSpPr>
              <a:grpSpLocks/>
            </p:cNvGrpSpPr>
            <p:nvPr/>
          </p:nvGrpSpPr>
          <p:grpSpPr bwMode="auto">
            <a:xfrm>
              <a:off x="1936" y="2379"/>
              <a:ext cx="894" cy="604"/>
              <a:chOff x="1936" y="2379"/>
              <a:chExt cx="894" cy="604"/>
            </a:xfrm>
          </p:grpSpPr>
          <p:sp>
            <p:nvSpPr>
              <p:cNvPr id="110669" name="Freeform 295"/>
              <p:cNvSpPr>
                <a:spLocks/>
              </p:cNvSpPr>
              <p:nvPr/>
            </p:nvSpPr>
            <p:spPr bwMode="auto">
              <a:xfrm>
                <a:off x="2702" y="2379"/>
                <a:ext cx="128" cy="104"/>
              </a:xfrm>
              <a:custGeom>
                <a:avLst/>
                <a:gdLst>
                  <a:gd name="T0" fmla="*/ 128 w 128"/>
                  <a:gd name="T1" fmla="*/ 0 h 104"/>
                  <a:gd name="T2" fmla="*/ 40 w 128"/>
                  <a:gd name="T3" fmla="*/ 104 h 104"/>
                  <a:gd name="T4" fmla="*/ 16 w 128"/>
                  <a:gd name="T5" fmla="*/ 80 h 104"/>
                  <a:gd name="T6" fmla="*/ 0 w 128"/>
                  <a:gd name="T7" fmla="*/ 48 h 104"/>
                  <a:gd name="T8" fmla="*/ 128 w 128"/>
                  <a:gd name="T9" fmla="*/ 0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128" y="0"/>
                    </a:moveTo>
                    <a:lnTo>
                      <a:pt x="40" y="104"/>
                    </a:lnTo>
                    <a:lnTo>
                      <a:pt x="16" y="80"/>
                    </a:lnTo>
                    <a:lnTo>
                      <a:pt x="0" y="48"/>
                    </a:lnTo>
                    <a:lnTo>
                      <a:pt x="128" y="0"/>
                    </a:lnTo>
                    <a:close/>
                  </a:path>
                </a:pathLst>
              </a:custGeom>
              <a:solidFill>
                <a:schemeClr val="bg2"/>
              </a:solidFill>
              <a:ln w="9525">
                <a:solidFill>
                  <a:schemeClr val="bg2"/>
                </a:solidFill>
                <a:round/>
                <a:headEnd/>
                <a:tailEnd/>
              </a:ln>
            </p:spPr>
            <p:txBody>
              <a:bodyPr/>
              <a:lstStyle/>
              <a:p>
                <a:endParaRPr lang="en-US"/>
              </a:p>
            </p:txBody>
          </p:sp>
          <p:sp>
            <p:nvSpPr>
              <p:cNvPr id="110670" name="Line 296"/>
              <p:cNvSpPr>
                <a:spLocks noChangeShapeType="1"/>
              </p:cNvSpPr>
              <p:nvPr/>
            </p:nvSpPr>
            <p:spPr bwMode="auto">
              <a:xfrm flipV="1">
                <a:off x="1936" y="2455"/>
                <a:ext cx="790" cy="528"/>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741" name="Group 297"/>
            <p:cNvGrpSpPr>
              <a:grpSpLocks/>
            </p:cNvGrpSpPr>
            <p:nvPr/>
          </p:nvGrpSpPr>
          <p:grpSpPr bwMode="auto">
            <a:xfrm>
              <a:off x="1952" y="2076"/>
              <a:ext cx="886" cy="290"/>
              <a:chOff x="1952" y="2076"/>
              <a:chExt cx="886" cy="290"/>
            </a:xfrm>
          </p:grpSpPr>
          <p:sp>
            <p:nvSpPr>
              <p:cNvPr id="110667" name="Freeform 298"/>
              <p:cNvSpPr>
                <a:spLocks/>
              </p:cNvSpPr>
              <p:nvPr/>
            </p:nvSpPr>
            <p:spPr bwMode="auto">
              <a:xfrm>
                <a:off x="2702" y="2076"/>
                <a:ext cx="136" cy="72"/>
              </a:xfrm>
              <a:custGeom>
                <a:avLst/>
                <a:gdLst>
                  <a:gd name="T0" fmla="*/ 136 w 136"/>
                  <a:gd name="T1" fmla="*/ 0 h 72"/>
                  <a:gd name="T2" fmla="*/ 16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16"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10668" name="Line 299"/>
              <p:cNvSpPr>
                <a:spLocks noChangeShapeType="1"/>
              </p:cNvSpPr>
              <p:nvPr/>
            </p:nvSpPr>
            <p:spPr bwMode="auto">
              <a:xfrm flipV="1">
                <a:off x="1952" y="2114"/>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742" name="Group 300"/>
            <p:cNvGrpSpPr>
              <a:grpSpLocks/>
            </p:cNvGrpSpPr>
            <p:nvPr/>
          </p:nvGrpSpPr>
          <p:grpSpPr bwMode="auto">
            <a:xfrm>
              <a:off x="1481" y="1769"/>
              <a:ext cx="894" cy="283"/>
              <a:chOff x="1481" y="1769"/>
              <a:chExt cx="894" cy="283"/>
            </a:xfrm>
          </p:grpSpPr>
          <p:sp>
            <p:nvSpPr>
              <p:cNvPr id="110665" name="Freeform 301"/>
              <p:cNvSpPr>
                <a:spLocks/>
              </p:cNvSpPr>
              <p:nvPr/>
            </p:nvSpPr>
            <p:spPr bwMode="auto">
              <a:xfrm>
                <a:off x="2231" y="1980"/>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72"/>
                    </a:moveTo>
                    <a:lnTo>
                      <a:pt x="0" y="64"/>
                    </a:lnTo>
                    <a:lnTo>
                      <a:pt x="16" y="32"/>
                    </a:lnTo>
                    <a:lnTo>
                      <a:pt x="24" y="0"/>
                    </a:lnTo>
                    <a:lnTo>
                      <a:pt x="144" y="72"/>
                    </a:lnTo>
                    <a:close/>
                  </a:path>
                </a:pathLst>
              </a:custGeom>
              <a:solidFill>
                <a:schemeClr val="bg2"/>
              </a:solidFill>
              <a:ln w="9525">
                <a:solidFill>
                  <a:schemeClr val="bg2"/>
                </a:solidFill>
                <a:round/>
                <a:headEnd/>
                <a:tailEnd/>
              </a:ln>
            </p:spPr>
            <p:txBody>
              <a:bodyPr/>
              <a:lstStyle/>
              <a:p>
                <a:endParaRPr lang="en-US"/>
              </a:p>
            </p:txBody>
          </p:sp>
          <p:sp>
            <p:nvSpPr>
              <p:cNvPr id="110666" name="Line 302"/>
              <p:cNvSpPr>
                <a:spLocks noChangeShapeType="1"/>
              </p:cNvSpPr>
              <p:nvPr/>
            </p:nvSpPr>
            <p:spPr bwMode="auto">
              <a:xfrm>
                <a:off x="1481" y="1769"/>
                <a:ext cx="774"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9743" name="Oval 303"/>
            <p:cNvSpPr>
              <a:spLocks noChangeArrowheads="1"/>
            </p:cNvSpPr>
            <p:nvPr/>
          </p:nvSpPr>
          <p:spPr bwMode="auto">
            <a:xfrm>
              <a:off x="1457" y="1741"/>
              <a:ext cx="32" cy="40"/>
            </a:xfrm>
            <a:prstGeom prst="ellipse">
              <a:avLst/>
            </a:prstGeom>
            <a:solidFill>
              <a:schemeClr val="bg2"/>
            </a:solidFill>
            <a:ln w="9525">
              <a:solidFill>
                <a:schemeClr val="bg2"/>
              </a:solidFill>
              <a:round/>
              <a:headEnd/>
              <a:tailEnd/>
            </a:ln>
          </p:spPr>
          <p:txBody>
            <a:bodyPr/>
            <a:lstStyle/>
            <a:p>
              <a:endParaRPr lang="en-US"/>
            </a:p>
          </p:txBody>
        </p:sp>
        <p:sp>
          <p:nvSpPr>
            <p:cNvPr id="109744" name="Oval 304"/>
            <p:cNvSpPr>
              <a:spLocks noChangeArrowheads="1"/>
            </p:cNvSpPr>
            <p:nvPr/>
          </p:nvSpPr>
          <p:spPr bwMode="auto">
            <a:xfrm>
              <a:off x="1457" y="1741"/>
              <a:ext cx="32" cy="40"/>
            </a:xfrm>
            <a:prstGeom prst="ellipse">
              <a:avLst/>
            </a:prstGeom>
            <a:solidFill>
              <a:schemeClr val="bg2"/>
            </a:solidFill>
            <a:ln w="25400">
              <a:solidFill>
                <a:schemeClr val="bg2"/>
              </a:solidFill>
              <a:round/>
              <a:headEnd/>
              <a:tailEnd/>
            </a:ln>
          </p:spPr>
          <p:txBody>
            <a:bodyPr/>
            <a:lstStyle/>
            <a:p>
              <a:endParaRPr lang="en-US"/>
            </a:p>
          </p:txBody>
        </p:sp>
        <p:sp>
          <p:nvSpPr>
            <p:cNvPr id="109745" name="Oval 305"/>
            <p:cNvSpPr>
              <a:spLocks noChangeArrowheads="1"/>
            </p:cNvSpPr>
            <p:nvPr/>
          </p:nvSpPr>
          <p:spPr bwMode="auto">
            <a:xfrm>
              <a:off x="1457" y="2044"/>
              <a:ext cx="40" cy="40"/>
            </a:xfrm>
            <a:prstGeom prst="ellipse">
              <a:avLst/>
            </a:prstGeom>
            <a:solidFill>
              <a:schemeClr val="bg2"/>
            </a:solidFill>
            <a:ln w="9525">
              <a:solidFill>
                <a:schemeClr val="bg2"/>
              </a:solidFill>
              <a:round/>
              <a:headEnd/>
              <a:tailEnd/>
            </a:ln>
          </p:spPr>
          <p:txBody>
            <a:bodyPr/>
            <a:lstStyle/>
            <a:p>
              <a:endParaRPr lang="en-US"/>
            </a:p>
          </p:txBody>
        </p:sp>
        <p:sp>
          <p:nvSpPr>
            <p:cNvPr id="109746" name="Oval 306"/>
            <p:cNvSpPr>
              <a:spLocks noChangeArrowheads="1"/>
            </p:cNvSpPr>
            <p:nvPr/>
          </p:nvSpPr>
          <p:spPr bwMode="auto">
            <a:xfrm>
              <a:off x="1457" y="2044"/>
              <a:ext cx="40" cy="40"/>
            </a:xfrm>
            <a:prstGeom prst="ellipse">
              <a:avLst/>
            </a:prstGeom>
            <a:solidFill>
              <a:schemeClr val="bg2"/>
            </a:solidFill>
            <a:ln w="25400">
              <a:solidFill>
                <a:schemeClr val="bg2"/>
              </a:solidFill>
              <a:round/>
              <a:headEnd/>
              <a:tailEnd/>
            </a:ln>
          </p:spPr>
          <p:txBody>
            <a:bodyPr/>
            <a:lstStyle/>
            <a:p>
              <a:endParaRPr lang="en-US"/>
            </a:p>
          </p:txBody>
        </p:sp>
        <p:sp>
          <p:nvSpPr>
            <p:cNvPr id="109747" name="Oval 307"/>
            <p:cNvSpPr>
              <a:spLocks noChangeArrowheads="1"/>
            </p:cNvSpPr>
            <p:nvPr/>
          </p:nvSpPr>
          <p:spPr bwMode="auto">
            <a:xfrm>
              <a:off x="1457" y="2355"/>
              <a:ext cx="40" cy="32"/>
            </a:xfrm>
            <a:prstGeom prst="ellipse">
              <a:avLst/>
            </a:prstGeom>
            <a:solidFill>
              <a:schemeClr val="bg2"/>
            </a:solidFill>
            <a:ln w="9525">
              <a:solidFill>
                <a:schemeClr val="bg2"/>
              </a:solidFill>
              <a:round/>
              <a:headEnd/>
              <a:tailEnd/>
            </a:ln>
          </p:spPr>
          <p:txBody>
            <a:bodyPr/>
            <a:lstStyle/>
            <a:p>
              <a:endParaRPr lang="en-US"/>
            </a:p>
          </p:txBody>
        </p:sp>
        <p:sp>
          <p:nvSpPr>
            <p:cNvPr id="109748" name="Oval 308"/>
            <p:cNvSpPr>
              <a:spLocks noChangeArrowheads="1"/>
            </p:cNvSpPr>
            <p:nvPr/>
          </p:nvSpPr>
          <p:spPr bwMode="auto">
            <a:xfrm>
              <a:off x="1457" y="2355"/>
              <a:ext cx="40" cy="32"/>
            </a:xfrm>
            <a:prstGeom prst="ellipse">
              <a:avLst/>
            </a:prstGeom>
            <a:solidFill>
              <a:schemeClr val="bg2"/>
            </a:solidFill>
            <a:ln w="25400">
              <a:solidFill>
                <a:schemeClr val="bg2"/>
              </a:solidFill>
              <a:round/>
              <a:headEnd/>
              <a:tailEnd/>
            </a:ln>
          </p:spPr>
          <p:txBody>
            <a:bodyPr/>
            <a:lstStyle/>
            <a:p>
              <a:endParaRPr lang="en-US"/>
            </a:p>
          </p:txBody>
        </p:sp>
        <p:sp>
          <p:nvSpPr>
            <p:cNvPr id="109749" name="Oval 309"/>
            <p:cNvSpPr>
              <a:spLocks noChangeArrowheads="1"/>
            </p:cNvSpPr>
            <p:nvPr/>
          </p:nvSpPr>
          <p:spPr bwMode="auto">
            <a:xfrm>
              <a:off x="1457" y="2658"/>
              <a:ext cx="32" cy="32"/>
            </a:xfrm>
            <a:prstGeom prst="ellipse">
              <a:avLst/>
            </a:prstGeom>
            <a:solidFill>
              <a:schemeClr val="bg2"/>
            </a:solidFill>
            <a:ln w="9525">
              <a:solidFill>
                <a:schemeClr val="bg2"/>
              </a:solidFill>
              <a:round/>
              <a:headEnd/>
              <a:tailEnd/>
            </a:ln>
          </p:spPr>
          <p:txBody>
            <a:bodyPr/>
            <a:lstStyle/>
            <a:p>
              <a:endParaRPr lang="en-US"/>
            </a:p>
          </p:txBody>
        </p:sp>
        <p:sp>
          <p:nvSpPr>
            <p:cNvPr id="109750" name="Oval 310"/>
            <p:cNvSpPr>
              <a:spLocks noChangeArrowheads="1"/>
            </p:cNvSpPr>
            <p:nvPr/>
          </p:nvSpPr>
          <p:spPr bwMode="auto">
            <a:xfrm>
              <a:off x="1457" y="2658"/>
              <a:ext cx="32" cy="32"/>
            </a:xfrm>
            <a:prstGeom prst="ellipse">
              <a:avLst/>
            </a:prstGeom>
            <a:solidFill>
              <a:schemeClr val="bg2"/>
            </a:solidFill>
            <a:ln w="25400">
              <a:solidFill>
                <a:schemeClr val="bg2"/>
              </a:solidFill>
              <a:round/>
              <a:headEnd/>
              <a:tailEnd/>
            </a:ln>
          </p:spPr>
          <p:txBody>
            <a:bodyPr/>
            <a:lstStyle/>
            <a:p>
              <a:endParaRPr lang="en-US"/>
            </a:p>
          </p:txBody>
        </p:sp>
        <p:sp>
          <p:nvSpPr>
            <p:cNvPr id="109751" name="Oval 311"/>
            <p:cNvSpPr>
              <a:spLocks noChangeArrowheads="1"/>
            </p:cNvSpPr>
            <p:nvPr/>
          </p:nvSpPr>
          <p:spPr bwMode="auto">
            <a:xfrm>
              <a:off x="1449" y="2969"/>
              <a:ext cx="40" cy="32"/>
            </a:xfrm>
            <a:prstGeom prst="ellipse">
              <a:avLst/>
            </a:prstGeom>
            <a:solidFill>
              <a:schemeClr val="bg2"/>
            </a:solidFill>
            <a:ln w="9525">
              <a:solidFill>
                <a:schemeClr val="bg2"/>
              </a:solidFill>
              <a:round/>
              <a:headEnd/>
              <a:tailEnd/>
            </a:ln>
          </p:spPr>
          <p:txBody>
            <a:bodyPr/>
            <a:lstStyle/>
            <a:p>
              <a:endParaRPr lang="en-US"/>
            </a:p>
          </p:txBody>
        </p:sp>
        <p:sp>
          <p:nvSpPr>
            <p:cNvPr id="109752" name="Oval 312"/>
            <p:cNvSpPr>
              <a:spLocks noChangeArrowheads="1"/>
            </p:cNvSpPr>
            <p:nvPr/>
          </p:nvSpPr>
          <p:spPr bwMode="auto">
            <a:xfrm>
              <a:off x="1449" y="2969"/>
              <a:ext cx="40" cy="32"/>
            </a:xfrm>
            <a:prstGeom prst="ellipse">
              <a:avLst/>
            </a:prstGeom>
            <a:solidFill>
              <a:schemeClr val="bg2"/>
            </a:solidFill>
            <a:ln w="25400">
              <a:solidFill>
                <a:schemeClr val="bg2"/>
              </a:solidFill>
              <a:round/>
              <a:headEnd/>
              <a:tailEnd/>
            </a:ln>
          </p:spPr>
          <p:txBody>
            <a:bodyPr/>
            <a:lstStyle/>
            <a:p>
              <a:endParaRPr lang="en-US"/>
            </a:p>
          </p:txBody>
        </p:sp>
        <p:grpSp>
          <p:nvGrpSpPr>
            <p:cNvPr id="109753" name="Group 313"/>
            <p:cNvGrpSpPr>
              <a:grpSpLocks/>
            </p:cNvGrpSpPr>
            <p:nvPr/>
          </p:nvGrpSpPr>
          <p:grpSpPr bwMode="auto">
            <a:xfrm>
              <a:off x="1912" y="1741"/>
              <a:ext cx="40" cy="1260"/>
              <a:chOff x="1912" y="1741"/>
              <a:chExt cx="40" cy="1260"/>
            </a:xfrm>
          </p:grpSpPr>
          <p:sp>
            <p:nvSpPr>
              <p:cNvPr id="110655" name="Oval 314"/>
              <p:cNvSpPr>
                <a:spLocks noChangeArrowheads="1"/>
              </p:cNvSpPr>
              <p:nvPr/>
            </p:nvSpPr>
            <p:spPr bwMode="auto">
              <a:xfrm>
                <a:off x="1920" y="1741"/>
                <a:ext cx="32" cy="32"/>
              </a:xfrm>
              <a:prstGeom prst="ellipse">
                <a:avLst/>
              </a:prstGeom>
              <a:solidFill>
                <a:schemeClr val="bg2"/>
              </a:solidFill>
              <a:ln w="9525">
                <a:solidFill>
                  <a:schemeClr val="bg2"/>
                </a:solidFill>
                <a:round/>
                <a:headEnd/>
                <a:tailEnd/>
              </a:ln>
            </p:spPr>
            <p:txBody>
              <a:bodyPr/>
              <a:lstStyle/>
              <a:p>
                <a:endParaRPr lang="en-US"/>
              </a:p>
            </p:txBody>
          </p:sp>
          <p:sp>
            <p:nvSpPr>
              <p:cNvPr id="110656" name="Oval 315"/>
              <p:cNvSpPr>
                <a:spLocks noChangeArrowheads="1"/>
              </p:cNvSpPr>
              <p:nvPr/>
            </p:nvSpPr>
            <p:spPr bwMode="auto">
              <a:xfrm>
                <a:off x="1920" y="1741"/>
                <a:ext cx="32" cy="32"/>
              </a:xfrm>
              <a:prstGeom prst="ellipse">
                <a:avLst/>
              </a:prstGeom>
              <a:solidFill>
                <a:schemeClr val="bg2"/>
              </a:solidFill>
              <a:ln w="25400">
                <a:solidFill>
                  <a:schemeClr val="bg2"/>
                </a:solidFill>
                <a:round/>
                <a:headEnd/>
                <a:tailEnd/>
              </a:ln>
            </p:spPr>
            <p:txBody>
              <a:bodyPr/>
              <a:lstStyle/>
              <a:p>
                <a:endParaRPr lang="en-US"/>
              </a:p>
            </p:txBody>
          </p:sp>
          <p:sp>
            <p:nvSpPr>
              <p:cNvPr id="110657" name="Oval 316"/>
              <p:cNvSpPr>
                <a:spLocks noChangeArrowheads="1"/>
              </p:cNvSpPr>
              <p:nvPr/>
            </p:nvSpPr>
            <p:spPr bwMode="auto">
              <a:xfrm>
                <a:off x="1920" y="2044"/>
                <a:ext cx="32" cy="32"/>
              </a:xfrm>
              <a:prstGeom prst="ellipse">
                <a:avLst/>
              </a:prstGeom>
              <a:solidFill>
                <a:schemeClr val="bg2"/>
              </a:solidFill>
              <a:ln w="9525">
                <a:solidFill>
                  <a:schemeClr val="bg2"/>
                </a:solidFill>
                <a:round/>
                <a:headEnd/>
                <a:tailEnd/>
              </a:ln>
            </p:spPr>
            <p:txBody>
              <a:bodyPr/>
              <a:lstStyle/>
              <a:p>
                <a:endParaRPr lang="en-US"/>
              </a:p>
            </p:txBody>
          </p:sp>
          <p:sp>
            <p:nvSpPr>
              <p:cNvPr id="110658" name="Oval 317"/>
              <p:cNvSpPr>
                <a:spLocks noChangeArrowheads="1"/>
              </p:cNvSpPr>
              <p:nvPr/>
            </p:nvSpPr>
            <p:spPr bwMode="auto">
              <a:xfrm>
                <a:off x="1920"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10659" name="Oval 318"/>
              <p:cNvSpPr>
                <a:spLocks noChangeArrowheads="1"/>
              </p:cNvSpPr>
              <p:nvPr/>
            </p:nvSpPr>
            <p:spPr bwMode="auto">
              <a:xfrm>
                <a:off x="1920" y="2347"/>
                <a:ext cx="32" cy="40"/>
              </a:xfrm>
              <a:prstGeom prst="ellipse">
                <a:avLst/>
              </a:prstGeom>
              <a:solidFill>
                <a:schemeClr val="bg2"/>
              </a:solidFill>
              <a:ln w="9525">
                <a:solidFill>
                  <a:schemeClr val="bg2"/>
                </a:solidFill>
                <a:round/>
                <a:headEnd/>
                <a:tailEnd/>
              </a:ln>
            </p:spPr>
            <p:txBody>
              <a:bodyPr/>
              <a:lstStyle/>
              <a:p>
                <a:endParaRPr lang="en-US"/>
              </a:p>
            </p:txBody>
          </p:sp>
          <p:sp>
            <p:nvSpPr>
              <p:cNvPr id="110660" name="Oval 319"/>
              <p:cNvSpPr>
                <a:spLocks noChangeArrowheads="1"/>
              </p:cNvSpPr>
              <p:nvPr/>
            </p:nvSpPr>
            <p:spPr bwMode="auto">
              <a:xfrm>
                <a:off x="1920" y="2347"/>
                <a:ext cx="32" cy="40"/>
              </a:xfrm>
              <a:prstGeom prst="ellipse">
                <a:avLst/>
              </a:prstGeom>
              <a:solidFill>
                <a:schemeClr val="bg2"/>
              </a:solidFill>
              <a:ln w="25400">
                <a:solidFill>
                  <a:schemeClr val="bg2"/>
                </a:solidFill>
                <a:round/>
                <a:headEnd/>
                <a:tailEnd/>
              </a:ln>
            </p:spPr>
            <p:txBody>
              <a:bodyPr/>
              <a:lstStyle/>
              <a:p>
                <a:endParaRPr lang="en-US"/>
              </a:p>
            </p:txBody>
          </p:sp>
          <p:sp>
            <p:nvSpPr>
              <p:cNvPr id="110661" name="Oval 320"/>
              <p:cNvSpPr>
                <a:spLocks noChangeArrowheads="1"/>
              </p:cNvSpPr>
              <p:nvPr/>
            </p:nvSpPr>
            <p:spPr bwMode="auto">
              <a:xfrm>
                <a:off x="1920" y="2658"/>
                <a:ext cx="32" cy="32"/>
              </a:xfrm>
              <a:prstGeom prst="ellipse">
                <a:avLst/>
              </a:prstGeom>
              <a:solidFill>
                <a:schemeClr val="bg2"/>
              </a:solidFill>
              <a:ln w="9525">
                <a:solidFill>
                  <a:schemeClr val="bg2"/>
                </a:solidFill>
                <a:round/>
                <a:headEnd/>
                <a:tailEnd/>
              </a:ln>
            </p:spPr>
            <p:txBody>
              <a:bodyPr/>
              <a:lstStyle/>
              <a:p>
                <a:endParaRPr lang="en-US"/>
              </a:p>
            </p:txBody>
          </p:sp>
          <p:sp>
            <p:nvSpPr>
              <p:cNvPr id="110662" name="Oval 321"/>
              <p:cNvSpPr>
                <a:spLocks noChangeArrowheads="1"/>
              </p:cNvSpPr>
              <p:nvPr/>
            </p:nvSpPr>
            <p:spPr bwMode="auto">
              <a:xfrm>
                <a:off x="1920" y="2658"/>
                <a:ext cx="32" cy="32"/>
              </a:xfrm>
              <a:prstGeom prst="ellipse">
                <a:avLst/>
              </a:prstGeom>
              <a:solidFill>
                <a:schemeClr val="bg2"/>
              </a:solidFill>
              <a:ln w="25400">
                <a:solidFill>
                  <a:schemeClr val="bg2"/>
                </a:solidFill>
                <a:round/>
                <a:headEnd/>
                <a:tailEnd/>
              </a:ln>
            </p:spPr>
            <p:txBody>
              <a:bodyPr/>
              <a:lstStyle/>
              <a:p>
                <a:endParaRPr lang="en-US"/>
              </a:p>
            </p:txBody>
          </p:sp>
          <p:sp>
            <p:nvSpPr>
              <p:cNvPr id="110663" name="Oval 322"/>
              <p:cNvSpPr>
                <a:spLocks noChangeArrowheads="1"/>
              </p:cNvSpPr>
              <p:nvPr/>
            </p:nvSpPr>
            <p:spPr bwMode="auto">
              <a:xfrm>
                <a:off x="1912" y="2961"/>
                <a:ext cx="32" cy="40"/>
              </a:xfrm>
              <a:prstGeom prst="ellipse">
                <a:avLst/>
              </a:prstGeom>
              <a:solidFill>
                <a:schemeClr val="bg2"/>
              </a:solidFill>
              <a:ln w="9525">
                <a:solidFill>
                  <a:schemeClr val="bg2"/>
                </a:solidFill>
                <a:round/>
                <a:headEnd/>
                <a:tailEnd/>
              </a:ln>
            </p:spPr>
            <p:txBody>
              <a:bodyPr/>
              <a:lstStyle/>
              <a:p>
                <a:endParaRPr lang="en-US"/>
              </a:p>
            </p:txBody>
          </p:sp>
          <p:sp>
            <p:nvSpPr>
              <p:cNvPr id="110664" name="Oval 323"/>
              <p:cNvSpPr>
                <a:spLocks noChangeArrowheads="1"/>
              </p:cNvSpPr>
              <p:nvPr/>
            </p:nvSpPr>
            <p:spPr bwMode="auto">
              <a:xfrm>
                <a:off x="1912" y="2961"/>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09754" name="Group 324"/>
            <p:cNvGrpSpPr>
              <a:grpSpLocks/>
            </p:cNvGrpSpPr>
            <p:nvPr/>
          </p:nvGrpSpPr>
          <p:grpSpPr bwMode="auto">
            <a:xfrm>
              <a:off x="2375" y="1749"/>
              <a:ext cx="40" cy="1252"/>
              <a:chOff x="2375" y="1749"/>
              <a:chExt cx="40" cy="1252"/>
            </a:xfrm>
          </p:grpSpPr>
          <p:sp>
            <p:nvSpPr>
              <p:cNvPr id="110645" name="Oval 325"/>
              <p:cNvSpPr>
                <a:spLocks noChangeArrowheads="1"/>
              </p:cNvSpPr>
              <p:nvPr/>
            </p:nvSpPr>
            <p:spPr bwMode="auto">
              <a:xfrm>
                <a:off x="2375" y="1749"/>
                <a:ext cx="32" cy="32"/>
              </a:xfrm>
              <a:prstGeom prst="ellipse">
                <a:avLst/>
              </a:prstGeom>
              <a:solidFill>
                <a:schemeClr val="bg2"/>
              </a:solidFill>
              <a:ln w="9525">
                <a:solidFill>
                  <a:schemeClr val="bg2"/>
                </a:solidFill>
                <a:round/>
                <a:headEnd/>
                <a:tailEnd/>
              </a:ln>
            </p:spPr>
            <p:txBody>
              <a:bodyPr/>
              <a:lstStyle/>
              <a:p>
                <a:endParaRPr lang="en-US"/>
              </a:p>
            </p:txBody>
          </p:sp>
          <p:sp>
            <p:nvSpPr>
              <p:cNvPr id="110646" name="Oval 326"/>
              <p:cNvSpPr>
                <a:spLocks noChangeArrowheads="1"/>
              </p:cNvSpPr>
              <p:nvPr/>
            </p:nvSpPr>
            <p:spPr bwMode="auto">
              <a:xfrm>
                <a:off x="2375" y="1749"/>
                <a:ext cx="32" cy="32"/>
              </a:xfrm>
              <a:prstGeom prst="ellipse">
                <a:avLst/>
              </a:prstGeom>
              <a:solidFill>
                <a:schemeClr val="bg2"/>
              </a:solidFill>
              <a:ln w="25400">
                <a:solidFill>
                  <a:schemeClr val="bg2"/>
                </a:solidFill>
                <a:round/>
                <a:headEnd/>
                <a:tailEnd/>
              </a:ln>
            </p:spPr>
            <p:txBody>
              <a:bodyPr/>
              <a:lstStyle/>
              <a:p>
                <a:endParaRPr lang="en-US"/>
              </a:p>
            </p:txBody>
          </p:sp>
          <p:sp>
            <p:nvSpPr>
              <p:cNvPr id="110647" name="Oval 327"/>
              <p:cNvSpPr>
                <a:spLocks noChangeArrowheads="1"/>
              </p:cNvSpPr>
              <p:nvPr/>
            </p:nvSpPr>
            <p:spPr bwMode="auto">
              <a:xfrm>
                <a:off x="2383" y="2052"/>
                <a:ext cx="32" cy="32"/>
              </a:xfrm>
              <a:prstGeom prst="ellipse">
                <a:avLst/>
              </a:prstGeom>
              <a:solidFill>
                <a:schemeClr val="bg2"/>
              </a:solidFill>
              <a:ln w="9525">
                <a:solidFill>
                  <a:schemeClr val="bg2"/>
                </a:solidFill>
                <a:round/>
                <a:headEnd/>
                <a:tailEnd/>
              </a:ln>
            </p:spPr>
            <p:txBody>
              <a:bodyPr/>
              <a:lstStyle/>
              <a:p>
                <a:endParaRPr lang="en-US"/>
              </a:p>
            </p:txBody>
          </p:sp>
          <p:sp>
            <p:nvSpPr>
              <p:cNvPr id="110648" name="Oval 328"/>
              <p:cNvSpPr>
                <a:spLocks noChangeArrowheads="1"/>
              </p:cNvSpPr>
              <p:nvPr/>
            </p:nvSpPr>
            <p:spPr bwMode="auto">
              <a:xfrm>
                <a:off x="2383" y="2052"/>
                <a:ext cx="32" cy="32"/>
              </a:xfrm>
              <a:prstGeom prst="ellipse">
                <a:avLst/>
              </a:prstGeom>
              <a:solidFill>
                <a:schemeClr val="bg2"/>
              </a:solidFill>
              <a:ln w="25400">
                <a:solidFill>
                  <a:schemeClr val="bg2"/>
                </a:solidFill>
                <a:round/>
                <a:headEnd/>
                <a:tailEnd/>
              </a:ln>
            </p:spPr>
            <p:txBody>
              <a:bodyPr/>
              <a:lstStyle/>
              <a:p>
                <a:endParaRPr lang="en-US"/>
              </a:p>
            </p:txBody>
          </p:sp>
          <p:sp>
            <p:nvSpPr>
              <p:cNvPr id="110649" name="Oval 329"/>
              <p:cNvSpPr>
                <a:spLocks noChangeArrowheads="1"/>
              </p:cNvSpPr>
              <p:nvPr/>
            </p:nvSpPr>
            <p:spPr bwMode="auto">
              <a:xfrm>
                <a:off x="2383" y="2355"/>
                <a:ext cx="32" cy="32"/>
              </a:xfrm>
              <a:prstGeom prst="ellipse">
                <a:avLst/>
              </a:prstGeom>
              <a:solidFill>
                <a:schemeClr val="bg2"/>
              </a:solidFill>
              <a:ln w="9525">
                <a:solidFill>
                  <a:schemeClr val="bg2"/>
                </a:solidFill>
                <a:round/>
                <a:headEnd/>
                <a:tailEnd/>
              </a:ln>
            </p:spPr>
            <p:txBody>
              <a:bodyPr/>
              <a:lstStyle/>
              <a:p>
                <a:endParaRPr lang="en-US"/>
              </a:p>
            </p:txBody>
          </p:sp>
          <p:sp>
            <p:nvSpPr>
              <p:cNvPr id="110650" name="Oval 330"/>
              <p:cNvSpPr>
                <a:spLocks noChangeArrowheads="1"/>
              </p:cNvSpPr>
              <p:nvPr/>
            </p:nvSpPr>
            <p:spPr bwMode="auto">
              <a:xfrm>
                <a:off x="2383"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10651" name="Oval 331"/>
              <p:cNvSpPr>
                <a:spLocks noChangeArrowheads="1"/>
              </p:cNvSpPr>
              <p:nvPr/>
            </p:nvSpPr>
            <p:spPr bwMode="auto">
              <a:xfrm>
                <a:off x="2375" y="2658"/>
                <a:ext cx="32" cy="40"/>
              </a:xfrm>
              <a:prstGeom prst="ellipse">
                <a:avLst/>
              </a:prstGeom>
              <a:solidFill>
                <a:schemeClr val="bg2"/>
              </a:solidFill>
              <a:ln w="9525">
                <a:solidFill>
                  <a:schemeClr val="bg2"/>
                </a:solidFill>
                <a:round/>
                <a:headEnd/>
                <a:tailEnd/>
              </a:ln>
            </p:spPr>
            <p:txBody>
              <a:bodyPr/>
              <a:lstStyle/>
              <a:p>
                <a:endParaRPr lang="en-US"/>
              </a:p>
            </p:txBody>
          </p:sp>
          <p:sp>
            <p:nvSpPr>
              <p:cNvPr id="110652" name="Oval 332"/>
              <p:cNvSpPr>
                <a:spLocks noChangeArrowheads="1"/>
              </p:cNvSpPr>
              <p:nvPr/>
            </p:nvSpPr>
            <p:spPr bwMode="auto">
              <a:xfrm>
                <a:off x="2375" y="2658"/>
                <a:ext cx="32" cy="40"/>
              </a:xfrm>
              <a:prstGeom prst="ellipse">
                <a:avLst/>
              </a:prstGeom>
              <a:solidFill>
                <a:schemeClr val="bg2"/>
              </a:solidFill>
              <a:ln w="25400">
                <a:solidFill>
                  <a:schemeClr val="bg2"/>
                </a:solidFill>
                <a:round/>
                <a:headEnd/>
                <a:tailEnd/>
              </a:ln>
            </p:spPr>
            <p:txBody>
              <a:bodyPr/>
              <a:lstStyle/>
              <a:p>
                <a:endParaRPr lang="en-US"/>
              </a:p>
            </p:txBody>
          </p:sp>
          <p:sp>
            <p:nvSpPr>
              <p:cNvPr id="110653" name="Oval 333"/>
              <p:cNvSpPr>
                <a:spLocks noChangeArrowheads="1"/>
              </p:cNvSpPr>
              <p:nvPr/>
            </p:nvSpPr>
            <p:spPr bwMode="auto">
              <a:xfrm>
                <a:off x="2375" y="2969"/>
                <a:ext cx="32" cy="32"/>
              </a:xfrm>
              <a:prstGeom prst="ellipse">
                <a:avLst/>
              </a:prstGeom>
              <a:solidFill>
                <a:schemeClr val="bg2"/>
              </a:solidFill>
              <a:ln w="9525">
                <a:solidFill>
                  <a:schemeClr val="bg2"/>
                </a:solidFill>
                <a:round/>
                <a:headEnd/>
                <a:tailEnd/>
              </a:ln>
            </p:spPr>
            <p:txBody>
              <a:bodyPr/>
              <a:lstStyle/>
              <a:p>
                <a:endParaRPr lang="en-US"/>
              </a:p>
            </p:txBody>
          </p:sp>
          <p:sp>
            <p:nvSpPr>
              <p:cNvPr id="110654" name="Oval 334"/>
              <p:cNvSpPr>
                <a:spLocks noChangeArrowheads="1"/>
              </p:cNvSpPr>
              <p:nvPr/>
            </p:nvSpPr>
            <p:spPr bwMode="auto">
              <a:xfrm>
                <a:off x="2375"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09755" name="Group 335"/>
            <p:cNvGrpSpPr>
              <a:grpSpLocks/>
            </p:cNvGrpSpPr>
            <p:nvPr/>
          </p:nvGrpSpPr>
          <p:grpSpPr bwMode="auto">
            <a:xfrm>
              <a:off x="1489" y="2076"/>
              <a:ext cx="431" cy="284"/>
              <a:chOff x="1489" y="2076"/>
              <a:chExt cx="431" cy="284"/>
            </a:xfrm>
          </p:grpSpPr>
          <p:sp>
            <p:nvSpPr>
              <p:cNvPr id="110643" name="Freeform 336"/>
              <p:cNvSpPr>
                <a:spLocks/>
              </p:cNvSpPr>
              <p:nvPr/>
            </p:nvSpPr>
            <p:spPr bwMode="auto">
              <a:xfrm>
                <a:off x="1784" y="2076"/>
                <a:ext cx="136" cy="96"/>
              </a:xfrm>
              <a:custGeom>
                <a:avLst/>
                <a:gdLst>
                  <a:gd name="T0" fmla="*/ 136 w 136"/>
                  <a:gd name="T1" fmla="*/ 0 h 96"/>
                  <a:gd name="T2" fmla="*/ 40 w 136"/>
                  <a:gd name="T3" fmla="*/ 96 h 96"/>
                  <a:gd name="T4" fmla="*/ 24 w 136"/>
                  <a:gd name="T5" fmla="*/ 72 h 96"/>
                  <a:gd name="T6" fmla="*/ 0 w 136"/>
                  <a:gd name="T7" fmla="*/ 40 h 96"/>
                  <a:gd name="T8" fmla="*/ 136 w 136"/>
                  <a:gd name="T9" fmla="*/ 0 h 96"/>
                  <a:gd name="T10" fmla="*/ 0 60000 65536"/>
                  <a:gd name="T11" fmla="*/ 0 60000 65536"/>
                  <a:gd name="T12" fmla="*/ 0 60000 65536"/>
                  <a:gd name="T13" fmla="*/ 0 60000 65536"/>
                  <a:gd name="T14" fmla="*/ 0 60000 65536"/>
                  <a:gd name="T15" fmla="*/ 0 w 136"/>
                  <a:gd name="T16" fmla="*/ 0 h 96"/>
                  <a:gd name="T17" fmla="*/ 136 w 136"/>
                  <a:gd name="T18" fmla="*/ 96 h 96"/>
                </a:gdLst>
                <a:ahLst/>
                <a:cxnLst>
                  <a:cxn ang="T10">
                    <a:pos x="T0" y="T1"/>
                  </a:cxn>
                  <a:cxn ang="T11">
                    <a:pos x="T2" y="T3"/>
                  </a:cxn>
                  <a:cxn ang="T12">
                    <a:pos x="T4" y="T5"/>
                  </a:cxn>
                  <a:cxn ang="T13">
                    <a:pos x="T6" y="T7"/>
                  </a:cxn>
                  <a:cxn ang="T14">
                    <a:pos x="T8" y="T9"/>
                  </a:cxn>
                </a:cxnLst>
                <a:rect l="T15" t="T16" r="T17" b="T18"/>
                <a:pathLst>
                  <a:path w="136" h="96">
                    <a:moveTo>
                      <a:pt x="136" y="0"/>
                    </a:moveTo>
                    <a:lnTo>
                      <a:pt x="40" y="96"/>
                    </a:lnTo>
                    <a:lnTo>
                      <a:pt x="24" y="72"/>
                    </a:lnTo>
                    <a:lnTo>
                      <a:pt x="0" y="40"/>
                    </a:lnTo>
                    <a:lnTo>
                      <a:pt x="136" y="0"/>
                    </a:lnTo>
                    <a:close/>
                  </a:path>
                </a:pathLst>
              </a:custGeom>
              <a:solidFill>
                <a:schemeClr val="bg2"/>
              </a:solidFill>
              <a:ln w="9525">
                <a:solidFill>
                  <a:schemeClr val="bg2"/>
                </a:solidFill>
                <a:round/>
                <a:headEnd/>
                <a:tailEnd/>
              </a:ln>
            </p:spPr>
            <p:txBody>
              <a:bodyPr/>
              <a:lstStyle/>
              <a:p>
                <a:endParaRPr lang="en-US"/>
              </a:p>
            </p:txBody>
          </p:sp>
          <p:sp>
            <p:nvSpPr>
              <p:cNvPr id="110644" name="Line 337"/>
              <p:cNvSpPr>
                <a:spLocks noChangeShapeType="1"/>
              </p:cNvSpPr>
              <p:nvPr/>
            </p:nvSpPr>
            <p:spPr bwMode="auto">
              <a:xfrm flipV="1">
                <a:off x="1489" y="2143"/>
                <a:ext cx="327" cy="217"/>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756" name="Group 338"/>
            <p:cNvGrpSpPr>
              <a:grpSpLocks/>
            </p:cNvGrpSpPr>
            <p:nvPr/>
          </p:nvGrpSpPr>
          <p:grpSpPr bwMode="auto">
            <a:xfrm>
              <a:off x="1489" y="1733"/>
              <a:ext cx="423" cy="56"/>
              <a:chOff x="1489" y="1733"/>
              <a:chExt cx="423" cy="56"/>
            </a:xfrm>
          </p:grpSpPr>
          <p:sp>
            <p:nvSpPr>
              <p:cNvPr id="110635" name="Freeform 339"/>
              <p:cNvSpPr>
                <a:spLocks/>
              </p:cNvSpPr>
              <p:nvPr/>
            </p:nvSpPr>
            <p:spPr bwMode="auto">
              <a:xfrm>
                <a:off x="1792" y="1733"/>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10636" name="Group 340"/>
              <p:cNvGrpSpPr>
                <a:grpSpLocks/>
              </p:cNvGrpSpPr>
              <p:nvPr/>
            </p:nvGrpSpPr>
            <p:grpSpPr bwMode="auto">
              <a:xfrm>
                <a:off x="1489" y="1757"/>
                <a:ext cx="295" cy="1"/>
                <a:chOff x="1489" y="1757"/>
                <a:chExt cx="295" cy="1"/>
              </a:xfrm>
            </p:grpSpPr>
            <p:sp>
              <p:nvSpPr>
                <p:cNvPr id="110637" name="Line 341"/>
                <p:cNvSpPr>
                  <a:spLocks noChangeShapeType="1"/>
                </p:cNvSpPr>
                <p:nvPr/>
              </p:nvSpPr>
              <p:spPr bwMode="auto">
                <a:xfrm>
                  <a:off x="148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38" name="Line 342"/>
                <p:cNvSpPr>
                  <a:spLocks noChangeShapeType="1"/>
                </p:cNvSpPr>
                <p:nvPr/>
              </p:nvSpPr>
              <p:spPr bwMode="auto">
                <a:xfrm>
                  <a:off x="1544"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39" name="Line 343"/>
                <p:cNvSpPr>
                  <a:spLocks noChangeShapeType="1"/>
                </p:cNvSpPr>
                <p:nvPr/>
              </p:nvSpPr>
              <p:spPr bwMode="auto">
                <a:xfrm>
                  <a:off x="1600"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40" name="Line 344"/>
                <p:cNvSpPr>
                  <a:spLocks noChangeShapeType="1"/>
                </p:cNvSpPr>
                <p:nvPr/>
              </p:nvSpPr>
              <p:spPr bwMode="auto">
                <a:xfrm>
                  <a:off x="165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41" name="Line 345"/>
                <p:cNvSpPr>
                  <a:spLocks noChangeShapeType="1"/>
                </p:cNvSpPr>
                <p:nvPr/>
              </p:nvSpPr>
              <p:spPr bwMode="auto">
                <a:xfrm>
                  <a:off x="171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42" name="Line 346"/>
                <p:cNvSpPr>
                  <a:spLocks noChangeShapeType="1"/>
                </p:cNvSpPr>
                <p:nvPr/>
              </p:nvSpPr>
              <p:spPr bwMode="auto">
                <a:xfrm>
                  <a:off x="1768"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757" name="Group 347"/>
            <p:cNvGrpSpPr>
              <a:grpSpLocks/>
            </p:cNvGrpSpPr>
            <p:nvPr/>
          </p:nvGrpSpPr>
          <p:grpSpPr bwMode="auto">
            <a:xfrm>
              <a:off x="1952" y="1725"/>
              <a:ext cx="415" cy="56"/>
              <a:chOff x="1952" y="1725"/>
              <a:chExt cx="415" cy="56"/>
            </a:xfrm>
          </p:grpSpPr>
          <p:sp>
            <p:nvSpPr>
              <p:cNvPr id="110627" name="Freeform 348"/>
              <p:cNvSpPr>
                <a:spLocks/>
              </p:cNvSpPr>
              <p:nvPr/>
            </p:nvSpPr>
            <p:spPr bwMode="auto">
              <a:xfrm>
                <a:off x="2255" y="1725"/>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10628" name="Group 349"/>
              <p:cNvGrpSpPr>
                <a:grpSpLocks/>
              </p:cNvGrpSpPr>
              <p:nvPr/>
            </p:nvGrpSpPr>
            <p:grpSpPr bwMode="auto">
              <a:xfrm>
                <a:off x="1952" y="1757"/>
                <a:ext cx="295" cy="1"/>
                <a:chOff x="1952" y="1757"/>
                <a:chExt cx="295" cy="1"/>
              </a:xfrm>
            </p:grpSpPr>
            <p:sp>
              <p:nvSpPr>
                <p:cNvPr id="110629" name="Line 350"/>
                <p:cNvSpPr>
                  <a:spLocks noChangeShapeType="1"/>
                </p:cNvSpPr>
                <p:nvPr/>
              </p:nvSpPr>
              <p:spPr bwMode="auto">
                <a:xfrm>
                  <a:off x="195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30" name="Line 351"/>
                <p:cNvSpPr>
                  <a:spLocks noChangeShapeType="1"/>
                </p:cNvSpPr>
                <p:nvPr/>
              </p:nvSpPr>
              <p:spPr bwMode="auto">
                <a:xfrm>
                  <a:off x="2008" y="1757"/>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31" name="Line 352"/>
                <p:cNvSpPr>
                  <a:spLocks noChangeShapeType="1"/>
                </p:cNvSpPr>
                <p:nvPr/>
              </p:nvSpPr>
              <p:spPr bwMode="auto">
                <a:xfrm>
                  <a:off x="2063"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32" name="Line 353"/>
                <p:cNvSpPr>
                  <a:spLocks noChangeShapeType="1"/>
                </p:cNvSpPr>
                <p:nvPr/>
              </p:nvSpPr>
              <p:spPr bwMode="auto">
                <a:xfrm>
                  <a:off x="211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33" name="Line 354"/>
                <p:cNvSpPr>
                  <a:spLocks noChangeShapeType="1"/>
                </p:cNvSpPr>
                <p:nvPr/>
              </p:nvSpPr>
              <p:spPr bwMode="auto">
                <a:xfrm>
                  <a:off x="217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34" name="Line 355"/>
                <p:cNvSpPr>
                  <a:spLocks noChangeShapeType="1"/>
                </p:cNvSpPr>
                <p:nvPr/>
              </p:nvSpPr>
              <p:spPr bwMode="auto">
                <a:xfrm>
                  <a:off x="2231"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758" name="Group 356"/>
            <p:cNvGrpSpPr>
              <a:grpSpLocks/>
            </p:cNvGrpSpPr>
            <p:nvPr/>
          </p:nvGrpSpPr>
          <p:grpSpPr bwMode="auto">
            <a:xfrm>
              <a:off x="1497" y="2036"/>
              <a:ext cx="415" cy="56"/>
              <a:chOff x="1497" y="2036"/>
              <a:chExt cx="415" cy="56"/>
            </a:xfrm>
          </p:grpSpPr>
          <p:sp>
            <p:nvSpPr>
              <p:cNvPr id="110619" name="Freeform 357"/>
              <p:cNvSpPr>
                <a:spLocks/>
              </p:cNvSpPr>
              <p:nvPr/>
            </p:nvSpPr>
            <p:spPr bwMode="auto">
              <a:xfrm>
                <a:off x="1800"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10620" name="Group 358"/>
              <p:cNvGrpSpPr>
                <a:grpSpLocks/>
              </p:cNvGrpSpPr>
              <p:nvPr/>
            </p:nvGrpSpPr>
            <p:grpSpPr bwMode="auto">
              <a:xfrm>
                <a:off x="1497" y="2068"/>
                <a:ext cx="295" cy="1"/>
                <a:chOff x="1497" y="2068"/>
                <a:chExt cx="295" cy="1"/>
              </a:xfrm>
            </p:grpSpPr>
            <p:sp>
              <p:nvSpPr>
                <p:cNvPr id="110621" name="Line 359"/>
                <p:cNvSpPr>
                  <a:spLocks noChangeShapeType="1"/>
                </p:cNvSpPr>
                <p:nvPr/>
              </p:nvSpPr>
              <p:spPr bwMode="auto">
                <a:xfrm>
                  <a:off x="1497" y="206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22" name="Line 360"/>
                <p:cNvSpPr>
                  <a:spLocks noChangeShapeType="1"/>
                </p:cNvSpPr>
                <p:nvPr/>
              </p:nvSpPr>
              <p:spPr bwMode="auto">
                <a:xfrm>
                  <a:off x="155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23" name="Line 361"/>
                <p:cNvSpPr>
                  <a:spLocks noChangeShapeType="1"/>
                </p:cNvSpPr>
                <p:nvPr/>
              </p:nvSpPr>
              <p:spPr bwMode="auto">
                <a:xfrm>
                  <a:off x="160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24" name="Line 362"/>
                <p:cNvSpPr>
                  <a:spLocks noChangeShapeType="1"/>
                </p:cNvSpPr>
                <p:nvPr/>
              </p:nvSpPr>
              <p:spPr bwMode="auto">
                <a:xfrm>
                  <a:off x="166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25" name="Line 363"/>
                <p:cNvSpPr>
                  <a:spLocks noChangeShapeType="1"/>
                </p:cNvSpPr>
                <p:nvPr/>
              </p:nvSpPr>
              <p:spPr bwMode="auto">
                <a:xfrm>
                  <a:off x="1720"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26" name="Line 364"/>
                <p:cNvSpPr>
                  <a:spLocks noChangeShapeType="1"/>
                </p:cNvSpPr>
                <p:nvPr/>
              </p:nvSpPr>
              <p:spPr bwMode="auto">
                <a:xfrm>
                  <a:off x="1776"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759" name="Group 365"/>
            <p:cNvGrpSpPr>
              <a:grpSpLocks/>
            </p:cNvGrpSpPr>
            <p:nvPr/>
          </p:nvGrpSpPr>
          <p:grpSpPr bwMode="auto">
            <a:xfrm>
              <a:off x="1960" y="2036"/>
              <a:ext cx="423" cy="56"/>
              <a:chOff x="1960" y="2036"/>
              <a:chExt cx="423" cy="56"/>
            </a:xfrm>
          </p:grpSpPr>
          <p:sp>
            <p:nvSpPr>
              <p:cNvPr id="110611" name="Freeform 366"/>
              <p:cNvSpPr>
                <a:spLocks/>
              </p:cNvSpPr>
              <p:nvPr/>
            </p:nvSpPr>
            <p:spPr bwMode="auto">
              <a:xfrm>
                <a:off x="2271"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10612" name="Group 367"/>
              <p:cNvGrpSpPr>
                <a:grpSpLocks/>
              </p:cNvGrpSpPr>
              <p:nvPr/>
            </p:nvGrpSpPr>
            <p:grpSpPr bwMode="auto">
              <a:xfrm>
                <a:off x="1960" y="2068"/>
                <a:ext cx="303" cy="1"/>
                <a:chOff x="1960" y="2068"/>
                <a:chExt cx="303" cy="1"/>
              </a:xfrm>
            </p:grpSpPr>
            <p:sp>
              <p:nvSpPr>
                <p:cNvPr id="110613" name="Line 368"/>
                <p:cNvSpPr>
                  <a:spLocks noChangeShapeType="1"/>
                </p:cNvSpPr>
                <p:nvPr/>
              </p:nvSpPr>
              <p:spPr bwMode="auto">
                <a:xfrm>
                  <a:off x="1960"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14" name="Line 369"/>
                <p:cNvSpPr>
                  <a:spLocks noChangeShapeType="1"/>
                </p:cNvSpPr>
                <p:nvPr/>
              </p:nvSpPr>
              <p:spPr bwMode="auto">
                <a:xfrm>
                  <a:off x="2015"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15" name="Line 370"/>
                <p:cNvSpPr>
                  <a:spLocks noChangeShapeType="1"/>
                </p:cNvSpPr>
                <p:nvPr/>
              </p:nvSpPr>
              <p:spPr bwMode="auto">
                <a:xfrm>
                  <a:off x="207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16" name="Line 371"/>
                <p:cNvSpPr>
                  <a:spLocks noChangeShapeType="1"/>
                </p:cNvSpPr>
                <p:nvPr/>
              </p:nvSpPr>
              <p:spPr bwMode="auto">
                <a:xfrm>
                  <a:off x="212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17" name="Line 372"/>
                <p:cNvSpPr>
                  <a:spLocks noChangeShapeType="1"/>
                </p:cNvSpPr>
                <p:nvPr/>
              </p:nvSpPr>
              <p:spPr bwMode="auto">
                <a:xfrm>
                  <a:off x="2183"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18" name="Line 373"/>
                <p:cNvSpPr>
                  <a:spLocks noChangeShapeType="1"/>
                </p:cNvSpPr>
                <p:nvPr/>
              </p:nvSpPr>
              <p:spPr bwMode="auto">
                <a:xfrm>
                  <a:off x="2239"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760" name="Group 374"/>
            <p:cNvGrpSpPr>
              <a:grpSpLocks/>
            </p:cNvGrpSpPr>
            <p:nvPr/>
          </p:nvGrpSpPr>
          <p:grpSpPr bwMode="auto">
            <a:xfrm>
              <a:off x="2431" y="2036"/>
              <a:ext cx="415" cy="56"/>
              <a:chOff x="2431" y="2036"/>
              <a:chExt cx="415" cy="56"/>
            </a:xfrm>
          </p:grpSpPr>
          <p:sp>
            <p:nvSpPr>
              <p:cNvPr id="110603" name="Freeform 375"/>
              <p:cNvSpPr>
                <a:spLocks/>
              </p:cNvSpPr>
              <p:nvPr/>
            </p:nvSpPr>
            <p:spPr bwMode="auto">
              <a:xfrm>
                <a:off x="2734"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10604" name="Group 376"/>
              <p:cNvGrpSpPr>
                <a:grpSpLocks/>
              </p:cNvGrpSpPr>
              <p:nvPr/>
            </p:nvGrpSpPr>
            <p:grpSpPr bwMode="auto">
              <a:xfrm>
                <a:off x="2431" y="2068"/>
                <a:ext cx="295" cy="1"/>
                <a:chOff x="2431" y="2068"/>
                <a:chExt cx="295" cy="1"/>
              </a:xfrm>
            </p:grpSpPr>
            <p:sp>
              <p:nvSpPr>
                <p:cNvPr id="110605" name="Line 377"/>
                <p:cNvSpPr>
                  <a:spLocks noChangeShapeType="1"/>
                </p:cNvSpPr>
                <p:nvPr/>
              </p:nvSpPr>
              <p:spPr bwMode="auto">
                <a:xfrm>
                  <a:off x="243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06" name="Line 378"/>
                <p:cNvSpPr>
                  <a:spLocks noChangeShapeType="1"/>
                </p:cNvSpPr>
                <p:nvPr/>
              </p:nvSpPr>
              <p:spPr bwMode="auto">
                <a:xfrm>
                  <a:off x="248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07" name="Line 379"/>
                <p:cNvSpPr>
                  <a:spLocks noChangeShapeType="1"/>
                </p:cNvSpPr>
                <p:nvPr/>
              </p:nvSpPr>
              <p:spPr bwMode="auto">
                <a:xfrm>
                  <a:off x="254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08" name="Line 380"/>
                <p:cNvSpPr>
                  <a:spLocks noChangeShapeType="1"/>
                </p:cNvSpPr>
                <p:nvPr/>
              </p:nvSpPr>
              <p:spPr bwMode="auto">
                <a:xfrm>
                  <a:off x="259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09" name="Line 381"/>
                <p:cNvSpPr>
                  <a:spLocks noChangeShapeType="1"/>
                </p:cNvSpPr>
                <p:nvPr/>
              </p:nvSpPr>
              <p:spPr bwMode="auto">
                <a:xfrm>
                  <a:off x="265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10" name="Line 382"/>
                <p:cNvSpPr>
                  <a:spLocks noChangeShapeType="1"/>
                </p:cNvSpPr>
                <p:nvPr/>
              </p:nvSpPr>
              <p:spPr bwMode="auto">
                <a:xfrm>
                  <a:off x="2710"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761" name="Group 383"/>
            <p:cNvGrpSpPr>
              <a:grpSpLocks/>
            </p:cNvGrpSpPr>
            <p:nvPr/>
          </p:nvGrpSpPr>
          <p:grpSpPr bwMode="auto">
            <a:xfrm>
              <a:off x="2423" y="2347"/>
              <a:ext cx="415" cy="56"/>
              <a:chOff x="2423" y="2347"/>
              <a:chExt cx="415" cy="56"/>
            </a:xfrm>
          </p:grpSpPr>
          <p:sp>
            <p:nvSpPr>
              <p:cNvPr id="110595" name="Freeform 384"/>
              <p:cNvSpPr>
                <a:spLocks/>
              </p:cNvSpPr>
              <p:nvPr/>
            </p:nvSpPr>
            <p:spPr bwMode="auto">
              <a:xfrm>
                <a:off x="2726"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10596" name="Group 385"/>
              <p:cNvGrpSpPr>
                <a:grpSpLocks/>
              </p:cNvGrpSpPr>
              <p:nvPr/>
            </p:nvGrpSpPr>
            <p:grpSpPr bwMode="auto">
              <a:xfrm>
                <a:off x="2423" y="2371"/>
                <a:ext cx="295" cy="1"/>
                <a:chOff x="2423" y="2371"/>
                <a:chExt cx="295" cy="1"/>
              </a:xfrm>
            </p:grpSpPr>
            <p:sp>
              <p:nvSpPr>
                <p:cNvPr id="110597" name="Line 386"/>
                <p:cNvSpPr>
                  <a:spLocks noChangeShapeType="1"/>
                </p:cNvSpPr>
                <p:nvPr/>
              </p:nvSpPr>
              <p:spPr bwMode="auto">
                <a:xfrm>
                  <a:off x="242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98" name="Line 387"/>
                <p:cNvSpPr>
                  <a:spLocks noChangeShapeType="1"/>
                </p:cNvSpPr>
                <p:nvPr/>
              </p:nvSpPr>
              <p:spPr bwMode="auto">
                <a:xfrm>
                  <a:off x="247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99" name="Line 388"/>
                <p:cNvSpPr>
                  <a:spLocks noChangeShapeType="1"/>
                </p:cNvSpPr>
                <p:nvPr/>
              </p:nvSpPr>
              <p:spPr bwMode="auto">
                <a:xfrm>
                  <a:off x="253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00" name="Line 389"/>
                <p:cNvSpPr>
                  <a:spLocks noChangeShapeType="1"/>
                </p:cNvSpPr>
                <p:nvPr/>
              </p:nvSpPr>
              <p:spPr bwMode="auto">
                <a:xfrm>
                  <a:off x="259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01" name="Line 390"/>
                <p:cNvSpPr>
                  <a:spLocks noChangeShapeType="1"/>
                </p:cNvSpPr>
                <p:nvPr/>
              </p:nvSpPr>
              <p:spPr bwMode="auto">
                <a:xfrm>
                  <a:off x="264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02" name="Line 391"/>
                <p:cNvSpPr>
                  <a:spLocks noChangeShapeType="1"/>
                </p:cNvSpPr>
                <p:nvPr/>
              </p:nvSpPr>
              <p:spPr bwMode="auto">
                <a:xfrm>
                  <a:off x="2702"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762" name="Group 392"/>
            <p:cNvGrpSpPr>
              <a:grpSpLocks/>
            </p:cNvGrpSpPr>
            <p:nvPr/>
          </p:nvGrpSpPr>
          <p:grpSpPr bwMode="auto">
            <a:xfrm>
              <a:off x="1960" y="2347"/>
              <a:ext cx="415" cy="56"/>
              <a:chOff x="1960" y="2347"/>
              <a:chExt cx="415" cy="56"/>
            </a:xfrm>
          </p:grpSpPr>
          <p:sp>
            <p:nvSpPr>
              <p:cNvPr id="110587" name="Freeform 393"/>
              <p:cNvSpPr>
                <a:spLocks/>
              </p:cNvSpPr>
              <p:nvPr/>
            </p:nvSpPr>
            <p:spPr bwMode="auto">
              <a:xfrm>
                <a:off x="2263"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10588" name="Group 394"/>
              <p:cNvGrpSpPr>
                <a:grpSpLocks/>
              </p:cNvGrpSpPr>
              <p:nvPr/>
            </p:nvGrpSpPr>
            <p:grpSpPr bwMode="auto">
              <a:xfrm>
                <a:off x="1960" y="2371"/>
                <a:ext cx="295" cy="1"/>
                <a:chOff x="1960" y="2371"/>
                <a:chExt cx="295" cy="1"/>
              </a:xfrm>
            </p:grpSpPr>
            <p:sp>
              <p:nvSpPr>
                <p:cNvPr id="110589" name="Line 395"/>
                <p:cNvSpPr>
                  <a:spLocks noChangeShapeType="1"/>
                </p:cNvSpPr>
                <p:nvPr/>
              </p:nvSpPr>
              <p:spPr bwMode="auto">
                <a:xfrm>
                  <a:off x="196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90" name="Line 396"/>
                <p:cNvSpPr>
                  <a:spLocks noChangeShapeType="1"/>
                </p:cNvSpPr>
                <p:nvPr/>
              </p:nvSpPr>
              <p:spPr bwMode="auto">
                <a:xfrm>
                  <a:off x="2015"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91" name="Line 397"/>
                <p:cNvSpPr>
                  <a:spLocks noChangeShapeType="1"/>
                </p:cNvSpPr>
                <p:nvPr/>
              </p:nvSpPr>
              <p:spPr bwMode="auto">
                <a:xfrm>
                  <a:off x="2071"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92" name="Line 398"/>
                <p:cNvSpPr>
                  <a:spLocks noChangeShapeType="1"/>
                </p:cNvSpPr>
                <p:nvPr/>
              </p:nvSpPr>
              <p:spPr bwMode="auto">
                <a:xfrm>
                  <a:off x="2127"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93" name="Line 399"/>
                <p:cNvSpPr>
                  <a:spLocks noChangeShapeType="1"/>
                </p:cNvSpPr>
                <p:nvPr/>
              </p:nvSpPr>
              <p:spPr bwMode="auto">
                <a:xfrm>
                  <a:off x="218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94" name="Line 400"/>
                <p:cNvSpPr>
                  <a:spLocks noChangeShapeType="1"/>
                </p:cNvSpPr>
                <p:nvPr/>
              </p:nvSpPr>
              <p:spPr bwMode="auto">
                <a:xfrm>
                  <a:off x="2239"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763" name="Group 401"/>
            <p:cNvGrpSpPr>
              <a:grpSpLocks/>
            </p:cNvGrpSpPr>
            <p:nvPr/>
          </p:nvGrpSpPr>
          <p:grpSpPr bwMode="auto">
            <a:xfrm>
              <a:off x="1497" y="2339"/>
              <a:ext cx="415" cy="56"/>
              <a:chOff x="1497" y="2339"/>
              <a:chExt cx="415" cy="56"/>
            </a:xfrm>
          </p:grpSpPr>
          <p:sp>
            <p:nvSpPr>
              <p:cNvPr id="110579" name="Freeform 402"/>
              <p:cNvSpPr>
                <a:spLocks/>
              </p:cNvSpPr>
              <p:nvPr/>
            </p:nvSpPr>
            <p:spPr bwMode="auto">
              <a:xfrm>
                <a:off x="1800" y="2339"/>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10580" name="Group 403"/>
              <p:cNvGrpSpPr>
                <a:grpSpLocks/>
              </p:cNvGrpSpPr>
              <p:nvPr/>
            </p:nvGrpSpPr>
            <p:grpSpPr bwMode="auto">
              <a:xfrm>
                <a:off x="1497" y="2371"/>
                <a:ext cx="295" cy="1"/>
                <a:chOff x="1497" y="2371"/>
                <a:chExt cx="295" cy="1"/>
              </a:xfrm>
            </p:grpSpPr>
            <p:sp>
              <p:nvSpPr>
                <p:cNvPr id="110581" name="Line 404"/>
                <p:cNvSpPr>
                  <a:spLocks noChangeShapeType="1"/>
                </p:cNvSpPr>
                <p:nvPr/>
              </p:nvSpPr>
              <p:spPr bwMode="auto">
                <a:xfrm>
                  <a:off x="1497"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82" name="Line 405"/>
                <p:cNvSpPr>
                  <a:spLocks noChangeShapeType="1"/>
                </p:cNvSpPr>
                <p:nvPr/>
              </p:nvSpPr>
              <p:spPr bwMode="auto">
                <a:xfrm>
                  <a:off x="1552"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83" name="Line 406"/>
                <p:cNvSpPr>
                  <a:spLocks noChangeShapeType="1"/>
                </p:cNvSpPr>
                <p:nvPr/>
              </p:nvSpPr>
              <p:spPr bwMode="auto">
                <a:xfrm>
                  <a:off x="1608"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84" name="Line 407"/>
                <p:cNvSpPr>
                  <a:spLocks noChangeShapeType="1"/>
                </p:cNvSpPr>
                <p:nvPr/>
              </p:nvSpPr>
              <p:spPr bwMode="auto">
                <a:xfrm>
                  <a:off x="166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85" name="Line 408"/>
                <p:cNvSpPr>
                  <a:spLocks noChangeShapeType="1"/>
                </p:cNvSpPr>
                <p:nvPr/>
              </p:nvSpPr>
              <p:spPr bwMode="auto">
                <a:xfrm>
                  <a:off x="172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86" name="Line 409"/>
                <p:cNvSpPr>
                  <a:spLocks noChangeShapeType="1"/>
                </p:cNvSpPr>
                <p:nvPr/>
              </p:nvSpPr>
              <p:spPr bwMode="auto">
                <a:xfrm>
                  <a:off x="1776"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764" name="Group 410"/>
            <p:cNvGrpSpPr>
              <a:grpSpLocks/>
            </p:cNvGrpSpPr>
            <p:nvPr/>
          </p:nvGrpSpPr>
          <p:grpSpPr bwMode="auto">
            <a:xfrm>
              <a:off x="1489" y="2650"/>
              <a:ext cx="423" cy="56"/>
              <a:chOff x="1489" y="2650"/>
              <a:chExt cx="423" cy="56"/>
            </a:xfrm>
          </p:grpSpPr>
          <p:sp>
            <p:nvSpPr>
              <p:cNvPr id="110571" name="Freeform 411"/>
              <p:cNvSpPr>
                <a:spLocks/>
              </p:cNvSpPr>
              <p:nvPr/>
            </p:nvSpPr>
            <p:spPr bwMode="auto">
              <a:xfrm>
                <a:off x="1792" y="2650"/>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10572" name="Group 412"/>
              <p:cNvGrpSpPr>
                <a:grpSpLocks/>
              </p:cNvGrpSpPr>
              <p:nvPr/>
            </p:nvGrpSpPr>
            <p:grpSpPr bwMode="auto">
              <a:xfrm>
                <a:off x="1489" y="2674"/>
                <a:ext cx="295" cy="1"/>
                <a:chOff x="1489" y="2674"/>
                <a:chExt cx="295" cy="1"/>
              </a:xfrm>
            </p:grpSpPr>
            <p:sp>
              <p:nvSpPr>
                <p:cNvPr id="110573" name="Line 413"/>
                <p:cNvSpPr>
                  <a:spLocks noChangeShapeType="1"/>
                </p:cNvSpPr>
                <p:nvPr/>
              </p:nvSpPr>
              <p:spPr bwMode="auto">
                <a:xfrm>
                  <a:off x="148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74" name="Line 414"/>
                <p:cNvSpPr>
                  <a:spLocks noChangeShapeType="1"/>
                </p:cNvSpPr>
                <p:nvPr/>
              </p:nvSpPr>
              <p:spPr bwMode="auto">
                <a:xfrm>
                  <a:off x="1544"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75" name="Line 415"/>
                <p:cNvSpPr>
                  <a:spLocks noChangeShapeType="1"/>
                </p:cNvSpPr>
                <p:nvPr/>
              </p:nvSpPr>
              <p:spPr bwMode="auto">
                <a:xfrm>
                  <a:off x="1600"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76" name="Line 416"/>
                <p:cNvSpPr>
                  <a:spLocks noChangeShapeType="1"/>
                </p:cNvSpPr>
                <p:nvPr/>
              </p:nvSpPr>
              <p:spPr bwMode="auto">
                <a:xfrm>
                  <a:off x="165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77" name="Line 417"/>
                <p:cNvSpPr>
                  <a:spLocks noChangeShapeType="1"/>
                </p:cNvSpPr>
                <p:nvPr/>
              </p:nvSpPr>
              <p:spPr bwMode="auto">
                <a:xfrm>
                  <a:off x="1712"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78" name="Line 418"/>
                <p:cNvSpPr>
                  <a:spLocks noChangeShapeType="1"/>
                </p:cNvSpPr>
                <p:nvPr/>
              </p:nvSpPr>
              <p:spPr bwMode="auto">
                <a:xfrm>
                  <a:off x="1768"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765" name="Group 419"/>
            <p:cNvGrpSpPr>
              <a:grpSpLocks/>
            </p:cNvGrpSpPr>
            <p:nvPr/>
          </p:nvGrpSpPr>
          <p:grpSpPr bwMode="auto">
            <a:xfrm>
              <a:off x="1968" y="2650"/>
              <a:ext cx="415" cy="56"/>
              <a:chOff x="1968" y="2650"/>
              <a:chExt cx="415" cy="56"/>
            </a:xfrm>
          </p:grpSpPr>
          <p:sp>
            <p:nvSpPr>
              <p:cNvPr id="110563" name="Freeform 420"/>
              <p:cNvSpPr>
                <a:spLocks/>
              </p:cNvSpPr>
              <p:nvPr/>
            </p:nvSpPr>
            <p:spPr bwMode="auto">
              <a:xfrm>
                <a:off x="2271"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10564" name="Group 421"/>
              <p:cNvGrpSpPr>
                <a:grpSpLocks/>
              </p:cNvGrpSpPr>
              <p:nvPr/>
            </p:nvGrpSpPr>
            <p:grpSpPr bwMode="auto">
              <a:xfrm>
                <a:off x="1968" y="2674"/>
                <a:ext cx="295" cy="1"/>
                <a:chOff x="1968" y="2674"/>
                <a:chExt cx="295" cy="1"/>
              </a:xfrm>
            </p:grpSpPr>
            <p:sp>
              <p:nvSpPr>
                <p:cNvPr id="110565" name="Line 422"/>
                <p:cNvSpPr>
                  <a:spLocks noChangeShapeType="1"/>
                </p:cNvSpPr>
                <p:nvPr/>
              </p:nvSpPr>
              <p:spPr bwMode="auto">
                <a:xfrm>
                  <a:off x="196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66" name="Line 423"/>
                <p:cNvSpPr>
                  <a:spLocks noChangeShapeType="1"/>
                </p:cNvSpPr>
                <p:nvPr/>
              </p:nvSpPr>
              <p:spPr bwMode="auto">
                <a:xfrm>
                  <a:off x="2023"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67" name="Line 424"/>
                <p:cNvSpPr>
                  <a:spLocks noChangeShapeType="1"/>
                </p:cNvSpPr>
                <p:nvPr/>
              </p:nvSpPr>
              <p:spPr bwMode="auto">
                <a:xfrm>
                  <a:off x="207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68" name="Line 425"/>
                <p:cNvSpPr>
                  <a:spLocks noChangeShapeType="1"/>
                </p:cNvSpPr>
                <p:nvPr/>
              </p:nvSpPr>
              <p:spPr bwMode="auto">
                <a:xfrm>
                  <a:off x="213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69" name="Line 426"/>
                <p:cNvSpPr>
                  <a:spLocks noChangeShapeType="1"/>
                </p:cNvSpPr>
                <p:nvPr/>
              </p:nvSpPr>
              <p:spPr bwMode="auto">
                <a:xfrm>
                  <a:off x="219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70" name="Line 427"/>
                <p:cNvSpPr>
                  <a:spLocks noChangeShapeType="1"/>
                </p:cNvSpPr>
                <p:nvPr/>
              </p:nvSpPr>
              <p:spPr bwMode="auto">
                <a:xfrm>
                  <a:off x="2247"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766" name="Group 428"/>
            <p:cNvGrpSpPr>
              <a:grpSpLocks/>
            </p:cNvGrpSpPr>
            <p:nvPr/>
          </p:nvGrpSpPr>
          <p:grpSpPr bwMode="auto">
            <a:xfrm>
              <a:off x="1489" y="2953"/>
              <a:ext cx="423" cy="56"/>
              <a:chOff x="1489" y="2953"/>
              <a:chExt cx="423" cy="56"/>
            </a:xfrm>
          </p:grpSpPr>
          <p:sp>
            <p:nvSpPr>
              <p:cNvPr id="110555" name="Freeform 429"/>
              <p:cNvSpPr>
                <a:spLocks/>
              </p:cNvSpPr>
              <p:nvPr/>
            </p:nvSpPr>
            <p:spPr bwMode="auto">
              <a:xfrm>
                <a:off x="1792" y="2953"/>
                <a:ext cx="120" cy="56"/>
              </a:xfrm>
              <a:custGeom>
                <a:avLst/>
                <a:gdLst>
                  <a:gd name="T0" fmla="*/ 120 w 120"/>
                  <a:gd name="T1" fmla="*/ 32 h 56"/>
                  <a:gd name="T2" fmla="*/ 0 w 120"/>
                  <a:gd name="T3" fmla="*/ 56 h 56"/>
                  <a:gd name="T4" fmla="*/ 0 w 120"/>
                  <a:gd name="T5" fmla="*/ 32 h 56"/>
                  <a:gd name="T6" fmla="*/ 0 w 120"/>
                  <a:gd name="T7" fmla="*/ 0 h 56"/>
                  <a:gd name="T8" fmla="*/ 120 w 120"/>
                  <a:gd name="T9" fmla="*/ 32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32"/>
                    </a:moveTo>
                    <a:lnTo>
                      <a:pt x="0" y="56"/>
                    </a:lnTo>
                    <a:lnTo>
                      <a:pt x="0" y="32"/>
                    </a:lnTo>
                    <a:lnTo>
                      <a:pt x="0" y="0"/>
                    </a:lnTo>
                    <a:lnTo>
                      <a:pt x="120" y="32"/>
                    </a:lnTo>
                    <a:close/>
                  </a:path>
                </a:pathLst>
              </a:custGeom>
              <a:solidFill>
                <a:schemeClr val="bg2"/>
              </a:solidFill>
              <a:ln w="9525">
                <a:solidFill>
                  <a:schemeClr val="bg2"/>
                </a:solidFill>
                <a:round/>
                <a:headEnd/>
                <a:tailEnd/>
              </a:ln>
            </p:spPr>
            <p:txBody>
              <a:bodyPr/>
              <a:lstStyle/>
              <a:p>
                <a:endParaRPr lang="en-US"/>
              </a:p>
            </p:txBody>
          </p:sp>
          <p:grpSp>
            <p:nvGrpSpPr>
              <p:cNvPr id="110556" name="Group 430"/>
              <p:cNvGrpSpPr>
                <a:grpSpLocks/>
              </p:cNvGrpSpPr>
              <p:nvPr/>
            </p:nvGrpSpPr>
            <p:grpSpPr bwMode="auto">
              <a:xfrm>
                <a:off x="1489" y="2985"/>
                <a:ext cx="295" cy="1"/>
                <a:chOff x="1489" y="2985"/>
                <a:chExt cx="295" cy="1"/>
              </a:xfrm>
            </p:grpSpPr>
            <p:sp>
              <p:nvSpPr>
                <p:cNvPr id="110557" name="Line 431"/>
                <p:cNvSpPr>
                  <a:spLocks noChangeShapeType="1"/>
                </p:cNvSpPr>
                <p:nvPr/>
              </p:nvSpPr>
              <p:spPr bwMode="auto">
                <a:xfrm>
                  <a:off x="148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58" name="Line 432"/>
                <p:cNvSpPr>
                  <a:spLocks noChangeShapeType="1"/>
                </p:cNvSpPr>
                <p:nvPr/>
              </p:nvSpPr>
              <p:spPr bwMode="auto">
                <a:xfrm>
                  <a:off x="1544"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59" name="Line 433"/>
                <p:cNvSpPr>
                  <a:spLocks noChangeShapeType="1"/>
                </p:cNvSpPr>
                <p:nvPr/>
              </p:nvSpPr>
              <p:spPr bwMode="auto">
                <a:xfrm>
                  <a:off x="1600"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60" name="Line 434"/>
                <p:cNvSpPr>
                  <a:spLocks noChangeShapeType="1"/>
                </p:cNvSpPr>
                <p:nvPr/>
              </p:nvSpPr>
              <p:spPr bwMode="auto">
                <a:xfrm>
                  <a:off x="165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61" name="Line 435"/>
                <p:cNvSpPr>
                  <a:spLocks noChangeShapeType="1"/>
                </p:cNvSpPr>
                <p:nvPr/>
              </p:nvSpPr>
              <p:spPr bwMode="auto">
                <a:xfrm>
                  <a:off x="171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62" name="Line 436"/>
                <p:cNvSpPr>
                  <a:spLocks noChangeShapeType="1"/>
                </p:cNvSpPr>
                <p:nvPr/>
              </p:nvSpPr>
              <p:spPr bwMode="auto">
                <a:xfrm>
                  <a:off x="1768"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767" name="Group 437"/>
            <p:cNvGrpSpPr>
              <a:grpSpLocks/>
            </p:cNvGrpSpPr>
            <p:nvPr/>
          </p:nvGrpSpPr>
          <p:grpSpPr bwMode="auto">
            <a:xfrm>
              <a:off x="1952" y="2953"/>
              <a:ext cx="415" cy="56"/>
              <a:chOff x="1952" y="2953"/>
              <a:chExt cx="415" cy="56"/>
            </a:xfrm>
          </p:grpSpPr>
          <p:sp>
            <p:nvSpPr>
              <p:cNvPr id="110547" name="Freeform 438"/>
              <p:cNvSpPr>
                <a:spLocks/>
              </p:cNvSpPr>
              <p:nvPr/>
            </p:nvSpPr>
            <p:spPr bwMode="auto">
              <a:xfrm>
                <a:off x="2255"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10548" name="Group 439"/>
              <p:cNvGrpSpPr>
                <a:grpSpLocks/>
              </p:cNvGrpSpPr>
              <p:nvPr/>
            </p:nvGrpSpPr>
            <p:grpSpPr bwMode="auto">
              <a:xfrm>
                <a:off x="1952" y="2985"/>
                <a:ext cx="295" cy="1"/>
                <a:chOff x="1952" y="2985"/>
                <a:chExt cx="295" cy="1"/>
              </a:xfrm>
            </p:grpSpPr>
            <p:sp>
              <p:nvSpPr>
                <p:cNvPr id="110549" name="Line 440"/>
                <p:cNvSpPr>
                  <a:spLocks noChangeShapeType="1"/>
                </p:cNvSpPr>
                <p:nvPr/>
              </p:nvSpPr>
              <p:spPr bwMode="auto">
                <a:xfrm>
                  <a:off x="195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50" name="Line 441"/>
                <p:cNvSpPr>
                  <a:spLocks noChangeShapeType="1"/>
                </p:cNvSpPr>
                <p:nvPr/>
              </p:nvSpPr>
              <p:spPr bwMode="auto">
                <a:xfrm>
                  <a:off x="2008" y="2985"/>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51" name="Line 442"/>
                <p:cNvSpPr>
                  <a:spLocks noChangeShapeType="1"/>
                </p:cNvSpPr>
                <p:nvPr/>
              </p:nvSpPr>
              <p:spPr bwMode="auto">
                <a:xfrm>
                  <a:off x="2063"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52" name="Line 443"/>
                <p:cNvSpPr>
                  <a:spLocks noChangeShapeType="1"/>
                </p:cNvSpPr>
                <p:nvPr/>
              </p:nvSpPr>
              <p:spPr bwMode="auto">
                <a:xfrm>
                  <a:off x="211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53" name="Line 444"/>
                <p:cNvSpPr>
                  <a:spLocks noChangeShapeType="1"/>
                </p:cNvSpPr>
                <p:nvPr/>
              </p:nvSpPr>
              <p:spPr bwMode="auto">
                <a:xfrm>
                  <a:off x="217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54" name="Line 445"/>
                <p:cNvSpPr>
                  <a:spLocks noChangeShapeType="1"/>
                </p:cNvSpPr>
                <p:nvPr/>
              </p:nvSpPr>
              <p:spPr bwMode="auto">
                <a:xfrm>
                  <a:off x="2231"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768" name="Group 446"/>
            <p:cNvGrpSpPr>
              <a:grpSpLocks/>
            </p:cNvGrpSpPr>
            <p:nvPr/>
          </p:nvGrpSpPr>
          <p:grpSpPr bwMode="auto">
            <a:xfrm>
              <a:off x="2415" y="2953"/>
              <a:ext cx="415" cy="56"/>
              <a:chOff x="2415" y="2953"/>
              <a:chExt cx="415" cy="56"/>
            </a:xfrm>
          </p:grpSpPr>
          <p:sp>
            <p:nvSpPr>
              <p:cNvPr id="110539" name="Freeform 447"/>
              <p:cNvSpPr>
                <a:spLocks/>
              </p:cNvSpPr>
              <p:nvPr/>
            </p:nvSpPr>
            <p:spPr bwMode="auto">
              <a:xfrm>
                <a:off x="2718"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10540" name="Group 448"/>
              <p:cNvGrpSpPr>
                <a:grpSpLocks/>
              </p:cNvGrpSpPr>
              <p:nvPr/>
            </p:nvGrpSpPr>
            <p:grpSpPr bwMode="auto">
              <a:xfrm>
                <a:off x="2415" y="2985"/>
                <a:ext cx="295" cy="1"/>
                <a:chOff x="2415" y="2985"/>
                <a:chExt cx="295" cy="1"/>
              </a:xfrm>
            </p:grpSpPr>
            <p:sp>
              <p:nvSpPr>
                <p:cNvPr id="110541" name="Line 449"/>
                <p:cNvSpPr>
                  <a:spLocks noChangeShapeType="1"/>
                </p:cNvSpPr>
                <p:nvPr/>
              </p:nvSpPr>
              <p:spPr bwMode="auto">
                <a:xfrm>
                  <a:off x="241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42" name="Line 450"/>
                <p:cNvSpPr>
                  <a:spLocks noChangeShapeType="1"/>
                </p:cNvSpPr>
                <p:nvPr/>
              </p:nvSpPr>
              <p:spPr bwMode="auto">
                <a:xfrm>
                  <a:off x="247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43" name="Line 451"/>
                <p:cNvSpPr>
                  <a:spLocks noChangeShapeType="1"/>
                </p:cNvSpPr>
                <p:nvPr/>
              </p:nvSpPr>
              <p:spPr bwMode="auto">
                <a:xfrm>
                  <a:off x="252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44" name="Line 452"/>
                <p:cNvSpPr>
                  <a:spLocks noChangeShapeType="1"/>
                </p:cNvSpPr>
                <p:nvPr/>
              </p:nvSpPr>
              <p:spPr bwMode="auto">
                <a:xfrm>
                  <a:off x="258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45" name="Line 453"/>
                <p:cNvSpPr>
                  <a:spLocks noChangeShapeType="1"/>
                </p:cNvSpPr>
                <p:nvPr/>
              </p:nvSpPr>
              <p:spPr bwMode="auto">
                <a:xfrm>
                  <a:off x="263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46" name="Line 454"/>
                <p:cNvSpPr>
                  <a:spLocks noChangeShapeType="1"/>
                </p:cNvSpPr>
                <p:nvPr/>
              </p:nvSpPr>
              <p:spPr bwMode="auto">
                <a:xfrm>
                  <a:off x="2694"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769" name="Group 455"/>
            <p:cNvGrpSpPr>
              <a:grpSpLocks/>
            </p:cNvGrpSpPr>
            <p:nvPr/>
          </p:nvGrpSpPr>
          <p:grpSpPr bwMode="auto">
            <a:xfrm>
              <a:off x="2838" y="1741"/>
              <a:ext cx="40" cy="1260"/>
              <a:chOff x="2838" y="1741"/>
              <a:chExt cx="40" cy="1260"/>
            </a:xfrm>
          </p:grpSpPr>
          <p:sp>
            <p:nvSpPr>
              <p:cNvPr id="110529" name="Oval 456"/>
              <p:cNvSpPr>
                <a:spLocks noChangeArrowheads="1"/>
              </p:cNvSpPr>
              <p:nvPr/>
            </p:nvSpPr>
            <p:spPr bwMode="auto">
              <a:xfrm>
                <a:off x="2838" y="1741"/>
                <a:ext cx="40" cy="40"/>
              </a:xfrm>
              <a:prstGeom prst="ellipse">
                <a:avLst/>
              </a:prstGeom>
              <a:solidFill>
                <a:schemeClr val="bg2"/>
              </a:solidFill>
              <a:ln w="9525">
                <a:solidFill>
                  <a:schemeClr val="bg2"/>
                </a:solidFill>
                <a:round/>
                <a:headEnd/>
                <a:tailEnd/>
              </a:ln>
            </p:spPr>
            <p:txBody>
              <a:bodyPr/>
              <a:lstStyle/>
              <a:p>
                <a:endParaRPr lang="en-US"/>
              </a:p>
            </p:txBody>
          </p:sp>
          <p:sp>
            <p:nvSpPr>
              <p:cNvPr id="110530" name="Oval 457"/>
              <p:cNvSpPr>
                <a:spLocks noChangeArrowheads="1"/>
              </p:cNvSpPr>
              <p:nvPr/>
            </p:nvSpPr>
            <p:spPr bwMode="auto">
              <a:xfrm>
                <a:off x="2838" y="1741"/>
                <a:ext cx="40" cy="40"/>
              </a:xfrm>
              <a:prstGeom prst="ellipse">
                <a:avLst/>
              </a:prstGeom>
              <a:solidFill>
                <a:schemeClr val="bg2"/>
              </a:solidFill>
              <a:ln w="25400">
                <a:solidFill>
                  <a:schemeClr val="bg2"/>
                </a:solidFill>
                <a:round/>
                <a:headEnd/>
                <a:tailEnd/>
              </a:ln>
            </p:spPr>
            <p:txBody>
              <a:bodyPr/>
              <a:lstStyle/>
              <a:p>
                <a:endParaRPr lang="en-US"/>
              </a:p>
            </p:txBody>
          </p:sp>
          <p:sp>
            <p:nvSpPr>
              <p:cNvPr id="110531" name="Oval 458"/>
              <p:cNvSpPr>
                <a:spLocks noChangeArrowheads="1"/>
              </p:cNvSpPr>
              <p:nvPr/>
            </p:nvSpPr>
            <p:spPr bwMode="auto">
              <a:xfrm>
                <a:off x="2846" y="2044"/>
                <a:ext cx="32" cy="32"/>
              </a:xfrm>
              <a:prstGeom prst="ellipse">
                <a:avLst/>
              </a:prstGeom>
              <a:solidFill>
                <a:schemeClr val="bg2"/>
              </a:solidFill>
              <a:ln w="9525">
                <a:solidFill>
                  <a:schemeClr val="bg2"/>
                </a:solidFill>
                <a:round/>
                <a:headEnd/>
                <a:tailEnd/>
              </a:ln>
            </p:spPr>
            <p:txBody>
              <a:bodyPr/>
              <a:lstStyle/>
              <a:p>
                <a:endParaRPr lang="en-US"/>
              </a:p>
            </p:txBody>
          </p:sp>
          <p:sp>
            <p:nvSpPr>
              <p:cNvPr id="110532" name="Oval 459"/>
              <p:cNvSpPr>
                <a:spLocks noChangeArrowheads="1"/>
              </p:cNvSpPr>
              <p:nvPr/>
            </p:nvSpPr>
            <p:spPr bwMode="auto">
              <a:xfrm>
                <a:off x="2846"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10533" name="Oval 460"/>
              <p:cNvSpPr>
                <a:spLocks noChangeArrowheads="1"/>
              </p:cNvSpPr>
              <p:nvPr/>
            </p:nvSpPr>
            <p:spPr bwMode="auto">
              <a:xfrm>
                <a:off x="2846" y="2355"/>
                <a:ext cx="32" cy="32"/>
              </a:xfrm>
              <a:prstGeom prst="ellipse">
                <a:avLst/>
              </a:prstGeom>
              <a:solidFill>
                <a:schemeClr val="bg2"/>
              </a:solidFill>
              <a:ln w="9525">
                <a:solidFill>
                  <a:schemeClr val="bg2"/>
                </a:solidFill>
                <a:round/>
                <a:headEnd/>
                <a:tailEnd/>
              </a:ln>
            </p:spPr>
            <p:txBody>
              <a:bodyPr/>
              <a:lstStyle/>
              <a:p>
                <a:endParaRPr lang="en-US"/>
              </a:p>
            </p:txBody>
          </p:sp>
          <p:sp>
            <p:nvSpPr>
              <p:cNvPr id="110534" name="Oval 461"/>
              <p:cNvSpPr>
                <a:spLocks noChangeArrowheads="1"/>
              </p:cNvSpPr>
              <p:nvPr/>
            </p:nvSpPr>
            <p:spPr bwMode="auto">
              <a:xfrm>
                <a:off x="2846"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10535" name="Oval 462"/>
              <p:cNvSpPr>
                <a:spLocks noChangeArrowheads="1"/>
              </p:cNvSpPr>
              <p:nvPr/>
            </p:nvSpPr>
            <p:spPr bwMode="auto">
              <a:xfrm>
                <a:off x="2838" y="2658"/>
                <a:ext cx="40" cy="32"/>
              </a:xfrm>
              <a:prstGeom prst="ellipse">
                <a:avLst/>
              </a:prstGeom>
              <a:solidFill>
                <a:schemeClr val="bg2"/>
              </a:solidFill>
              <a:ln w="9525">
                <a:solidFill>
                  <a:schemeClr val="bg2"/>
                </a:solidFill>
                <a:round/>
                <a:headEnd/>
                <a:tailEnd/>
              </a:ln>
            </p:spPr>
            <p:txBody>
              <a:bodyPr/>
              <a:lstStyle/>
              <a:p>
                <a:endParaRPr lang="en-US"/>
              </a:p>
            </p:txBody>
          </p:sp>
          <p:sp>
            <p:nvSpPr>
              <p:cNvPr id="110536" name="Oval 463"/>
              <p:cNvSpPr>
                <a:spLocks noChangeArrowheads="1"/>
              </p:cNvSpPr>
              <p:nvPr/>
            </p:nvSpPr>
            <p:spPr bwMode="auto">
              <a:xfrm>
                <a:off x="2838" y="2658"/>
                <a:ext cx="40" cy="32"/>
              </a:xfrm>
              <a:prstGeom prst="ellipse">
                <a:avLst/>
              </a:prstGeom>
              <a:solidFill>
                <a:schemeClr val="bg2"/>
              </a:solidFill>
              <a:ln w="25400">
                <a:solidFill>
                  <a:schemeClr val="bg2"/>
                </a:solidFill>
                <a:round/>
                <a:headEnd/>
                <a:tailEnd/>
              </a:ln>
            </p:spPr>
            <p:txBody>
              <a:bodyPr/>
              <a:lstStyle/>
              <a:p>
                <a:endParaRPr lang="en-US"/>
              </a:p>
            </p:txBody>
          </p:sp>
          <p:sp>
            <p:nvSpPr>
              <p:cNvPr id="110537" name="Oval 464"/>
              <p:cNvSpPr>
                <a:spLocks noChangeArrowheads="1"/>
              </p:cNvSpPr>
              <p:nvPr/>
            </p:nvSpPr>
            <p:spPr bwMode="auto">
              <a:xfrm>
                <a:off x="2838" y="2969"/>
                <a:ext cx="32" cy="32"/>
              </a:xfrm>
              <a:prstGeom prst="ellipse">
                <a:avLst/>
              </a:prstGeom>
              <a:solidFill>
                <a:schemeClr val="bg2"/>
              </a:solidFill>
              <a:ln w="9525">
                <a:solidFill>
                  <a:schemeClr val="bg2"/>
                </a:solidFill>
                <a:round/>
                <a:headEnd/>
                <a:tailEnd/>
              </a:ln>
            </p:spPr>
            <p:txBody>
              <a:bodyPr/>
              <a:lstStyle/>
              <a:p>
                <a:endParaRPr lang="en-US"/>
              </a:p>
            </p:txBody>
          </p:sp>
          <p:sp>
            <p:nvSpPr>
              <p:cNvPr id="110538" name="Oval 465"/>
              <p:cNvSpPr>
                <a:spLocks noChangeArrowheads="1"/>
              </p:cNvSpPr>
              <p:nvPr/>
            </p:nvSpPr>
            <p:spPr bwMode="auto">
              <a:xfrm>
                <a:off x="2838"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09770" name="Group 466"/>
            <p:cNvGrpSpPr>
              <a:grpSpLocks/>
            </p:cNvGrpSpPr>
            <p:nvPr/>
          </p:nvGrpSpPr>
          <p:grpSpPr bwMode="auto">
            <a:xfrm>
              <a:off x="1912" y="3272"/>
              <a:ext cx="32" cy="335"/>
              <a:chOff x="1912" y="3272"/>
              <a:chExt cx="32" cy="335"/>
            </a:xfrm>
          </p:grpSpPr>
          <p:sp>
            <p:nvSpPr>
              <p:cNvPr id="110525" name="Oval 467"/>
              <p:cNvSpPr>
                <a:spLocks noChangeArrowheads="1"/>
              </p:cNvSpPr>
              <p:nvPr/>
            </p:nvSpPr>
            <p:spPr bwMode="auto">
              <a:xfrm>
                <a:off x="1912" y="3272"/>
                <a:ext cx="32" cy="32"/>
              </a:xfrm>
              <a:prstGeom prst="ellipse">
                <a:avLst/>
              </a:prstGeom>
              <a:solidFill>
                <a:schemeClr val="bg2"/>
              </a:solidFill>
              <a:ln w="9525">
                <a:solidFill>
                  <a:schemeClr val="bg2"/>
                </a:solidFill>
                <a:round/>
                <a:headEnd/>
                <a:tailEnd/>
              </a:ln>
            </p:spPr>
            <p:txBody>
              <a:bodyPr/>
              <a:lstStyle/>
              <a:p>
                <a:endParaRPr lang="en-US"/>
              </a:p>
            </p:txBody>
          </p:sp>
          <p:sp>
            <p:nvSpPr>
              <p:cNvPr id="110526" name="Oval 468"/>
              <p:cNvSpPr>
                <a:spLocks noChangeArrowheads="1"/>
              </p:cNvSpPr>
              <p:nvPr/>
            </p:nvSpPr>
            <p:spPr bwMode="auto">
              <a:xfrm>
                <a:off x="1912"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10527" name="Oval 469"/>
              <p:cNvSpPr>
                <a:spLocks noChangeArrowheads="1"/>
              </p:cNvSpPr>
              <p:nvPr/>
            </p:nvSpPr>
            <p:spPr bwMode="auto">
              <a:xfrm>
                <a:off x="1912" y="3575"/>
                <a:ext cx="32" cy="32"/>
              </a:xfrm>
              <a:prstGeom prst="ellipse">
                <a:avLst/>
              </a:prstGeom>
              <a:solidFill>
                <a:schemeClr val="bg2"/>
              </a:solidFill>
              <a:ln w="9525">
                <a:solidFill>
                  <a:schemeClr val="bg2"/>
                </a:solidFill>
                <a:round/>
                <a:headEnd/>
                <a:tailEnd/>
              </a:ln>
            </p:spPr>
            <p:txBody>
              <a:bodyPr/>
              <a:lstStyle/>
              <a:p>
                <a:endParaRPr lang="en-US"/>
              </a:p>
            </p:txBody>
          </p:sp>
          <p:sp>
            <p:nvSpPr>
              <p:cNvPr id="110528" name="Oval 470"/>
              <p:cNvSpPr>
                <a:spLocks noChangeArrowheads="1"/>
              </p:cNvSpPr>
              <p:nvPr/>
            </p:nvSpPr>
            <p:spPr bwMode="auto">
              <a:xfrm>
                <a:off x="1912" y="3575"/>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09771" name="Group 471"/>
            <p:cNvGrpSpPr>
              <a:grpSpLocks/>
            </p:cNvGrpSpPr>
            <p:nvPr/>
          </p:nvGrpSpPr>
          <p:grpSpPr bwMode="auto">
            <a:xfrm>
              <a:off x="1449" y="3272"/>
              <a:ext cx="40" cy="335"/>
              <a:chOff x="1449" y="3272"/>
              <a:chExt cx="40" cy="335"/>
            </a:xfrm>
          </p:grpSpPr>
          <p:sp>
            <p:nvSpPr>
              <p:cNvPr id="110521" name="Oval 472"/>
              <p:cNvSpPr>
                <a:spLocks noChangeArrowheads="1"/>
              </p:cNvSpPr>
              <p:nvPr/>
            </p:nvSpPr>
            <p:spPr bwMode="auto">
              <a:xfrm>
                <a:off x="1449" y="3272"/>
                <a:ext cx="40" cy="32"/>
              </a:xfrm>
              <a:prstGeom prst="ellipse">
                <a:avLst/>
              </a:prstGeom>
              <a:solidFill>
                <a:schemeClr val="bg2"/>
              </a:solidFill>
              <a:ln w="9525">
                <a:solidFill>
                  <a:schemeClr val="bg2"/>
                </a:solidFill>
                <a:round/>
                <a:headEnd/>
                <a:tailEnd/>
              </a:ln>
            </p:spPr>
            <p:txBody>
              <a:bodyPr/>
              <a:lstStyle/>
              <a:p>
                <a:endParaRPr lang="en-US"/>
              </a:p>
            </p:txBody>
          </p:sp>
          <p:sp>
            <p:nvSpPr>
              <p:cNvPr id="110522" name="Oval 473"/>
              <p:cNvSpPr>
                <a:spLocks noChangeArrowheads="1"/>
              </p:cNvSpPr>
              <p:nvPr/>
            </p:nvSpPr>
            <p:spPr bwMode="auto">
              <a:xfrm>
                <a:off x="1449"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10523" name="Oval 474"/>
              <p:cNvSpPr>
                <a:spLocks noChangeArrowheads="1"/>
              </p:cNvSpPr>
              <p:nvPr/>
            </p:nvSpPr>
            <p:spPr bwMode="auto">
              <a:xfrm>
                <a:off x="1449" y="3575"/>
                <a:ext cx="40" cy="32"/>
              </a:xfrm>
              <a:prstGeom prst="ellipse">
                <a:avLst/>
              </a:prstGeom>
              <a:solidFill>
                <a:schemeClr val="bg2"/>
              </a:solidFill>
              <a:ln w="9525">
                <a:solidFill>
                  <a:schemeClr val="bg2"/>
                </a:solidFill>
                <a:round/>
                <a:headEnd/>
                <a:tailEnd/>
              </a:ln>
            </p:spPr>
            <p:txBody>
              <a:bodyPr/>
              <a:lstStyle/>
              <a:p>
                <a:endParaRPr lang="en-US"/>
              </a:p>
            </p:txBody>
          </p:sp>
          <p:sp>
            <p:nvSpPr>
              <p:cNvPr id="110524" name="Oval 475"/>
              <p:cNvSpPr>
                <a:spLocks noChangeArrowheads="1"/>
              </p:cNvSpPr>
              <p:nvPr/>
            </p:nvSpPr>
            <p:spPr bwMode="auto">
              <a:xfrm>
                <a:off x="1449" y="3575"/>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09772" name="Group 476"/>
            <p:cNvGrpSpPr>
              <a:grpSpLocks/>
            </p:cNvGrpSpPr>
            <p:nvPr/>
          </p:nvGrpSpPr>
          <p:grpSpPr bwMode="auto">
            <a:xfrm>
              <a:off x="2367" y="3272"/>
              <a:ext cx="32" cy="335"/>
              <a:chOff x="2367" y="3272"/>
              <a:chExt cx="32" cy="335"/>
            </a:xfrm>
          </p:grpSpPr>
          <p:sp>
            <p:nvSpPr>
              <p:cNvPr id="110517" name="Oval 477"/>
              <p:cNvSpPr>
                <a:spLocks noChangeArrowheads="1"/>
              </p:cNvSpPr>
              <p:nvPr/>
            </p:nvSpPr>
            <p:spPr bwMode="auto">
              <a:xfrm>
                <a:off x="2367" y="3272"/>
                <a:ext cx="32" cy="32"/>
              </a:xfrm>
              <a:prstGeom prst="ellipse">
                <a:avLst/>
              </a:prstGeom>
              <a:solidFill>
                <a:schemeClr val="bg2"/>
              </a:solidFill>
              <a:ln w="9525">
                <a:solidFill>
                  <a:schemeClr val="bg2"/>
                </a:solidFill>
                <a:round/>
                <a:headEnd/>
                <a:tailEnd/>
              </a:ln>
            </p:spPr>
            <p:txBody>
              <a:bodyPr/>
              <a:lstStyle/>
              <a:p>
                <a:endParaRPr lang="en-US"/>
              </a:p>
            </p:txBody>
          </p:sp>
          <p:sp>
            <p:nvSpPr>
              <p:cNvPr id="110518" name="Oval 478"/>
              <p:cNvSpPr>
                <a:spLocks noChangeArrowheads="1"/>
              </p:cNvSpPr>
              <p:nvPr/>
            </p:nvSpPr>
            <p:spPr bwMode="auto">
              <a:xfrm>
                <a:off x="2367"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10519" name="Oval 479"/>
              <p:cNvSpPr>
                <a:spLocks noChangeArrowheads="1"/>
              </p:cNvSpPr>
              <p:nvPr/>
            </p:nvSpPr>
            <p:spPr bwMode="auto">
              <a:xfrm>
                <a:off x="2367" y="3575"/>
                <a:ext cx="32" cy="32"/>
              </a:xfrm>
              <a:prstGeom prst="ellipse">
                <a:avLst/>
              </a:prstGeom>
              <a:solidFill>
                <a:schemeClr val="bg2"/>
              </a:solidFill>
              <a:ln w="9525">
                <a:solidFill>
                  <a:schemeClr val="bg2"/>
                </a:solidFill>
                <a:round/>
                <a:headEnd/>
                <a:tailEnd/>
              </a:ln>
            </p:spPr>
            <p:txBody>
              <a:bodyPr/>
              <a:lstStyle/>
              <a:p>
                <a:endParaRPr lang="en-US"/>
              </a:p>
            </p:txBody>
          </p:sp>
          <p:sp>
            <p:nvSpPr>
              <p:cNvPr id="110520" name="Oval 480"/>
              <p:cNvSpPr>
                <a:spLocks noChangeArrowheads="1"/>
              </p:cNvSpPr>
              <p:nvPr/>
            </p:nvSpPr>
            <p:spPr bwMode="auto">
              <a:xfrm>
                <a:off x="2367" y="3575"/>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09773" name="Group 481"/>
            <p:cNvGrpSpPr>
              <a:grpSpLocks/>
            </p:cNvGrpSpPr>
            <p:nvPr/>
          </p:nvGrpSpPr>
          <p:grpSpPr bwMode="auto">
            <a:xfrm>
              <a:off x="2822" y="3272"/>
              <a:ext cx="40" cy="335"/>
              <a:chOff x="2822" y="3272"/>
              <a:chExt cx="40" cy="335"/>
            </a:xfrm>
          </p:grpSpPr>
          <p:sp>
            <p:nvSpPr>
              <p:cNvPr id="110513" name="Oval 482"/>
              <p:cNvSpPr>
                <a:spLocks noChangeArrowheads="1"/>
              </p:cNvSpPr>
              <p:nvPr/>
            </p:nvSpPr>
            <p:spPr bwMode="auto">
              <a:xfrm>
                <a:off x="2822" y="3272"/>
                <a:ext cx="40" cy="32"/>
              </a:xfrm>
              <a:prstGeom prst="ellipse">
                <a:avLst/>
              </a:prstGeom>
              <a:solidFill>
                <a:schemeClr val="bg2"/>
              </a:solidFill>
              <a:ln w="9525">
                <a:solidFill>
                  <a:schemeClr val="bg2"/>
                </a:solidFill>
                <a:round/>
                <a:headEnd/>
                <a:tailEnd/>
              </a:ln>
            </p:spPr>
            <p:txBody>
              <a:bodyPr/>
              <a:lstStyle/>
              <a:p>
                <a:endParaRPr lang="en-US"/>
              </a:p>
            </p:txBody>
          </p:sp>
          <p:sp>
            <p:nvSpPr>
              <p:cNvPr id="110514" name="Oval 483"/>
              <p:cNvSpPr>
                <a:spLocks noChangeArrowheads="1"/>
              </p:cNvSpPr>
              <p:nvPr/>
            </p:nvSpPr>
            <p:spPr bwMode="auto">
              <a:xfrm>
                <a:off x="2822"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10515" name="Oval 484"/>
              <p:cNvSpPr>
                <a:spLocks noChangeArrowheads="1"/>
              </p:cNvSpPr>
              <p:nvPr/>
            </p:nvSpPr>
            <p:spPr bwMode="auto">
              <a:xfrm>
                <a:off x="2822" y="3575"/>
                <a:ext cx="40" cy="32"/>
              </a:xfrm>
              <a:prstGeom prst="ellipse">
                <a:avLst/>
              </a:prstGeom>
              <a:solidFill>
                <a:schemeClr val="bg2"/>
              </a:solidFill>
              <a:ln w="9525">
                <a:solidFill>
                  <a:schemeClr val="bg2"/>
                </a:solidFill>
                <a:round/>
                <a:headEnd/>
                <a:tailEnd/>
              </a:ln>
            </p:spPr>
            <p:txBody>
              <a:bodyPr/>
              <a:lstStyle/>
              <a:p>
                <a:endParaRPr lang="en-US"/>
              </a:p>
            </p:txBody>
          </p:sp>
          <p:sp>
            <p:nvSpPr>
              <p:cNvPr id="110516" name="Oval 485"/>
              <p:cNvSpPr>
                <a:spLocks noChangeArrowheads="1"/>
              </p:cNvSpPr>
              <p:nvPr/>
            </p:nvSpPr>
            <p:spPr bwMode="auto">
              <a:xfrm>
                <a:off x="2822" y="3575"/>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09774" name="Group 486"/>
            <p:cNvGrpSpPr>
              <a:grpSpLocks/>
            </p:cNvGrpSpPr>
            <p:nvPr/>
          </p:nvGrpSpPr>
          <p:grpSpPr bwMode="auto">
            <a:xfrm>
              <a:off x="2415" y="2650"/>
              <a:ext cx="415" cy="56"/>
              <a:chOff x="2415" y="2650"/>
              <a:chExt cx="415" cy="56"/>
            </a:xfrm>
          </p:grpSpPr>
          <p:sp>
            <p:nvSpPr>
              <p:cNvPr id="110505" name="Freeform 487"/>
              <p:cNvSpPr>
                <a:spLocks/>
              </p:cNvSpPr>
              <p:nvPr/>
            </p:nvSpPr>
            <p:spPr bwMode="auto">
              <a:xfrm>
                <a:off x="2718"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10506" name="Group 488"/>
              <p:cNvGrpSpPr>
                <a:grpSpLocks/>
              </p:cNvGrpSpPr>
              <p:nvPr/>
            </p:nvGrpSpPr>
            <p:grpSpPr bwMode="auto">
              <a:xfrm>
                <a:off x="2415" y="2674"/>
                <a:ext cx="295" cy="1"/>
                <a:chOff x="2415" y="2674"/>
                <a:chExt cx="295" cy="1"/>
              </a:xfrm>
            </p:grpSpPr>
            <p:sp>
              <p:nvSpPr>
                <p:cNvPr id="110507" name="Line 489"/>
                <p:cNvSpPr>
                  <a:spLocks noChangeShapeType="1"/>
                </p:cNvSpPr>
                <p:nvPr/>
              </p:nvSpPr>
              <p:spPr bwMode="auto">
                <a:xfrm>
                  <a:off x="241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08" name="Line 490"/>
                <p:cNvSpPr>
                  <a:spLocks noChangeShapeType="1"/>
                </p:cNvSpPr>
                <p:nvPr/>
              </p:nvSpPr>
              <p:spPr bwMode="auto">
                <a:xfrm>
                  <a:off x="247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09" name="Line 491"/>
                <p:cNvSpPr>
                  <a:spLocks noChangeShapeType="1"/>
                </p:cNvSpPr>
                <p:nvPr/>
              </p:nvSpPr>
              <p:spPr bwMode="auto">
                <a:xfrm>
                  <a:off x="252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10" name="Line 492"/>
                <p:cNvSpPr>
                  <a:spLocks noChangeShapeType="1"/>
                </p:cNvSpPr>
                <p:nvPr/>
              </p:nvSpPr>
              <p:spPr bwMode="auto">
                <a:xfrm>
                  <a:off x="2582"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11" name="Line 493"/>
                <p:cNvSpPr>
                  <a:spLocks noChangeShapeType="1"/>
                </p:cNvSpPr>
                <p:nvPr/>
              </p:nvSpPr>
              <p:spPr bwMode="auto">
                <a:xfrm>
                  <a:off x="263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12" name="Line 494"/>
                <p:cNvSpPr>
                  <a:spLocks noChangeShapeType="1"/>
                </p:cNvSpPr>
                <p:nvPr/>
              </p:nvSpPr>
              <p:spPr bwMode="auto">
                <a:xfrm>
                  <a:off x="2694"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775" name="Group 495"/>
            <p:cNvGrpSpPr>
              <a:grpSpLocks/>
            </p:cNvGrpSpPr>
            <p:nvPr/>
          </p:nvGrpSpPr>
          <p:grpSpPr bwMode="auto">
            <a:xfrm>
              <a:off x="2415" y="1733"/>
              <a:ext cx="415" cy="56"/>
              <a:chOff x="2415" y="1733"/>
              <a:chExt cx="415" cy="56"/>
            </a:xfrm>
          </p:grpSpPr>
          <p:sp>
            <p:nvSpPr>
              <p:cNvPr id="110497" name="Freeform 496"/>
              <p:cNvSpPr>
                <a:spLocks/>
              </p:cNvSpPr>
              <p:nvPr/>
            </p:nvSpPr>
            <p:spPr bwMode="auto">
              <a:xfrm>
                <a:off x="2718"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10498" name="Group 497"/>
              <p:cNvGrpSpPr>
                <a:grpSpLocks/>
              </p:cNvGrpSpPr>
              <p:nvPr/>
            </p:nvGrpSpPr>
            <p:grpSpPr bwMode="auto">
              <a:xfrm>
                <a:off x="2415" y="1757"/>
                <a:ext cx="295" cy="1"/>
                <a:chOff x="2415" y="1757"/>
                <a:chExt cx="295" cy="1"/>
              </a:xfrm>
            </p:grpSpPr>
            <p:sp>
              <p:nvSpPr>
                <p:cNvPr id="110499" name="Line 498"/>
                <p:cNvSpPr>
                  <a:spLocks noChangeShapeType="1"/>
                </p:cNvSpPr>
                <p:nvPr/>
              </p:nvSpPr>
              <p:spPr bwMode="auto">
                <a:xfrm>
                  <a:off x="241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00" name="Line 499"/>
                <p:cNvSpPr>
                  <a:spLocks noChangeShapeType="1"/>
                </p:cNvSpPr>
                <p:nvPr/>
              </p:nvSpPr>
              <p:spPr bwMode="auto">
                <a:xfrm>
                  <a:off x="247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01" name="Line 500"/>
                <p:cNvSpPr>
                  <a:spLocks noChangeShapeType="1"/>
                </p:cNvSpPr>
                <p:nvPr/>
              </p:nvSpPr>
              <p:spPr bwMode="auto">
                <a:xfrm>
                  <a:off x="252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02" name="Line 501"/>
                <p:cNvSpPr>
                  <a:spLocks noChangeShapeType="1"/>
                </p:cNvSpPr>
                <p:nvPr/>
              </p:nvSpPr>
              <p:spPr bwMode="auto">
                <a:xfrm>
                  <a:off x="258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03" name="Line 502"/>
                <p:cNvSpPr>
                  <a:spLocks noChangeShapeType="1"/>
                </p:cNvSpPr>
                <p:nvPr/>
              </p:nvSpPr>
              <p:spPr bwMode="auto">
                <a:xfrm>
                  <a:off x="263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04" name="Line 503"/>
                <p:cNvSpPr>
                  <a:spLocks noChangeShapeType="1"/>
                </p:cNvSpPr>
                <p:nvPr/>
              </p:nvSpPr>
              <p:spPr bwMode="auto">
                <a:xfrm>
                  <a:off x="2694"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776" name="Group 504"/>
            <p:cNvGrpSpPr>
              <a:grpSpLocks/>
            </p:cNvGrpSpPr>
            <p:nvPr/>
          </p:nvGrpSpPr>
          <p:grpSpPr bwMode="auto">
            <a:xfrm>
              <a:off x="1489" y="3264"/>
              <a:ext cx="423" cy="56"/>
              <a:chOff x="1489" y="3264"/>
              <a:chExt cx="423" cy="56"/>
            </a:xfrm>
          </p:grpSpPr>
          <p:sp>
            <p:nvSpPr>
              <p:cNvPr id="110489" name="Freeform 505"/>
              <p:cNvSpPr>
                <a:spLocks/>
              </p:cNvSpPr>
              <p:nvPr/>
            </p:nvSpPr>
            <p:spPr bwMode="auto">
              <a:xfrm>
                <a:off x="1792" y="3264"/>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10490" name="Group 506"/>
              <p:cNvGrpSpPr>
                <a:grpSpLocks/>
              </p:cNvGrpSpPr>
              <p:nvPr/>
            </p:nvGrpSpPr>
            <p:grpSpPr bwMode="auto">
              <a:xfrm>
                <a:off x="1489" y="3288"/>
                <a:ext cx="295" cy="1"/>
                <a:chOff x="1489" y="3288"/>
                <a:chExt cx="295" cy="1"/>
              </a:xfrm>
            </p:grpSpPr>
            <p:sp>
              <p:nvSpPr>
                <p:cNvPr id="110491" name="Line 507"/>
                <p:cNvSpPr>
                  <a:spLocks noChangeShapeType="1"/>
                </p:cNvSpPr>
                <p:nvPr/>
              </p:nvSpPr>
              <p:spPr bwMode="auto">
                <a:xfrm>
                  <a:off x="1489"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492" name="Line 508"/>
                <p:cNvSpPr>
                  <a:spLocks noChangeShapeType="1"/>
                </p:cNvSpPr>
                <p:nvPr/>
              </p:nvSpPr>
              <p:spPr bwMode="auto">
                <a:xfrm>
                  <a:off x="1544"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493" name="Line 509"/>
                <p:cNvSpPr>
                  <a:spLocks noChangeShapeType="1"/>
                </p:cNvSpPr>
                <p:nvPr/>
              </p:nvSpPr>
              <p:spPr bwMode="auto">
                <a:xfrm>
                  <a:off x="1600"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494" name="Line 510"/>
                <p:cNvSpPr>
                  <a:spLocks noChangeShapeType="1"/>
                </p:cNvSpPr>
                <p:nvPr/>
              </p:nvSpPr>
              <p:spPr bwMode="auto">
                <a:xfrm>
                  <a:off x="165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495" name="Line 511"/>
                <p:cNvSpPr>
                  <a:spLocks noChangeShapeType="1"/>
                </p:cNvSpPr>
                <p:nvPr/>
              </p:nvSpPr>
              <p:spPr bwMode="auto">
                <a:xfrm>
                  <a:off x="171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496" name="Line 512"/>
                <p:cNvSpPr>
                  <a:spLocks noChangeShapeType="1"/>
                </p:cNvSpPr>
                <p:nvPr/>
              </p:nvSpPr>
              <p:spPr bwMode="auto">
                <a:xfrm>
                  <a:off x="1768"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777" name="Group 513"/>
            <p:cNvGrpSpPr>
              <a:grpSpLocks/>
            </p:cNvGrpSpPr>
            <p:nvPr/>
          </p:nvGrpSpPr>
          <p:grpSpPr bwMode="auto">
            <a:xfrm>
              <a:off x="1944" y="3256"/>
              <a:ext cx="423" cy="56"/>
              <a:chOff x="1944" y="3256"/>
              <a:chExt cx="423" cy="56"/>
            </a:xfrm>
          </p:grpSpPr>
          <p:sp>
            <p:nvSpPr>
              <p:cNvPr id="110481" name="Freeform 514"/>
              <p:cNvSpPr>
                <a:spLocks/>
              </p:cNvSpPr>
              <p:nvPr/>
            </p:nvSpPr>
            <p:spPr bwMode="auto">
              <a:xfrm>
                <a:off x="2255"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10482" name="Group 515"/>
              <p:cNvGrpSpPr>
                <a:grpSpLocks/>
              </p:cNvGrpSpPr>
              <p:nvPr/>
            </p:nvGrpSpPr>
            <p:grpSpPr bwMode="auto">
              <a:xfrm>
                <a:off x="1944" y="3288"/>
                <a:ext cx="303" cy="1"/>
                <a:chOff x="1944" y="3288"/>
                <a:chExt cx="303" cy="1"/>
              </a:xfrm>
            </p:grpSpPr>
            <p:sp>
              <p:nvSpPr>
                <p:cNvPr id="110483" name="Line 516"/>
                <p:cNvSpPr>
                  <a:spLocks noChangeShapeType="1"/>
                </p:cNvSpPr>
                <p:nvPr/>
              </p:nvSpPr>
              <p:spPr bwMode="auto">
                <a:xfrm>
                  <a:off x="1944"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484" name="Line 517"/>
                <p:cNvSpPr>
                  <a:spLocks noChangeShapeType="1"/>
                </p:cNvSpPr>
                <p:nvPr/>
              </p:nvSpPr>
              <p:spPr bwMode="auto">
                <a:xfrm>
                  <a:off x="2000" y="328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485" name="Line 518"/>
                <p:cNvSpPr>
                  <a:spLocks noChangeShapeType="1"/>
                </p:cNvSpPr>
                <p:nvPr/>
              </p:nvSpPr>
              <p:spPr bwMode="auto">
                <a:xfrm>
                  <a:off x="205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486" name="Line 519"/>
                <p:cNvSpPr>
                  <a:spLocks noChangeShapeType="1"/>
                </p:cNvSpPr>
                <p:nvPr/>
              </p:nvSpPr>
              <p:spPr bwMode="auto">
                <a:xfrm>
                  <a:off x="211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487" name="Line 520"/>
                <p:cNvSpPr>
                  <a:spLocks noChangeShapeType="1"/>
                </p:cNvSpPr>
                <p:nvPr/>
              </p:nvSpPr>
              <p:spPr bwMode="auto">
                <a:xfrm>
                  <a:off x="2167"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488" name="Line 521"/>
                <p:cNvSpPr>
                  <a:spLocks noChangeShapeType="1"/>
                </p:cNvSpPr>
                <p:nvPr/>
              </p:nvSpPr>
              <p:spPr bwMode="auto">
                <a:xfrm>
                  <a:off x="2223"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778" name="Group 522"/>
            <p:cNvGrpSpPr>
              <a:grpSpLocks/>
            </p:cNvGrpSpPr>
            <p:nvPr/>
          </p:nvGrpSpPr>
          <p:grpSpPr bwMode="auto">
            <a:xfrm>
              <a:off x="2415" y="3256"/>
              <a:ext cx="415" cy="56"/>
              <a:chOff x="2415" y="3256"/>
              <a:chExt cx="415" cy="56"/>
            </a:xfrm>
          </p:grpSpPr>
          <p:sp>
            <p:nvSpPr>
              <p:cNvPr id="110473" name="Freeform 523"/>
              <p:cNvSpPr>
                <a:spLocks/>
              </p:cNvSpPr>
              <p:nvPr/>
            </p:nvSpPr>
            <p:spPr bwMode="auto">
              <a:xfrm>
                <a:off x="2718"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10474" name="Group 524"/>
              <p:cNvGrpSpPr>
                <a:grpSpLocks/>
              </p:cNvGrpSpPr>
              <p:nvPr/>
            </p:nvGrpSpPr>
            <p:grpSpPr bwMode="auto">
              <a:xfrm>
                <a:off x="2415" y="3288"/>
                <a:ext cx="295" cy="1"/>
                <a:chOff x="2415" y="3288"/>
                <a:chExt cx="295" cy="1"/>
              </a:xfrm>
            </p:grpSpPr>
            <p:sp>
              <p:nvSpPr>
                <p:cNvPr id="110475" name="Line 525"/>
                <p:cNvSpPr>
                  <a:spLocks noChangeShapeType="1"/>
                </p:cNvSpPr>
                <p:nvPr/>
              </p:nvSpPr>
              <p:spPr bwMode="auto">
                <a:xfrm>
                  <a:off x="241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476" name="Line 526"/>
                <p:cNvSpPr>
                  <a:spLocks noChangeShapeType="1"/>
                </p:cNvSpPr>
                <p:nvPr/>
              </p:nvSpPr>
              <p:spPr bwMode="auto">
                <a:xfrm>
                  <a:off x="247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477" name="Line 527"/>
                <p:cNvSpPr>
                  <a:spLocks noChangeShapeType="1"/>
                </p:cNvSpPr>
                <p:nvPr/>
              </p:nvSpPr>
              <p:spPr bwMode="auto">
                <a:xfrm>
                  <a:off x="252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478" name="Line 528"/>
                <p:cNvSpPr>
                  <a:spLocks noChangeShapeType="1"/>
                </p:cNvSpPr>
                <p:nvPr/>
              </p:nvSpPr>
              <p:spPr bwMode="auto">
                <a:xfrm>
                  <a:off x="258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479" name="Line 529"/>
                <p:cNvSpPr>
                  <a:spLocks noChangeShapeType="1"/>
                </p:cNvSpPr>
                <p:nvPr/>
              </p:nvSpPr>
              <p:spPr bwMode="auto">
                <a:xfrm>
                  <a:off x="2638"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480" name="Line 530"/>
                <p:cNvSpPr>
                  <a:spLocks noChangeShapeType="1"/>
                </p:cNvSpPr>
                <p:nvPr/>
              </p:nvSpPr>
              <p:spPr bwMode="auto">
                <a:xfrm>
                  <a:off x="2694"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779" name="Group 531"/>
            <p:cNvGrpSpPr>
              <a:grpSpLocks/>
            </p:cNvGrpSpPr>
            <p:nvPr/>
          </p:nvGrpSpPr>
          <p:grpSpPr bwMode="auto">
            <a:xfrm>
              <a:off x="1489" y="3567"/>
              <a:ext cx="423" cy="56"/>
              <a:chOff x="1489" y="3567"/>
              <a:chExt cx="423" cy="56"/>
            </a:xfrm>
          </p:grpSpPr>
          <p:sp>
            <p:nvSpPr>
              <p:cNvPr id="110465" name="Freeform 532"/>
              <p:cNvSpPr>
                <a:spLocks/>
              </p:cNvSpPr>
              <p:nvPr/>
            </p:nvSpPr>
            <p:spPr bwMode="auto">
              <a:xfrm>
                <a:off x="180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10466" name="Group 533"/>
              <p:cNvGrpSpPr>
                <a:grpSpLocks/>
              </p:cNvGrpSpPr>
              <p:nvPr/>
            </p:nvGrpSpPr>
            <p:grpSpPr bwMode="auto">
              <a:xfrm>
                <a:off x="1489" y="3591"/>
                <a:ext cx="303" cy="1"/>
                <a:chOff x="1489" y="3591"/>
                <a:chExt cx="303" cy="1"/>
              </a:xfrm>
            </p:grpSpPr>
            <p:sp>
              <p:nvSpPr>
                <p:cNvPr id="110467" name="Line 534"/>
                <p:cNvSpPr>
                  <a:spLocks noChangeShapeType="1"/>
                </p:cNvSpPr>
                <p:nvPr/>
              </p:nvSpPr>
              <p:spPr bwMode="auto">
                <a:xfrm>
                  <a:off x="1489"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468" name="Line 535"/>
                <p:cNvSpPr>
                  <a:spLocks noChangeShapeType="1"/>
                </p:cNvSpPr>
                <p:nvPr/>
              </p:nvSpPr>
              <p:spPr bwMode="auto">
                <a:xfrm>
                  <a:off x="154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469" name="Line 536"/>
                <p:cNvSpPr>
                  <a:spLocks noChangeShapeType="1"/>
                </p:cNvSpPr>
                <p:nvPr/>
              </p:nvSpPr>
              <p:spPr bwMode="auto">
                <a:xfrm>
                  <a:off x="160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470" name="Line 537"/>
                <p:cNvSpPr>
                  <a:spLocks noChangeShapeType="1"/>
                </p:cNvSpPr>
                <p:nvPr/>
              </p:nvSpPr>
              <p:spPr bwMode="auto">
                <a:xfrm>
                  <a:off x="1656"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471" name="Line 538"/>
                <p:cNvSpPr>
                  <a:spLocks noChangeShapeType="1"/>
                </p:cNvSpPr>
                <p:nvPr/>
              </p:nvSpPr>
              <p:spPr bwMode="auto">
                <a:xfrm>
                  <a:off x="171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472" name="Line 539"/>
                <p:cNvSpPr>
                  <a:spLocks noChangeShapeType="1"/>
                </p:cNvSpPr>
                <p:nvPr/>
              </p:nvSpPr>
              <p:spPr bwMode="auto">
                <a:xfrm>
                  <a:off x="176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780" name="Group 540"/>
            <p:cNvGrpSpPr>
              <a:grpSpLocks/>
            </p:cNvGrpSpPr>
            <p:nvPr/>
          </p:nvGrpSpPr>
          <p:grpSpPr bwMode="auto">
            <a:xfrm>
              <a:off x="1952" y="3567"/>
              <a:ext cx="415" cy="56"/>
              <a:chOff x="1952" y="3567"/>
              <a:chExt cx="415" cy="56"/>
            </a:xfrm>
          </p:grpSpPr>
          <p:sp>
            <p:nvSpPr>
              <p:cNvPr id="110457" name="Freeform 541"/>
              <p:cNvSpPr>
                <a:spLocks/>
              </p:cNvSpPr>
              <p:nvPr/>
            </p:nvSpPr>
            <p:spPr bwMode="auto">
              <a:xfrm>
                <a:off x="2255"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10458" name="Group 542"/>
              <p:cNvGrpSpPr>
                <a:grpSpLocks/>
              </p:cNvGrpSpPr>
              <p:nvPr/>
            </p:nvGrpSpPr>
            <p:grpSpPr bwMode="auto">
              <a:xfrm>
                <a:off x="1952" y="3591"/>
                <a:ext cx="295" cy="1"/>
                <a:chOff x="1952" y="3591"/>
                <a:chExt cx="295" cy="1"/>
              </a:xfrm>
            </p:grpSpPr>
            <p:sp>
              <p:nvSpPr>
                <p:cNvPr id="110459" name="Line 543"/>
                <p:cNvSpPr>
                  <a:spLocks noChangeShapeType="1"/>
                </p:cNvSpPr>
                <p:nvPr/>
              </p:nvSpPr>
              <p:spPr bwMode="auto">
                <a:xfrm>
                  <a:off x="195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460" name="Line 544"/>
                <p:cNvSpPr>
                  <a:spLocks noChangeShapeType="1"/>
                </p:cNvSpPr>
                <p:nvPr/>
              </p:nvSpPr>
              <p:spPr bwMode="auto">
                <a:xfrm>
                  <a:off x="2008" y="359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461" name="Line 545"/>
                <p:cNvSpPr>
                  <a:spLocks noChangeShapeType="1"/>
                </p:cNvSpPr>
                <p:nvPr/>
              </p:nvSpPr>
              <p:spPr bwMode="auto">
                <a:xfrm>
                  <a:off x="206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462" name="Line 546"/>
                <p:cNvSpPr>
                  <a:spLocks noChangeShapeType="1"/>
                </p:cNvSpPr>
                <p:nvPr/>
              </p:nvSpPr>
              <p:spPr bwMode="auto">
                <a:xfrm>
                  <a:off x="2119"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463" name="Line 547"/>
                <p:cNvSpPr>
                  <a:spLocks noChangeShapeType="1"/>
                </p:cNvSpPr>
                <p:nvPr/>
              </p:nvSpPr>
              <p:spPr bwMode="auto">
                <a:xfrm>
                  <a:off x="2175"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464" name="Line 548"/>
                <p:cNvSpPr>
                  <a:spLocks noChangeShapeType="1"/>
                </p:cNvSpPr>
                <p:nvPr/>
              </p:nvSpPr>
              <p:spPr bwMode="auto">
                <a:xfrm>
                  <a:off x="2231"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781" name="Group 549"/>
            <p:cNvGrpSpPr>
              <a:grpSpLocks/>
            </p:cNvGrpSpPr>
            <p:nvPr/>
          </p:nvGrpSpPr>
          <p:grpSpPr bwMode="auto">
            <a:xfrm>
              <a:off x="2407" y="3567"/>
              <a:ext cx="415" cy="56"/>
              <a:chOff x="2407" y="3567"/>
              <a:chExt cx="415" cy="56"/>
            </a:xfrm>
          </p:grpSpPr>
          <p:sp>
            <p:nvSpPr>
              <p:cNvPr id="110449" name="Freeform 550"/>
              <p:cNvSpPr>
                <a:spLocks/>
              </p:cNvSpPr>
              <p:nvPr/>
            </p:nvSpPr>
            <p:spPr bwMode="auto">
              <a:xfrm>
                <a:off x="271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10450" name="Group 551"/>
              <p:cNvGrpSpPr>
                <a:grpSpLocks/>
              </p:cNvGrpSpPr>
              <p:nvPr/>
            </p:nvGrpSpPr>
            <p:grpSpPr bwMode="auto">
              <a:xfrm>
                <a:off x="2407" y="3591"/>
                <a:ext cx="295" cy="1"/>
                <a:chOff x="2407" y="3591"/>
                <a:chExt cx="295" cy="1"/>
              </a:xfrm>
            </p:grpSpPr>
            <p:sp>
              <p:nvSpPr>
                <p:cNvPr id="110451" name="Line 552"/>
                <p:cNvSpPr>
                  <a:spLocks noChangeShapeType="1"/>
                </p:cNvSpPr>
                <p:nvPr/>
              </p:nvSpPr>
              <p:spPr bwMode="auto">
                <a:xfrm>
                  <a:off x="2407"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452" name="Line 553"/>
                <p:cNvSpPr>
                  <a:spLocks noChangeShapeType="1"/>
                </p:cNvSpPr>
                <p:nvPr/>
              </p:nvSpPr>
              <p:spPr bwMode="auto">
                <a:xfrm>
                  <a:off x="246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453" name="Line 554"/>
                <p:cNvSpPr>
                  <a:spLocks noChangeShapeType="1"/>
                </p:cNvSpPr>
                <p:nvPr/>
              </p:nvSpPr>
              <p:spPr bwMode="auto">
                <a:xfrm>
                  <a:off x="251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454" name="Line 555"/>
                <p:cNvSpPr>
                  <a:spLocks noChangeShapeType="1"/>
                </p:cNvSpPr>
                <p:nvPr/>
              </p:nvSpPr>
              <p:spPr bwMode="auto">
                <a:xfrm>
                  <a:off x="257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455" name="Line 556"/>
                <p:cNvSpPr>
                  <a:spLocks noChangeShapeType="1"/>
                </p:cNvSpPr>
                <p:nvPr/>
              </p:nvSpPr>
              <p:spPr bwMode="auto">
                <a:xfrm>
                  <a:off x="263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456" name="Line 557"/>
                <p:cNvSpPr>
                  <a:spLocks noChangeShapeType="1"/>
                </p:cNvSpPr>
                <p:nvPr/>
              </p:nvSpPr>
              <p:spPr bwMode="auto">
                <a:xfrm>
                  <a:off x="2686"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782" name="Group 558"/>
            <p:cNvGrpSpPr>
              <a:grpSpLocks/>
            </p:cNvGrpSpPr>
            <p:nvPr/>
          </p:nvGrpSpPr>
          <p:grpSpPr bwMode="auto">
            <a:xfrm>
              <a:off x="1952" y="2376"/>
              <a:ext cx="886" cy="290"/>
              <a:chOff x="1952" y="2376"/>
              <a:chExt cx="886" cy="290"/>
            </a:xfrm>
          </p:grpSpPr>
          <p:sp>
            <p:nvSpPr>
              <p:cNvPr id="110447" name="Freeform 559"/>
              <p:cNvSpPr>
                <a:spLocks/>
              </p:cNvSpPr>
              <p:nvPr/>
            </p:nvSpPr>
            <p:spPr bwMode="auto">
              <a:xfrm>
                <a:off x="2702" y="2586"/>
                <a:ext cx="136" cy="80"/>
              </a:xfrm>
              <a:custGeom>
                <a:avLst/>
                <a:gdLst>
                  <a:gd name="T0" fmla="*/ 136 w 136"/>
                  <a:gd name="T1" fmla="*/ 80 h 80"/>
                  <a:gd name="T2" fmla="*/ 0 w 136"/>
                  <a:gd name="T3" fmla="*/ 64 h 80"/>
                  <a:gd name="T4" fmla="*/ 8 w 136"/>
                  <a:gd name="T5" fmla="*/ 32 h 80"/>
                  <a:gd name="T6" fmla="*/ 16 w 136"/>
                  <a:gd name="T7" fmla="*/ 0 h 80"/>
                  <a:gd name="T8" fmla="*/ 136 w 136"/>
                  <a:gd name="T9" fmla="*/ 80 h 80"/>
                  <a:gd name="T10" fmla="*/ 0 60000 65536"/>
                  <a:gd name="T11" fmla="*/ 0 60000 65536"/>
                  <a:gd name="T12" fmla="*/ 0 60000 65536"/>
                  <a:gd name="T13" fmla="*/ 0 60000 65536"/>
                  <a:gd name="T14" fmla="*/ 0 60000 65536"/>
                  <a:gd name="T15" fmla="*/ 0 w 136"/>
                  <a:gd name="T16" fmla="*/ 0 h 80"/>
                  <a:gd name="T17" fmla="*/ 136 w 136"/>
                  <a:gd name="T18" fmla="*/ 80 h 80"/>
                </a:gdLst>
                <a:ahLst/>
                <a:cxnLst>
                  <a:cxn ang="T10">
                    <a:pos x="T0" y="T1"/>
                  </a:cxn>
                  <a:cxn ang="T11">
                    <a:pos x="T2" y="T3"/>
                  </a:cxn>
                  <a:cxn ang="T12">
                    <a:pos x="T4" y="T5"/>
                  </a:cxn>
                  <a:cxn ang="T13">
                    <a:pos x="T6" y="T7"/>
                  </a:cxn>
                  <a:cxn ang="T14">
                    <a:pos x="T8" y="T9"/>
                  </a:cxn>
                </a:cxnLst>
                <a:rect l="T15" t="T16" r="T17" b="T18"/>
                <a:pathLst>
                  <a:path w="136" h="80">
                    <a:moveTo>
                      <a:pt x="136" y="80"/>
                    </a:moveTo>
                    <a:lnTo>
                      <a:pt x="0" y="64"/>
                    </a:lnTo>
                    <a:lnTo>
                      <a:pt x="8" y="32"/>
                    </a:lnTo>
                    <a:lnTo>
                      <a:pt x="16" y="0"/>
                    </a:lnTo>
                    <a:lnTo>
                      <a:pt x="136" y="80"/>
                    </a:lnTo>
                    <a:close/>
                  </a:path>
                </a:pathLst>
              </a:custGeom>
              <a:solidFill>
                <a:schemeClr val="bg2"/>
              </a:solidFill>
              <a:ln w="9525">
                <a:solidFill>
                  <a:schemeClr val="bg2"/>
                </a:solidFill>
                <a:round/>
                <a:headEnd/>
                <a:tailEnd/>
              </a:ln>
            </p:spPr>
            <p:txBody>
              <a:bodyPr/>
              <a:lstStyle/>
              <a:p>
                <a:endParaRPr lang="en-US"/>
              </a:p>
            </p:txBody>
          </p:sp>
          <p:sp>
            <p:nvSpPr>
              <p:cNvPr id="110448" name="Line 560"/>
              <p:cNvSpPr>
                <a:spLocks noChangeShapeType="1"/>
              </p:cNvSpPr>
              <p:nvPr/>
            </p:nvSpPr>
            <p:spPr bwMode="auto">
              <a:xfrm>
                <a:off x="1952" y="2376"/>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783" name="Group 561"/>
            <p:cNvGrpSpPr>
              <a:grpSpLocks/>
            </p:cNvGrpSpPr>
            <p:nvPr/>
          </p:nvGrpSpPr>
          <p:grpSpPr bwMode="auto">
            <a:xfrm>
              <a:off x="1481" y="2084"/>
              <a:ext cx="1373" cy="1507"/>
              <a:chOff x="1481" y="2084"/>
              <a:chExt cx="1373" cy="1507"/>
            </a:xfrm>
          </p:grpSpPr>
          <p:sp>
            <p:nvSpPr>
              <p:cNvPr id="110445" name="Freeform 562"/>
              <p:cNvSpPr>
                <a:spLocks/>
              </p:cNvSpPr>
              <p:nvPr/>
            </p:nvSpPr>
            <p:spPr bwMode="auto">
              <a:xfrm>
                <a:off x="2742" y="2084"/>
                <a:ext cx="112" cy="119"/>
              </a:xfrm>
              <a:custGeom>
                <a:avLst/>
                <a:gdLst>
                  <a:gd name="T0" fmla="*/ 112 w 112"/>
                  <a:gd name="T1" fmla="*/ 0 h 119"/>
                  <a:gd name="T2" fmla="*/ 48 w 112"/>
                  <a:gd name="T3" fmla="*/ 119 h 119"/>
                  <a:gd name="T4" fmla="*/ 24 w 112"/>
                  <a:gd name="T5" fmla="*/ 96 h 119"/>
                  <a:gd name="T6" fmla="*/ 0 w 112"/>
                  <a:gd name="T7" fmla="*/ 72 h 119"/>
                  <a:gd name="T8" fmla="*/ 112 w 112"/>
                  <a:gd name="T9" fmla="*/ 0 h 119"/>
                  <a:gd name="T10" fmla="*/ 0 60000 65536"/>
                  <a:gd name="T11" fmla="*/ 0 60000 65536"/>
                  <a:gd name="T12" fmla="*/ 0 60000 65536"/>
                  <a:gd name="T13" fmla="*/ 0 60000 65536"/>
                  <a:gd name="T14" fmla="*/ 0 60000 65536"/>
                  <a:gd name="T15" fmla="*/ 0 w 112"/>
                  <a:gd name="T16" fmla="*/ 0 h 119"/>
                  <a:gd name="T17" fmla="*/ 112 w 112"/>
                  <a:gd name="T18" fmla="*/ 119 h 119"/>
                </a:gdLst>
                <a:ahLst/>
                <a:cxnLst>
                  <a:cxn ang="T10">
                    <a:pos x="T0" y="T1"/>
                  </a:cxn>
                  <a:cxn ang="T11">
                    <a:pos x="T2" y="T3"/>
                  </a:cxn>
                  <a:cxn ang="T12">
                    <a:pos x="T4" y="T5"/>
                  </a:cxn>
                  <a:cxn ang="T13">
                    <a:pos x="T6" y="T7"/>
                  </a:cxn>
                  <a:cxn ang="T14">
                    <a:pos x="T8" y="T9"/>
                  </a:cxn>
                </a:cxnLst>
                <a:rect l="T15" t="T16" r="T17" b="T18"/>
                <a:pathLst>
                  <a:path w="112" h="119">
                    <a:moveTo>
                      <a:pt x="112" y="0"/>
                    </a:moveTo>
                    <a:lnTo>
                      <a:pt x="48" y="119"/>
                    </a:lnTo>
                    <a:lnTo>
                      <a:pt x="24" y="96"/>
                    </a:lnTo>
                    <a:lnTo>
                      <a:pt x="0" y="72"/>
                    </a:lnTo>
                    <a:lnTo>
                      <a:pt x="112" y="0"/>
                    </a:lnTo>
                    <a:close/>
                  </a:path>
                </a:pathLst>
              </a:custGeom>
              <a:solidFill>
                <a:schemeClr val="bg2"/>
              </a:solidFill>
              <a:ln w="9525">
                <a:solidFill>
                  <a:schemeClr val="bg2"/>
                </a:solidFill>
                <a:round/>
                <a:headEnd/>
                <a:tailEnd/>
              </a:ln>
            </p:spPr>
            <p:txBody>
              <a:bodyPr/>
              <a:lstStyle/>
              <a:p>
                <a:endParaRPr lang="en-US"/>
              </a:p>
            </p:txBody>
          </p:sp>
          <p:sp>
            <p:nvSpPr>
              <p:cNvPr id="110446" name="Line 563"/>
              <p:cNvSpPr>
                <a:spLocks noChangeShapeType="1"/>
              </p:cNvSpPr>
              <p:nvPr/>
            </p:nvSpPr>
            <p:spPr bwMode="auto">
              <a:xfrm flipV="1">
                <a:off x="1481" y="2172"/>
                <a:ext cx="1291" cy="141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784" name="Group 564"/>
            <p:cNvGrpSpPr>
              <a:grpSpLocks/>
            </p:cNvGrpSpPr>
            <p:nvPr/>
          </p:nvGrpSpPr>
          <p:grpSpPr bwMode="auto">
            <a:xfrm>
              <a:off x="1944" y="2076"/>
              <a:ext cx="902" cy="885"/>
              <a:chOff x="1944" y="2076"/>
              <a:chExt cx="902" cy="885"/>
            </a:xfrm>
          </p:grpSpPr>
          <p:sp>
            <p:nvSpPr>
              <p:cNvPr id="110443" name="Freeform 565"/>
              <p:cNvSpPr>
                <a:spLocks/>
              </p:cNvSpPr>
              <p:nvPr/>
            </p:nvSpPr>
            <p:spPr bwMode="auto">
              <a:xfrm>
                <a:off x="2726" y="2850"/>
                <a:ext cx="120" cy="111"/>
              </a:xfrm>
              <a:custGeom>
                <a:avLst/>
                <a:gdLst>
                  <a:gd name="T0" fmla="*/ 120 w 120"/>
                  <a:gd name="T1" fmla="*/ 111 h 111"/>
                  <a:gd name="T2" fmla="*/ 0 w 120"/>
                  <a:gd name="T3" fmla="*/ 47 h 111"/>
                  <a:gd name="T4" fmla="*/ 24 w 120"/>
                  <a:gd name="T5" fmla="*/ 23 h 111"/>
                  <a:gd name="T6" fmla="*/ 48 w 120"/>
                  <a:gd name="T7" fmla="*/ 0 h 111"/>
                  <a:gd name="T8" fmla="*/ 120 w 120"/>
                  <a:gd name="T9" fmla="*/ 111 h 111"/>
                  <a:gd name="T10" fmla="*/ 0 60000 65536"/>
                  <a:gd name="T11" fmla="*/ 0 60000 65536"/>
                  <a:gd name="T12" fmla="*/ 0 60000 65536"/>
                  <a:gd name="T13" fmla="*/ 0 60000 65536"/>
                  <a:gd name="T14" fmla="*/ 0 60000 65536"/>
                  <a:gd name="T15" fmla="*/ 0 w 120"/>
                  <a:gd name="T16" fmla="*/ 0 h 111"/>
                  <a:gd name="T17" fmla="*/ 120 w 120"/>
                  <a:gd name="T18" fmla="*/ 111 h 111"/>
                </a:gdLst>
                <a:ahLst/>
                <a:cxnLst>
                  <a:cxn ang="T10">
                    <a:pos x="T0" y="T1"/>
                  </a:cxn>
                  <a:cxn ang="T11">
                    <a:pos x="T2" y="T3"/>
                  </a:cxn>
                  <a:cxn ang="T12">
                    <a:pos x="T4" y="T5"/>
                  </a:cxn>
                  <a:cxn ang="T13">
                    <a:pos x="T6" y="T7"/>
                  </a:cxn>
                  <a:cxn ang="T14">
                    <a:pos x="T8" y="T9"/>
                  </a:cxn>
                </a:cxnLst>
                <a:rect l="T15" t="T16" r="T17" b="T18"/>
                <a:pathLst>
                  <a:path w="120" h="111">
                    <a:moveTo>
                      <a:pt x="120" y="111"/>
                    </a:moveTo>
                    <a:lnTo>
                      <a:pt x="0" y="47"/>
                    </a:lnTo>
                    <a:lnTo>
                      <a:pt x="24" y="23"/>
                    </a:lnTo>
                    <a:lnTo>
                      <a:pt x="48" y="0"/>
                    </a:lnTo>
                    <a:lnTo>
                      <a:pt x="120" y="111"/>
                    </a:lnTo>
                    <a:close/>
                  </a:path>
                </a:pathLst>
              </a:custGeom>
              <a:solidFill>
                <a:schemeClr val="bg2"/>
              </a:solidFill>
              <a:ln w="9525">
                <a:solidFill>
                  <a:schemeClr val="bg2"/>
                </a:solidFill>
                <a:round/>
                <a:headEnd/>
                <a:tailEnd/>
              </a:ln>
            </p:spPr>
            <p:txBody>
              <a:bodyPr/>
              <a:lstStyle/>
              <a:p>
                <a:endParaRPr lang="en-US"/>
              </a:p>
            </p:txBody>
          </p:sp>
          <p:sp>
            <p:nvSpPr>
              <p:cNvPr id="110444" name="Line 566"/>
              <p:cNvSpPr>
                <a:spLocks noChangeShapeType="1"/>
              </p:cNvSpPr>
              <p:nvPr/>
            </p:nvSpPr>
            <p:spPr bwMode="auto">
              <a:xfrm>
                <a:off x="1944" y="2076"/>
                <a:ext cx="814" cy="80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785" name="Group 567"/>
            <p:cNvGrpSpPr>
              <a:grpSpLocks/>
            </p:cNvGrpSpPr>
            <p:nvPr/>
          </p:nvGrpSpPr>
          <p:grpSpPr bwMode="auto">
            <a:xfrm>
              <a:off x="1489" y="2379"/>
              <a:ext cx="902" cy="893"/>
              <a:chOff x="1489" y="2379"/>
              <a:chExt cx="902" cy="893"/>
            </a:xfrm>
          </p:grpSpPr>
          <p:sp>
            <p:nvSpPr>
              <p:cNvPr id="110441" name="Freeform 568"/>
              <p:cNvSpPr>
                <a:spLocks/>
              </p:cNvSpPr>
              <p:nvPr/>
            </p:nvSpPr>
            <p:spPr bwMode="auto">
              <a:xfrm>
                <a:off x="2271" y="3153"/>
                <a:ext cx="120" cy="119"/>
              </a:xfrm>
              <a:custGeom>
                <a:avLst/>
                <a:gdLst>
                  <a:gd name="T0" fmla="*/ 120 w 120"/>
                  <a:gd name="T1" fmla="*/ 119 h 119"/>
                  <a:gd name="T2" fmla="*/ 0 w 120"/>
                  <a:gd name="T3" fmla="*/ 48 h 119"/>
                  <a:gd name="T4" fmla="*/ 24 w 120"/>
                  <a:gd name="T5" fmla="*/ 24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48"/>
                    </a:lnTo>
                    <a:lnTo>
                      <a:pt x="24" y="24"/>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10442" name="Line 569"/>
              <p:cNvSpPr>
                <a:spLocks noChangeShapeType="1"/>
              </p:cNvSpPr>
              <p:nvPr/>
            </p:nvSpPr>
            <p:spPr bwMode="auto">
              <a:xfrm>
                <a:off x="1489" y="2379"/>
                <a:ext cx="814" cy="80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786" name="Group 570"/>
            <p:cNvGrpSpPr>
              <a:grpSpLocks/>
            </p:cNvGrpSpPr>
            <p:nvPr/>
          </p:nvGrpSpPr>
          <p:grpSpPr bwMode="auto">
            <a:xfrm>
              <a:off x="3311" y="2387"/>
              <a:ext cx="437" cy="590"/>
              <a:chOff x="3311" y="2387"/>
              <a:chExt cx="437" cy="590"/>
            </a:xfrm>
          </p:grpSpPr>
          <p:sp>
            <p:nvSpPr>
              <p:cNvPr id="110439" name="Freeform 571"/>
              <p:cNvSpPr>
                <a:spLocks/>
              </p:cNvSpPr>
              <p:nvPr/>
            </p:nvSpPr>
            <p:spPr bwMode="auto">
              <a:xfrm>
                <a:off x="3644" y="2387"/>
                <a:ext cx="104" cy="128"/>
              </a:xfrm>
              <a:custGeom>
                <a:avLst/>
                <a:gdLst>
                  <a:gd name="T0" fmla="*/ 104 w 104"/>
                  <a:gd name="T1" fmla="*/ 0 h 128"/>
                  <a:gd name="T2" fmla="*/ 56 w 104"/>
                  <a:gd name="T3" fmla="*/ 128 h 128"/>
                  <a:gd name="T4" fmla="*/ 24 w 104"/>
                  <a:gd name="T5" fmla="*/ 104 h 128"/>
                  <a:gd name="T6" fmla="*/ 0 w 104"/>
                  <a:gd name="T7" fmla="*/ 88 h 128"/>
                  <a:gd name="T8" fmla="*/ 104 w 104"/>
                  <a:gd name="T9" fmla="*/ 0 h 128"/>
                  <a:gd name="T10" fmla="*/ 0 60000 65536"/>
                  <a:gd name="T11" fmla="*/ 0 60000 65536"/>
                  <a:gd name="T12" fmla="*/ 0 60000 65536"/>
                  <a:gd name="T13" fmla="*/ 0 60000 65536"/>
                  <a:gd name="T14" fmla="*/ 0 60000 65536"/>
                  <a:gd name="T15" fmla="*/ 0 w 104"/>
                  <a:gd name="T16" fmla="*/ 0 h 128"/>
                  <a:gd name="T17" fmla="*/ 104 w 104"/>
                  <a:gd name="T18" fmla="*/ 128 h 128"/>
                </a:gdLst>
                <a:ahLst/>
                <a:cxnLst>
                  <a:cxn ang="T10">
                    <a:pos x="T0" y="T1"/>
                  </a:cxn>
                  <a:cxn ang="T11">
                    <a:pos x="T2" y="T3"/>
                  </a:cxn>
                  <a:cxn ang="T12">
                    <a:pos x="T4" y="T5"/>
                  </a:cxn>
                  <a:cxn ang="T13">
                    <a:pos x="T6" y="T7"/>
                  </a:cxn>
                  <a:cxn ang="T14">
                    <a:pos x="T8" y="T9"/>
                  </a:cxn>
                </a:cxnLst>
                <a:rect l="T15" t="T16" r="T17" b="T18"/>
                <a:pathLst>
                  <a:path w="104" h="128">
                    <a:moveTo>
                      <a:pt x="104" y="0"/>
                    </a:moveTo>
                    <a:lnTo>
                      <a:pt x="56" y="128"/>
                    </a:lnTo>
                    <a:lnTo>
                      <a:pt x="24" y="104"/>
                    </a:lnTo>
                    <a:lnTo>
                      <a:pt x="0" y="88"/>
                    </a:lnTo>
                    <a:lnTo>
                      <a:pt x="104" y="0"/>
                    </a:lnTo>
                    <a:close/>
                  </a:path>
                </a:pathLst>
              </a:custGeom>
              <a:solidFill>
                <a:schemeClr val="bg2"/>
              </a:solidFill>
              <a:ln w="9525">
                <a:solidFill>
                  <a:schemeClr val="bg2"/>
                </a:solidFill>
                <a:round/>
                <a:headEnd/>
                <a:tailEnd/>
              </a:ln>
            </p:spPr>
            <p:txBody>
              <a:bodyPr/>
              <a:lstStyle/>
              <a:p>
                <a:endParaRPr lang="en-US"/>
              </a:p>
            </p:txBody>
          </p:sp>
          <p:sp>
            <p:nvSpPr>
              <p:cNvPr id="110440" name="Line 572"/>
              <p:cNvSpPr>
                <a:spLocks noChangeShapeType="1"/>
              </p:cNvSpPr>
              <p:nvPr/>
            </p:nvSpPr>
            <p:spPr bwMode="auto">
              <a:xfrm flipV="1">
                <a:off x="3311" y="2483"/>
                <a:ext cx="362" cy="49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787" name="Group 573"/>
            <p:cNvGrpSpPr>
              <a:grpSpLocks/>
            </p:cNvGrpSpPr>
            <p:nvPr/>
          </p:nvGrpSpPr>
          <p:grpSpPr bwMode="auto">
            <a:xfrm>
              <a:off x="3772" y="2387"/>
              <a:ext cx="894" cy="596"/>
              <a:chOff x="3772" y="2387"/>
              <a:chExt cx="894" cy="596"/>
            </a:xfrm>
          </p:grpSpPr>
          <p:sp>
            <p:nvSpPr>
              <p:cNvPr id="110437" name="Freeform 574"/>
              <p:cNvSpPr>
                <a:spLocks/>
              </p:cNvSpPr>
              <p:nvPr/>
            </p:nvSpPr>
            <p:spPr bwMode="auto">
              <a:xfrm>
                <a:off x="4538" y="2387"/>
                <a:ext cx="128" cy="96"/>
              </a:xfrm>
              <a:custGeom>
                <a:avLst/>
                <a:gdLst>
                  <a:gd name="T0" fmla="*/ 128 w 128"/>
                  <a:gd name="T1" fmla="*/ 0 h 96"/>
                  <a:gd name="T2" fmla="*/ 32 w 128"/>
                  <a:gd name="T3" fmla="*/ 96 h 96"/>
                  <a:gd name="T4" fmla="*/ 16 w 128"/>
                  <a:gd name="T5" fmla="*/ 72 h 96"/>
                  <a:gd name="T6" fmla="*/ 0 w 128"/>
                  <a:gd name="T7" fmla="*/ 40 h 96"/>
                  <a:gd name="T8" fmla="*/ 128 w 128"/>
                  <a:gd name="T9" fmla="*/ 0 h 96"/>
                  <a:gd name="T10" fmla="*/ 0 60000 65536"/>
                  <a:gd name="T11" fmla="*/ 0 60000 65536"/>
                  <a:gd name="T12" fmla="*/ 0 60000 65536"/>
                  <a:gd name="T13" fmla="*/ 0 60000 65536"/>
                  <a:gd name="T14" fmla="*/ 0 60000 65536"/>
                  <a:gd name="T15" fmla="*/ 0 w 128"/>
                  <a:gd name="T16" fmla="*/ 0 h 96"/>
                  <a:gd name="T17" fmla="*/ 128 w 128"/>
                  <a:gd name="T18" fmla="*/ 96 h 96"/>
                </a:gdLst>
                <a:ahLst/>
                <a:cxnLst>
                  <a:cxn ang="T10">
                    <a:pos x="T0" y="T1"/>
                  </a:cxn>
                  <a:cxn ang="T11">
                    <a:pos x="T2" y="T3"/>
                  </a:cxn>
                  <a:cxn ang="T12">
                    <a:pos x="T4" y="T5"/>
                  </a:cxn>
                  <a:cxn ang="T13">
                    <a:pos x="T6" y="T7"/>
                  </a:cxn>
                  <a:cxn ang="T14">
                    <a:pos x="T8" y="T9"/>
                  </a:cxn>
                </a:cxnLst>
                <a:rect l="T15" t="T16" r="T17" b="T18"/>
                <a:pathLst>
                  <a:path w="128" h="96">
                    <a:moveTo>
                      <a:pt x="128" y="0"/>
                    </a:moveTo>
                    <a:lnTo>
                      <a:pt x="32" y="96"/>
                    </a:lnTo>
                    <a:lnTo>
                      <a:pt x="16" y="72"/>
                    </a:lnTo>
                    <a:lnTo>
                      <a:pt x="0" y="40"/>
                    </a:lnTo>
                    <a:lnTo>
                      <a:pt x="128" y="0"/>
                    </a:lnTo>
                    <a:close/>
                  </a:path>
                </a:pathLst>
              </a:custGeom>
              <a:solidFill>
                <a:schemeClr val="bg2"/>
              </a:solidFill>
              <a:ln w="9525">
                <a:solidFill>
                  <a:schemeClr val="bg2"/>
                </a:solidFill>
                <a:round/>
                <a:headEnd/>
                <a:tailEnd/>
              </a:ln>
            </p:spPr>
            <p:txBody>
              <a:bodyPr/>
              <a:lstStyle/>
              <a:p>
                <a:endParaRPr lang="en-US"/>
              </a:p>
            </p:txBody>
          </p:sp>
          <p:sp>
            <p:nvSpPr>
              <p:cNvPr id="110438" name="Line 575"/>
              <p:cNvSpPr>
                <a:spLocks noChangeShapeType="1"/>
              </p:cNvSpPr>
              <p:nvPr/>
            </p:nvSpPr>
            <p:spPr bwMode="auto">
              <a:xfrm flipV="1">
                <a:off x="3772" y="2454"/>
                <a:ext cx="790" cy="52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788" name="Group 576"/>
            <p:cNvGrpSpPr>
              <a:grpSpLocks/>
            </p:cNvGrpSpPr>
            <p:nvPr/>
          </p:nvGrpSpPr>
          <p:grpSpPr bwMode="auto">
            <a:xfrm>
              <a:off x="3788" y="2076"/>
              <a:ext cx="886" cy="290"/>
              <a:chOff x="3788" y="2076"/>
              <a:chExt cx="886" cy="290"/>
            </a:xfrm>
          </p:grpSpPr>
          <p:sp>
            <p:nvSpPr>
              <p:cNvPr id="110435" name="Freeform 577"/>
              <p:cNvSpPr>
                <a:spLocks/>
              </p:cNvSpPr>
              <p:nvPr/>
            </p:nvSpPr>
            <p:spPr bwMode="auto">
              <a:xfrm>
                <a:off x="4530" y="2076"/>
                <a:ext cx="144" cy="80"/>
              </a:xfrm>
              <a:custGeom>
                <a:avLst/>
                <a:gdLst>
                  <a:gd name="T0" fmla="*/ 144 w 144"/>
                  <a:gd name="T1" fmla="*/ 0 h 80"/>
                  <a:gd name="T2" fmla="*/ 24 w 144"/>
                  <a:gd name="T3" fmla="*/ 80 h 80"/>
                  <a:gd name="T4" fmla="*/ 16 w 144"/>
                  <a:gd name="T5" fmla="*/ 48 h 80"/>
                  <a:gd name="T6" fmla="*/ 0 w 144"/>
                  <a:gd name="T7" fmla="*/ 16 h 80"/>
                  <a:gd name="T8" fmla="*/ 144 w 144"/>
                  <a:gd name="T9" fmla="*/ 0 h 80"/>
                  <a:gd name="T10" fmla="*/ 0 60000 65536"/>
                  <a:gd name="T11" fmla="*/ 0 60000 65536"/>
                  <a:gd name="T12" fmla="*/ 0 60000 65536"/>
                  <a:gd name="T13" fmla="*/ 0 60000 65536"/>
                  <a:gd name="T14" fmla="*/ 0 60000 65536"/>
                  <a:gd name="T15" fmla="*/ 0 w 144"/>
                  <a:gd name="T16" fmla="*/ 0 h 80"/>
                  <a:gd name="T17" fmla="*/ 144 w 144"/>
                  <a:gd name="T18" fmla="*/ 80 h 80"/>
                </a:gdLst>
                <a:ahLst/>
                <a:cxnLst>
                  <a:cxn ang="T10">
                    <a:pos x="T0" y="T1"/>
                  </a:cxn>
                  <a:cxn ang="T11">
                    <a:pos x="T2" y="T3"/>
                  </a:cxn>
                  <a:cxn ang="T12">
                    <a:pos x="T4" y="T5"/>
                  </a:cxn>
                  <a:cxn ang="T13">
                    <a:pos x="T6" y="T7"/>
                  </a:cxn>
                  <a:cxn ang="T14">
                    <a:pos x="T8" y="T9"/>
                  </a:cxn>
                </a:cxnLst>
                <a:rect l="T15" t="T16" r="T17" b="T18"/>
                <a:pathLst>
                  <a:path w="144" h="80">
                    <a:moveTo>
                      <a:pt x="144" y="0"/>
                    </a:moveTo>
                    <a:lnTo>
                      <a:pt x="24" y="80"/>
                    </a:lnTo>
                    <a:lnTo>
                      <a:pt x="16" y="48"/>
                    </a:lnTo>
                    <a:lnTo>
                      <a:pt x="0" y="16"/>
                    </a:lnTo>
                    <a:lnTo>
                      <a:pt x="144" y="0"/>
                    </a:lnTo>
                    <a:close/>
                  </a:path>
                </a:pathLst>
              </a:custGeom>
              <a:solidFill>
                <a:schemeClr val="bg2"/>
              </a:solidFill>
              <a:ln w="9525">
                <a:solidFill>
                  <a:schemeClr val="bg2"/>
                </a:solidFill>
                <a:round/>
                <a:headEnd/>
                <a:tailEnd/>
              </a:ln>
            </p:spPr>
            <p:txBody>
              <a:bodyPr/>
              <a:lstStyle/>
              <a:p>
                <a:endParaRPr lang="en-US"/>
              </a:p>
            </p:txBody>
          </p:sp>
          <p:sp>
            <p:nvSpPr>
              <p:cNvPr id="110436" name="Line 578"/>
              <p:cNvSpPr>
                <a:spLocks noChangeShapeType="1"/>
              </p:cNvSpPr>
              <p:nvPr/>
            </p:nvSpPr>
            <p:spPr bwMode="auto">
              <a:xfrm flipV="1">
                <a:off x="3788" y="2122"/>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789" name="Group 579"/>
            <p:cNvGrpSpPr>
              <a:grpSpLocks/>
            </p:cNvGrpSpPr>
            <p:nvPr/>
          </p:nvGrpSpPr>
          <p:grpSpPr bwMode="auto">
            <a:xfrm>
              <a:off x="3317" y="1769"/>
              <a:ext cx="886" cy="283"/>
              <a:chOff x="3317" y="1769"/>
              <a:chExt cx="886" cy="283"/>
            </a:xfrm>
          </p:grpSpPr>
          <p:sp>
            <p:nvSpPr>
              <p:cNvPr id="110433" name="Freeform 580"/>
              <p:cNvSpPr>
                <a:spLocks/>
              </p:cNvSpPr>
              <p:nvPr/>
            </p:nvSpPr>
            <p:spPr bwMode="auto">
              <a:xfrm>
                <a:off x="4067" y="1980"/>
                <a:ext cx="136" cy="72"/>
              </a:xfrm>
              <a:custGeom>
                <a:avLst/>
                <a:gdLst>
                  <a:gd name="T0" fmla="*/ 136 w 136"/>
                  <a:gd name="T1" fmla="*/ 72 h 72"/>
                  <a:gd name="T2" fmla="*/ 0 w 136"/>
                  <a:gd name="T3" fmla="*/ 64 h 72"/>
                  <a:gd name="T4" fmla="*/ 8 w 136"/>
                  <a:gd name="T5" fmla="*/ 32 h 72"/>
                  <a:gd name="T6" fmla="*/ 24 w 136"/>
                  <a:gd name="T7" fmla="*/ 0 h 72"/>
                  <a:gd name="T8" fmla="*/ 136 w 136"/>
                  <a:gd name="T9" fmla="*/ 72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72"/>
                    </a:moveTo>
                    <a:lnTo>
                      <a:pt x="0" y="64"/>
                    </a:lnTo>
                    <a:lnTo>
                      <a:pt x="8" y="32"/>
                    </a:lnTo>
                    <a:lnTo>
                      <a:pt x="24" y="0"/>
                    </a:lnTo>
                    <a:lnTo>
                      <a:pt x="136" y="72"/>
                    </a:lnTo>
                    <a:close/>
                  </a:path>
                </a:pathLst>
              </a:custGeom>
              <a:solidFill>
                <a:schemeClr val="bg2"/>
              </a:solidFill>
              <a:ln w="9525">
                <a:solidFill>
                  <a:schemeClr val="bg2"/>
                </a:solidFill>
                <a:round/>
                <a:headEnd/>
                <a:tailEnd/>
              </a:ln>
            </p:spPr>
            <p:txBody>
              <a:bodyPr/>
              <a:lstStyle/>
              <a:p>
                <a:endParaRPr lang="en-US"/>
              </a:p>
            </p:txBody>
          </p:sp>
          <p:sp>
            <p:nvSpPr>
              <p:cNvPr id="110434" name="Line 581"/>
              <p:cNvSpPr>
                <a:spLocks noChangeShapeType="1"/>
              </p:cNvSpPr>
              <p:nvPr/>
            </p:nvSpPr>
            <p:spPr bwMode="auto">
              <a:xfrm>
                <a:off x="3317" y="1769"/>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9790" name="Oval 582"/>
            <p:cNvSpPr>
              <a:spLocks noChangeArrowheads="1"/>
            </p:cNvSpPr>
            <p:nvPr/>
          </p:nvSpPr>
          <p:spPr bwMode="auto">
            <a:xfrm>
              <a:off x="3293" y="1741"/>
              <a:ext cx="32" cy="40"/>
            </a:xfrm>
            <a:prstGeom prst="ellipse">
              <a:avLst/>
            </a:prstGeom>
            <a:solidFill>
              <a:schemeClr val="bg2"/>
            </a:solidFill>
            <a:ln w="9525">
              <a:solidFill>
                <a:schemeClr val="bg2"/>
              </a:solidFill>
              <a:round/>
              <a:headEnd/>
              <a:tailEnd/>
            </a:ln>
          </p:spPr>
          <p:txBody>
            <a:bodyPr/>
            <a:lstStyle/>
            <a:p>
              <a:endParaRPr lang="en-US"/>
            </a:p>
          </p:txBody>
        </p:sp>
        <p:sp>
          <p:nvSpPr>
            <p:cNvPr id="109791" name="Oval 583"/>
            <p:cNvSpPr>
              <a:spLocks noChangeArrowheads="1"/>
            </p:cNvSpPr>
            <p:nvPr/>
          </p:nvSpPr>
          <p:spPr bwMode="auto">
            <a:xfrm>
              <a:off x="3293" y="1741"/>
              <a:ext cx="32" cy="40"/>
            </a:xfrm>
            <a:prstGeom prst="ellipse">
              <a:avLst/>
            </a:prstGeom>
            <a:solidFill>
              <a:schemeClr val="bg2"/>
            </a:solidFill>
            <a:ln w="25400">
              <a:solidFill>
                <a:schemeClr val="bg2"/>
              </a:solidFill>
              <a:round/>
              <a:headEnd/>
              <a:tailEnd/>
            </a:ln>
          </p:spPr>
          <p:txBody>
            <a:bodyPr/>
            <a:lstStyle/>
            <a:p>
              <a:endParaRPr lang="en-US"/>
            </a:p>
          </p:txBody>
        </p:sp>
        <p:sp>
          <p:nvSpPr>
            <p:cNvPr id="109792" name="Oval 584"/>
            <p:cNvSpPr>
              <a:spLocks noChangeArrowheads="1"/>
            </p:cNvSpPr>
            <p:nvPr/>
          </p:nvSpPr>
          <p:spPr bwMode="auto">
            <a:xfrm>
              <a:off x="3293" y="2044"/>
              <a:ext cx="32" cy="40"/>
            </a:xfrm>
            <a:prstGeom prst="ellipse">
              <a:avLst/>
            </a:prstGeom>
            <a:solidFill>
              <a:schemeClr val="bg2"/>
            </a:solidFill>
            <a:ln w="9525">
              <a:solidFill>
                <a:schemeClr val="bg2"/>
              </a:solidFill>
              <a:round/>
              <a:headEnd/>
              <a:tailEnd/>
            </a:ln>
          </p:spPr>
          <p:txBody>
            <a:bodyPr/>
            <a:lstStyle/>
            <a:p>
              <a:endParaRPr lang="en-US"/>
            </a:p>
          </p:txBody>
        </p:sp>
        <p:sp>
          <p:nvSpPr>
            <p:cNvPr id="109793" name="Oval 585"/>
            <p:cNvSpPr>
              <a:spLocks noChangeArrowheads="1"/>
            </p:cNvSpPr>
            <p:nvPr/>
          </p:nvSpPr>
          <p:spPr bwMode="auto">
            <a:xfrm>
              <a:off x="3293" y="2044"/>
              <a:ext cx="32" cy="40"/>
            </a:xfrm>
            <a:prstGeom prst="ellipse">
              <a:avLst/>
            </a:prstGeom>
            <a:solidFill>
              <a:schemeClr val="bg2"/>
            </a:solidFill>
            <a:ln w="25400">
              <a:solidFill>
                <a:schemeClr val="bg2"/>
              </a:solidFill>
              <a:round/>
              <a:headEnd/>
              <a:tailEnd/>
            </a:ln>
          </p:spPr>
          <p:txBody>
            <a:bodyPr/>
            <a:lstStyle/>
            <a:p>
              <a:endParaRPr lang="en-US"/>
            </a:p>
          </p:txBody>
        </p:sp>
        <p:sp>
          <p:nvSpPr>
            <p:cNvPr id="109794" name="Oval 586"/>
            <p:cNvSpPr>
              <a:spLocks noChangeArrowheads="1"/>
            </p:cNvSpPr>
            <p:nvPr/>
          </p:nvSpPr>
          <p:spPr bwMode="auto">
            <a:xfrm>
              <a:off x="3293" y="2355"/>
              <a:ext cx="32" cy="32"/>
            </a:xfrm>
            <a:prstGeom prst="ellipse">
              <a:avLst/>
            </a:prstGeom>
            <a:solidFill>
              <a:schemeClr val="bg2"/>
            </a:solidFill>
            <a:ln w="9525">
              <a:solidFill>
                <a:schemeClr val="bg2"/>
              </a:solidFill>
              <a:round/>
              <a:headEnd/>
              <a:tailEnd/>
            </a:ln>
          </p:spPr>
          <p:txBody>
            <a:bodyPr/>
            <a:lstStyle/>
            <a:p>
              <a:endParaRPr lang="en-US"/>
            </a:p>
          </p:txBody>
        </p:sp>
        <p:sp>
          <p:nvSpPr>
            <p:cNvPr id="109795" name="Oval 587"/>
            <p:cNvSpPr>
              <a:spLocks noChangeArrowheads="1"/>
            </p:cNvSpPr>
            <p:nvPr/>
          </p:nvSpPr>
          <p:spPr bwMode="auto">
            <a:xfrm>
              <a:off x="3293"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09796" name="Oval 588"/>
            <p:cNvSpPr>
              <a:spLocks noChangeArrowheads="1"/>
            </p:cNvSpPr>
            <p:nvPr/>
          </p:nvSpPr>
          <p:spPr bwMode="auto">
            <a:xfrm>
              <a:off x="3293" y="2658"/>
              <a:ext cx="32" cy="40"/>
            </a:xfrm>
            <a:prstGeom prst="ellipse">
              <a:avLst/>
            </a:prstGeom>
            <a:solidFill>
              <a:schemeClr val="bg2"/>
            </a:solidFill>
            <a:ln w="9525">
              <a:solidFill>
                <a:schemeClr val="bg2"/>
              </a:solidFill>
              <a:round/>
              <a:headEnd/>
              <a:tailEnd/>
            </a:ln>
          </p:spPr>
          <p:txBody>
            <a:bodyPr/>
            <a:lstStyle/>
            <a:p>
              <a:endParaRPr lang="en-US"/>
            </a:p>
          </p:txBody>
        </p:sp>
        <p:sp>
          <p:nvSpPr>
            <p:cNvPr id="109797" name="Oval 589"/>
            <p:cNvSpPr>
              <a:spLocks noChangeArrowheads="1"/>
            </p:cNvSpPr>
            <p:nvPr/>
          </p:nvSpPr>
          <p:spPr bwMode="auto">
            <a:xfrm>
              <a:off x="3293" y="2658"/>
              <a:ext cx="32" cy="40"/>
            </a:xfrm>
            <a:prstGeom prst="ellipse">
              <a:avLst/>
            </a:prstGeom>
            <a:solidFill>
              <a:schemeClr val="bg2"/>
            </a:solidFill>
            <a:ln w="25400">
              <a:solidFill>
                <a:schemeClr val="bg2"/>
              </a:solidFill>
              <a:round/>
              <a:headEnd/>
              <a:tailEnd/>
            </a:ln>
          </p:spPr>
          <p:txBody>
            <a:bodyPr/>
            <a:lstStyle/>
            <a:p>
              <a:endParaRPr lang="en-US"/>
            </a:p>
          </p:txBody>
        </p:sp>
        <p:sp>
          <p:nvSpPr>
            <p:cNvPr id="109798" name="Oval 590"/>
            <p:cNvSpPr>
              <a:spLocks noChangeArrowheads="1"/>
            </p:cNvSpPr>
            <p:nvPr/>
          </p:nvSpPr>
          <p:spPr bwMode="auto">
            <a:xfrm>
              <a:off x="3285" y="2969"/>
              <a:ext cx="32" cy="32"/>
            </a:xfrm>
            <a:prstGeom prst="ellipse">
              <a:avLst/>
            </a:prstGeom>
            <a:solidFill>
              <a:schemeClr val="bg2"/>
            </a:solidFill>
            <a:ln w="9525">
              <a:solidFill>
                <a:schemeClr val="bg2"/>
              </a:solidFill>
              <a:round/>
              <a:headEnd/>
              <a:tailEnd/>
            </a:ln>
          </p:spPr>
          <p:txBody>
            <a:bodyPr/>
            <a:lstStyle/>
            <a:p>
              <a:endParaRPr lang="en-US"/>
            </a:p>
          </p:txBody>
        </p:sp>
        <p:sp>
          <p:nvSpPr>
            <p:cNvPr id="109799" name="Oval 591"/>
            <p:cNvSpPr>
              <a:spLocks noChangeArrowheads="1"/>
            </p:cNvSpPr>
            <p:nvPr/>
          </p:nvSpPr>
          <p:spPr bwMode="auto">
            <a:xfrm>
              <a:off x="3285" y="2969"/>
              <a:ext cx="32" cy="32"/>
            </a:xfrm>
            <a:prstGeom prst="ellipse">
              <a:avLst/>
            </a:prstGeom>
            <a:solidFill>
              <a:schemeClr val="bg2"/>
            </a:solidFill>
            <a:ln w="25400">
              <a:solidFill>
                <a:schemeClr val="bg2"/>
              </a:solidFill>
              <a:round/>
              <a:headEnd/>
              <a:tailEnd/>
            </a:ln>
          </p:spPr>
          <p:txBody>
            <a:bodyPr/>
            <a:lstStyle/>
            <a:p>
              <a:endParaRPr lang="en-US"/>
            </a:p>
          </p:txBody>
        </p:sp>
        <p:grpSp>
          <p:nvGrpSpPr>
            <p:cNvPr id="109800" name="Group 592"/>
            <p:cNvGrpSpPr>
              <a:grpSpLocks/>
            </p:cNvGrpSpPr>
            <p:nvPr/>
          </p:nvGrpSpPr>
          <p:grpSpPr bwMode="auto">
            <a:xfrm>
              <a:off x="3748" y="1741"/>
              <a:ext cx="40" cy="1260"/>
              <a:chOff x="3748" y="1741"/>
              <a:chExt cx="40" cy="1260"/>
            </a:xfrm>
          </p:grpSpPr>
          <p:sp>
            <p:nvSpPr>
              <p:cNvPr id="110423" name="Oval 593"/>
              <p:cNvSpPr>
                <a:spLocks noChangeArrowheads="1"/>
              </p:cNvSpPr>
              <p:nvPr/>
            </p:nvSpPr>
            <p:spPr bwMode="auto">
              <a:xfrm>
                <a:off x="3748" y="1741"/>
                <a:ext cx="40" cy="32"/>
              </a:xfrm>
              <a:prstGeom prst="ellipse">
                <a:avLst/>
              </a:prstGeom>
              <a:solidFill>
                <a:schemeClr val="bg2"/>
              </a:solidFill>
              <a:ln w="9525">
                <a:solidFill>
                  <a:schemeClr val="bg2"/>
                </a:solidFill>
                <a:round/>
                <a:headEnd/>
                <a:tailEnd/>
              </a:ln>
            </p:spPr>
            <p:txBody>
              <a:bodyPr/>
              <a:lstStyle/>
              <a:p>
                <a:endParaRPr lang="en-US"/>
              </a:p>
            </p:txBody>
          </p:sp>
          <p:sp>
            <p:nvSpPr>
              <p:cNvPr id="110424" name="Oval 594"/>
              <p:cNvSpPr>
                <a:spLocks noChangeArrowheads="1"/>
              </p:cNvSpPr>
              <p:nvPr/>
            </p:nvSpPr>
            <p:spPr bwMode="auto">
              <a:xfrm>
                <a:off x="3748" y="1741"/>
                <a:ext cx="40" cy="32"/>
              </a:xfrm>
              <a:prstGeom prst="ellipse">
                <a:avLst/>
              </a:prstGeom>
              <a:solidFill>
                <a:schemeClr val="bg2"/>
              </a:solidFill>
              <a:ln w="25400">
                <a:solidFill>
                  <a:schemeClr val="bg2"/>
                </a:solidFill>
                <a:round/>
                <a:headEnd/>
                <a:tailEnd/>
              </a:ln>
            </p:spPr>
            <p:txBody>
              <a:bodyPr/>
              <a:lstStyle/>
              <a:p>
                <a:endParaRPr lang="en-US"/>
              </a:p>
            </p:txBody>
          </p:sp>
          <p:sp>
            <p:nvSpPr>
              <p:cNvPr id="110425" name="Oval 595"/>
              <p:cNvSpPr>
                <a:spLocks noChangeArrowheads="1"/>
              </p:cNvSpPr>
              <p:nvPr/>
            </p:nvSpPr>
            <p:spPr bwMode="auto">
              <a:xfrm>
                <a:off x="3756" y="2044"/>
                <a:ext cx="32" cy="32"/>
              </a:xfrm>
              <a:prstGeom prst="ellipse">
                <a:avLst/>
              </a:prstGeom>
              <a:solidFill>
                <a:schemeClr val="bg2"/>
              </a:solidFill>
              <a:ln w="9525">
                <a:solidFill>
                  <a:schemeClr val="bg2"/>
                </a:solidFill>
                <a:round/>
                <a:headEnd/>
                <a:tailEnd/>
              </a:ln>
            </p:spPr>
            <p:txBody>
              <a:bodyPr/>
              <a:lstStyle/>
              <a:p>
                <a:endParaRPr lang="en-US"/>
              </a:p>
            </p:txBody>
          </p:sp>
          <p:sp>
            <p:nvSpPr>
              <p:cNvPr id="110426" name="Oval 596"/>
              <p:cNvSpPr>
                <a:spLocks noChangeArrowheads="1"/>
              </p:cNvSpPr>
              <p:nvPr/>
            </p:nvSpPr>
            <p:spPr bwMode="auto">
              <a:xfrm>
                <a:off x="3756"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10427" name="Oval 597"/>
              <p:cNvSpPr>
                <a:spLocks noChangeArrowheads="1"/>
              </p:cNvSpPr>
              <p:nvPr/>
            </p:nvSpPr>
            <p:spPr bwMode="auto">
              <a:xfrm>
                <a:off x="3756" y="2355"/>
                <a:ext cx="32" cy="32"/>
              </a:xfrm>
              <a:prstGeom prst="ellipse">
                <a:avLst/>
              </a:prstGeom>
              <a:solidFill>
                <a:schemeClr val="bg2"/>
              </a:solidFill>
              <a:ln w="9525">
                <a:solidFill>
                  <a:schemeClr val="bg2"/>
                </a:solidFill>
                <a:round/>
                <a:headEnd/>
                <a:tailEnd/>
              </a:ln>
            </p:spPr>
            <p:txBody>
              <a:bodyPr/>
              <a:lstStyle/>
              <a:p>
                <a:endParaRPr lang="en-US"/>
              </a:p>
            </p:txBody>
          </p:sp>
          <p:sp>
            <p:nvSpPr>
              <p:cNvPr id="110428" name="Oval 598"/>
              <p:cNvSpPr>
                <a:spLocks noChangeArrowheads="1"/>
              </p:cNvSpPr>
              <p:nvPr/>
            </p:nvSpPr>
            <p:spPr bwMode="auto">
              <a:xfrm>
                <a:off x="3756"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10429" name="Oval 599"/>
              <p:cNvSpPr>
                <a:spLocks noChangeArrowheads="1"/>
              </p:cNvSpPr>
              <p:nvPr/>
            </p:nvSpPr>
            <p:spPr bwMode="auto">
              <a:xfrm>
                <a:off x="3748" y="2658"/>
                <a:ext cx="40" cy="32"/>
              </a:xfrm>
              <a:prstGeom prst="ellipse">
                <a:avLst/>
              </a:prstGeom>
              <a:solidFill>
                <a:schemeClr val="bg2"/>
              </a:solidFill>
              <a:ln w="9525">
                <a:solidFill>
                  <a:schemeClr val="bg2"/>
                </a:solidFill>
                <a:round/>
                <a:headEnd/>
                <a:tailEnd/>
              </a:ln>
            </p:spPr>
            <p:txBody>
              <a:bodyPr/>
              <a:lstStyle/>
              <a:p>
                <a:endParaRPr lang="en-US"/>
              </a:p>
            </p:txBody>
          </p:sp>
          <p:sp>
            <p:nvSpPr>
              <p:cNvPr id="110430" name="Oval 600"/>
              <p:cNvSpPr>
                <a:spLocks noChangeArrowheads="1"/>
              </p:cNvSpPr>
              <p:nvPr/>
            </p:nvSpPr>
            <p:spPr bwMode="auto">
              <a:xfrm>
                <a:off x="3748" y="2658"/>
                <a:ext cx="40" cy="32"/>
              </a:xfrm>
              <a:prstGeom prst="ellipse">
                <a:avLst/>
              </a:prstGeom>
              <a:solidFill>
                <a:schemeClr val="bg2"/>
              </a:solidFill>
              <a:ln w="25400">
                <a:solidFill>
                  <a:schemeClr val="bg2"/>
                </a:solidFill>
                <a:round/>
                <a:headEnd/>
                <a:tailEnd/>
              </a:ln>
            </p:spPr>
            <p:txBody>
              <a:bodyPr/>
              <a:lstStyle/>
              <a:p>
                <a:endParaRPr lang="en-US"/>
              </a:p>
            </p:txBody>
          </p:sp>
          <p:sp>
            <p:nvSpPr>
              <p:cNvPr id="110431" name="Oval 601"/>
              <p:cNvSpPr>
                <a:spLocks noChangeArrowheads="1"/>
              </p:cNvSpPr>
              <p:nvPr/>
            </p:nvSpPr>
            <p:spPr bwMode="auto">
              <a:xfrm>
                <a:off x="3748" y="2969"/>
                <a:ext cx="32" cy="32"/>
              </a:xfrm>
              <a:prstGeom prst="ellipse">
                <a:avLst/>
              </a:prstGeom>
              <a:solidFill>
                <a:schemeClr val="bg2"/>
              </a:solidFill>
              <a:ln w="9525">
                <a:solidFill>
                  <a:schemeClr val="bg2"/>
                </a:solidFill>
                <a:round/>
                <a:headEnd/>
                <a:tailEnd/>
              </a:ln>
            </p:spPr>
            <p:txBody>
              <a:bodyPr/>
              <a:lstStyle/>
              <a:p>
                <a:endParaRPr lang="en-US"/>
              </a:p>
            </p:txBody>
          </p:sp>
          <p:sp>
            <p:nvSpPr>
              <p:cNvPr id="110432" name="Oval 602"/>
              <p:cNvSpPr>
                <a:spLocks noChangeArrowheads="1"/>
              </p:cNvSpPr>
              <p:nvPr/>
            </p:nvSpPr>
            <p:spPr bwMode="auto">
              <a:xfrm>
                <a:off x="3748"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09801" name="Group 603"/>
            <p:cNvGrpSpPr>
              <a:grpSpLocks/>
            </p:cNvGrpSpPr>
            <p:nvPr/>
          </p:nvGrpSpPr>
          <p:grpSpPr bwMode="auto">
            <a:xfrm>
              <a:off x="4203" y="1749"/>
              <a:ext cx="48" cy="1252"/>
              <a:chOff x="4203" y="1749"/>
              <a:chExt cx="48" cy="1252"/>
            </a:xfrm>
          </p:grpSpPr>
          <p:sp>
            <p:nvSpPr>
              <p:cNvPr id="110413" name="Oval 604"/>
              <p:cNvSpPr>
                <a:spLocks noChangeArrowheads="1"/>
              </p:cNvSpPr>
              <p:nvPr/>
            </p:nvSpPr>
            <p:spPr bwMode="auto">
              <a:xfrm>
                <a:off x="4211" y="1749"/>
                <a:ext cx="32" cy="32"/>
              </a:xfrm>
              <a:prstGeom prst="ellipse">
                <a:avLst/>
              </a:prstGeom>
              <a:solidFill>
                <a:schemeClr val="bg2"/>
              </a:solidFill>
              <a:ln w="9525">
                <a:solidFill>
                  <a:schemeClr val="bg2"/>
                </a:solidFill>
                <a:round/>
                <a:headEnd/>
                <a:tailEnd/>
              </a:ln>
            </p:spPr>
            <p:txBody>
              <a:bodyPr/>
              <a:lstStyle/>
              <a:p>
                <a:endParaRPr lang="en-US"/>
              </a:p>
            </p:txBody>
          </p:sp>
          <p:sp>
            <p:nvSpPr>
              <p:cNvPr id="110414" name="Oval 605"/>
              <p:cNvSpPr>
                <a:spLocks noChangeArrowheads="1"/>
              </p:cNvSpPr>
              <p:nvPr/>
            </p:nvSpPr>
            <p:spPr bwMode="auto">
              <a:xfrm>
                <a:off x="4211" y="1749"/>
                <a:ext cx="32" cy="32"/>
              </a:xfrm>
              <a:prstGeom prst="ellipse">
                <a:avLst/>
              </a:prstGeom>
              <a:solidFill>
                <a:schemeClr val="bg2"/>
              </a:solidFill>
              <a:ln w="25400">
                <a:solidFill>
                  <a:schemeClr val="bg2"/>
                </a:solidFill>
                <a:round/>
                <a:headEnd/>
                <a:tailEnd/>
              </a:ln>
            </p:spPr>
            <p:txBody>
              <a:bodyPr/>
              <a:lstStyle/>
              <a:p>
                <a:endParaRPr lang="en-US"/>
              </a:p>
            </p:txBody>
          </p:sp>
          <p:sp>
            <p:nvSpPr>
              <p:cNvPr id="110415" name="Oval 606"/>
              <p:cNvSpPr>
                <a:spLocks noChangeArrowheads="1"/>
              </p:cNvSpPr>
              <p:nvPr/>
            </p:nvSpPr>
            <p:spPr bwMode="auto">
              <a:xfrm>
                <a:off x="4219" y="2052"/>
                <a:ext cx="32" cy="32"/>
              </a:xfrm>
              <a:prstGeom prst="ellipse">
                <a:avLst/>
              </a:prstGeom>
              <a:solidFill>
                <a:schemeClr val="bg2"/>
              </a:solidFill>
              <a:ln w="9525">
                <a:solidFill>
                  <a:schemeClr val="bg2"/>
                </a:solidFill>
                <a:round/>
                <a:headEnd/>
                <a:tailEnd/>
              </a:ln>
            </p:spPr>
            <p:txBody>
              <a:bodyPr/>
              <a:lstStyle/>
              <a:p>
                <a:endParaRPr lang="en-US"/>
              </a:p>
            </p:txBody>
          </p:sp>
          <p:sp>
            <p:nvSpPr>
              <p:cNvPr id="110416" name="Oval 607"/>
              <p:cNvSpPr>
                <a:spLocks noChangeArrowheads="1"/>
              </p:cNvSpPr>
              <p:nvPr/>
            </p:nvSpPr>
            <p:spPr bwMode="auto">
              <a:xfrm>
                <a:off x="4219" y="2052"/>
                <a:ext cx="32" cy="32"/>
              </a:xfrm>
              <a:prstGeom prst="ellipse">
                <a:avLst/>
              </a:prstGeom>
              <a:solidFill>
                <a:schemeClr val="bg2"/>
              </a:solidFill>
              <a:ln w="25400">
                <a:solidFill>
                  <a:schemeClr val="bg2"/>
                </a:solidFill>
                <a:round/>
                <a:headEnd/>
                <a:tailEnd/>
              </a:ln>
            </p:spPr>
            <p:txBody>
              <a:bodyPr/>
              <a:lstStyle/>
              <a:p>
                <a:endParaRPr lang="en-US"/>
              </a:p>
            </p:txBody>
          </p:sp>
          <p:sp>
            <p:nvSpPr>
              <p:cNvPr id="110417" name="Oval 608"/>
              <p:cNvSpPr>
                <a:spLocks noChangeArrowheads="1"/>
              </p:cNvSpPr>
              <p:nvPr/>
            </p:nvSpPr>
            <p:spPr bwMode="auto">
              <a:xfrm>
                <a:off x="4219" y="2355"/>
                <a:ext cx="32" cy="32"/>
              </a:xfrm>
              <a:prstGeom prst="ellipse">
                <a:avLst/>
              </a:prstGeom>
              <a:solidFill>
                <a:schemeClr val="bg2"/>
              </a:solidFill>
              <a:ln w="9525">
                <a:solidFill>
                  <a:schemeClr val="bg2"/>
                </a:solidFill>
                <a:round/>
                <a:headEnd/>
                <a:tailEnd/>
              </a:ln>
            </p:spPr>
            <p:txBody>
              <a:bodyPr/>
              <a:lstStyle/>
              <a:p>
                <a:endParaRPr lang="en-US"/>
              </a:p>
            </p:txBody>
          </p:sp>
          <p:sp>
            <p:nvSpPr>
              <p:cNvPr id="110418" name="Oval 609"/>
              <p:cNvSpPr>
                <a:spLocks noChangeArrowheads="1"/>
              </p:cNvSpPr>
              <p:nvPr/>
            </p:nvSpPr>
            <p:spPr bwMode="auto">
              <a:xfrm>
                <a:off x="4219"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10419" name="Oval 610"/>
              <p:cNvSpPr>
                <a:spLocks noChangeArrowheads="1"/>
              </p:cNvSpPr>
              <p:nvPr/>
            </p:nvSpPr>
            <p:spPr bwMode="auto">
              <a:xfrm>
                <a:off x="4211" y="2666"/>
                <a:ext cx="32" cy="32"/>
              </a:xfrm>
              <a:prstGeom prst="ellipse">
                <a:avLst/>
              </a:prstGeom>
              <a:solidFill>
                <a:schemeClr val="bg2"/>
              </a:solidFill>
              <a:ln w="9525">
                <a:solidFill>
                  <a:schemeClr val="bg2"/>
                </a:solidFill>
                <a:round/>
                <a:headEnd/>
                <a:tailEnd/>
              </a:ln>
            </p:spPr>
            <p:txBody>
              <a:bodyPr/>
              <a:lstStyle/>
              <a:p>
                <a:endParaRPr lang="en-US"/>
              </a:p>
            </p:txBody>
          </p:sp>
          <p:sp>
            <p:nvSpPr>
              <p:cNvPr id="110420" name="Oval 611"/>
              <p:cNvSpPr>
                <a:spLocks noChangeArrowheads="1"/>
              </p:cNvSpPr>
              <p:nvPr/>
            </p:nvSpPr>
            <p:spPr bwMode="auto">
              <a:xfrm>
                <a:off x="4211" y="2666"/>
                <a:ext cx="32" cy="32"/>
              </a:xfrm>
              <a:prstGeom prst="ellipse">
                <a:avLst/>
              </a:prstGeom>
              <a:solidFill>
                <a:schemeClr val="bg2"/>
              </a:solidFill>
              <a:ln w="25400">
                <a:solidFill>
                  <a:schemeClr val="bg2"/>
                </a:solidFill>
                <a:round/>
                <a:headEnd/>
                <a:tailEnd/>
              </a:ln>
            </p:spPr>
            <p:txBody>
              <a:bodyPr/>
              <a:lstStyle/>
              <a:p>
                <a:endParaRPr lang="en-US"/>
              </a:p>
            </p:txBody>
          </p:sp>
          <p:sp>
            <p:nvSpPr>
              <p:cNvPr id="110421" name="Oval 612"/>
              <p:cNvSpPr>
                <a:spLocks noChangeArrowheads="1"/>
              </p:cNvSpPr>
              <p:nvPr/>
            </p:nvSpPr>
            <p:spPr bwMode="auto">
              <a:xfrm>
                <a:off x="4203" y="2969"/>
                <a:ext cx="40" cy="32"/>
              </a:xfrm>
              <a:prstGeom prst="ellipse">
                <a:avLst/>
              </a:prstGeom>
              <a:solidFill>
                <a:schemeClr val="bg2"/>
              </a:solidFill>
              <a:ln w="9525">
                <a:solidFill>
                  <a:schemeClr val="bg2"/>
                </a:solidFill>
                <a:round/>
                <a:headEnd/>
                <a:tailEnd/>
              </a:ln>
            </p:spPr>
            <p:txBody>
              <a:bodyPr/>
              <a:lstStyle/>
              <a:p>
                <a:endParaRPr lang="en-US"/>
              </a:p>
            </p:txBody>
          </p:sp>
          <p:sp>
            <p:nvSpPr>
              <p:cNvPr id="110422" name="Oval 613"/>
              <p:cNvSpPr>
                <a:spLocks noChangeArrowheads="1"/>
              </p:cNvSpPr>
              <p:nvPr/>
            </p:nvSpPr>
            <p:spPr bwMode="auto">
              <a:xfrm>
                <a:off x="4203" y="2969"/>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09802" name="Group 614"/>
            <p:cNvGrpSpPr>
              <a:grpSpLocks/>
            </p:cNvGrpSpPr>
            <p:nvPr/>
          </p:nvGrpSpPr>
          <p:grpSpPr bwMode="auto">
            <a:xfrm>
              <a:off x="3317" y="2076"/>
              <a:ext cx="431" cy="284"/>
              <a:chOff x="3317" y="2076"/>
              <a:chExt cx="431" cy="284"/>
            </a:xfrm>
          </p:grpSpPr>
          <p:sp>
            <p:nvSpPr>
              <p:cNvPr id="110411" name="Freeform 615"/>
              <p:cNvSpPr>
                <a:spLocks/>
              </p:cNvSpPr>
              <p:nvPr/>
            </p:nvSpPr>
            <p:spPr bwMode="auto">
              <a:xfrm>
                <a:off x="3620" y="2076"/>
                <a:ext cx="128" cy="104"/>
              </a:xfrm>
              <a:custGeom>
                <a:avLst/>
                <a:gdLst>
                  <a:gd name="T0" fmla="*/ 128 w 128"/>
                  <a:gd name="T1" fmla="*/ 0 h 104"/>
                  <a:gd name="T2" fmla="*/ 40 w 128"/>
                  <a:gd name="T3" fmla="*/ 104 h 104"/>
                  <a:gd name="T4" fmla="*/ 16 w 128"/>
                  <a:gd name="T5" fmla="*/ 72 h 104"/>
                  <a:gd name="T6" fmla="*/ 0 w 128"/>
                  <a:gd name="T7" fmla="*/ 48 h 104"/>
                  <a:gd name="T8" fmla="*/ 128 w 128"/>
                  <a:gd name="T9" fmla="*/ 0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128" y="0"/>
                    </a:moveTo>
                    <a:lnTo>
                      <a:pt x="40" y="104"/>
                    </a:lnTo>
                    <a:lnTo>
                      <a:pt x="16" y="72"/>
                    </a:lnTo>
                    <a:lnTo>
                      <a:pt x="0" y="48"/>
                    </a:lnTo>
                    <a:lnTo>
                      <a:pt x="128" y="0"/>
                    </a:lnTo>
                    <a:close/>
                  </a:path>
                </a:pathLst>
              </a:custGeom>
              <a:solidFill>
                <a:schemeClr val="bg2"/>
              </a:solidFill>
              <a:ln w="9525">
                <a:solidFill>
                  <a:schemeClr val="bg2"/>
                </a:solidFill>
                <a:round/>
                <a:headEnd/>
                <a:tailEnd/>
              </a:ln>
            </p:spPr>
            <p:txBody>
              <a:bodyPr/>
              <a:lstStyle/>
              <a:p>
                <a:endParaRPr lang="en-US"/>
              </a:p>
            </p:txBody>
          </p:sp>
          <p:sp>
            <p:nvSpPr>
              <p:cNvPr id="110412" name="Line 616"/>
              <p:cNvSpPr>
                <a:spLocks noChangeShapeType="1"/>
              </p:cNvSpPr>
              <p:nvPr/>
            </p:nvSpPr>
            <p:spPr bwMode="auto">
              <a:xfrm flipV="1">
                <a:off x="3317" y="2143"/>
                <a:ext cx="327" cy="217"/>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03" name="Group 617"/>
            <p:cNvGrpSpPr>
              <a:grpSpLocks/>
            </p:cNvGrpSpPr>
            <p:nvPr/>
          </p:nvGrpSpPr>
          <p:grpSpPr bwMode="auto">
            <a:xfrm>
              <a:off x="3325" y="1733"/>
              <a:ext cx="415" cy="56"/>
              <a:chOff x="3325" y="1733"/>
              <a:chExt cx="415" cy="56"/>
            </a:xfrm>
          </p:grpSpPr>
          <p:sp>
            <p:nvSpPr>
              <p:cNvPr id="110403" name="Freeform 618"/>
              <p:cNvSpPr>
                <a:spLocks/>
              </p:cNvSpPr>
              <p:nvPr/>
            </p:nvSpPr>
            <p:spPr bwMode="auto">
              <a:xfrm>
                <a:off x="3628"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10404" name="Group 619"/>
              <p:cNvGrpSpPr>
                <a:grpSpLocks/>
              </p:cNvGrpSpPr>
              <p:nvPr/>
            </p:nvGrpSpPr>
            <p:grpSpPr bwMode="auto">
              <a:xfrm>
                <a:off x="3325" y="1757"/>
                <a:ext cx="295" cy="1"/>
                <a:chOff x="3325" y="1757"/>
                <a:chExt cx="295" cy="1"/>
              </a:xfrm>
            </p:grpSpPr>
            <p:sp>
              <p:nvSpPr>
                <p:cNvPr id="110405" name="Line 620"/>
                <p:cNvSpPr>
                  <a:spLocks noChangeShapeType="1"/>
                </p:cNvSpPr>
                <p:nvPr/>
              </p:nvSpPr>
              <p:spPr bwMode="auto">
                <a:xfrm>
                  <a:off x="332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406" name="Line 621"/>
                <p:cNvSpPr>
                  <a:spLocks noChangeShapeType="1"/>
                </p:cNvSpPr>
                <p:nvPr/>
              </p:nvSpPr>
              <p:spPr bwMode="auto">
                <a:xfrm>
                  <a:off x="338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407" name="Line 622"/>
                <p:cNvSpPr>
                  <a:spLocks noChangeShapeType="1"/>
                </p:cNvSpPr>
                <p:nvPr/>
              </p:nvSpPr>
              <p:spPr bwMode="auto">
                <a:xfrm>
                  <a:off x="3437"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408" name="Line 623"/>
                <p:cNvSpPr>
                  <a:spLocks noChangeShapeType="1"/>
                </p:cNvSpPr>
                <p:nvPr/>
              </p:nvSpPr>
              <p:spPr bwMode="auto">
                <a:xfrm>
                  <a:off x="3493" y="1757"/>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409" name="Line 624"/>
                <p:cNvSpPr>
                  <a:spLocks noChangeShapeType="1"/>
                </p:cNvSpPr>
                <p:nvPr/>
              </p:nvSpPr>
              <p:spPr bwMode="auto">
                <a:xfrm>
                  <a:off x="354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410" name="Line 625"/>
                <p:cNvSpPr>
                  <a:spLocks noChangeShapeType="1"/>
                </p:cNvSpPr>
                <p:nvPr/>
              </p:nvSpPr>
              <p:spPr bwMode="auto">
                <a:xfrm>
                  <a:off x="3604"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804" name="Group 626"/>
            <p:cNvGrpSpPr>
              <a:grpSpLocks/>
            </p:cNvGrpSpPr>
            <p:nvPr/>
          </p:nvGrpSpPr>
          <p:grpSpPr bwMode="auto">
            <a:xfrm>
              <a:off x="3788" y="1733"/>
              <a:ext cx="415" cy="56"/>
              <a:chOff x="3788" y="1733"/>
              <a:chExt cx="415" cy="56"/>
            </a:xfrm>
          </p:grpSpPr>
          <p:sp>
            <p:nvSpPr>
              <p:cNvPr id="110395" name="Freeform 627"/>
              <p:cNvSpPr>
                <a:spLocks/>
              </p:cNvSpPr>
              <p:nvPr/>
            </p:nvSpPr>
            <p:spPr bwMode="auto">
              <a:xfrm>
                <a:off x="4091"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10396" name="Group 628"/>
              <p:cNvGrpSpPr>
                <a:grpSpLocks/>
              </p:cNvGrpSpPr>
              <p:nvPr/>
            </p:nvGrpSpPr>
            <p:grpSpPr bwMode="auto">
              <a:xfrm>
                <a:off x="3788" y="1757"/>
                <a:ext cx="295" cy="1"/>
                <a:chOff x="3788" y="1757"/>
                <a:chExt cx="295" cy="1"/>
              </a:xfrm>
            </p:grpSpPr>
            <p:sp>
              <p:nvSpPr>
                <p:cNvPr id="110397" name="Line 629"/>
                <p:cNvSpPr>
                  <a:spLocks noChangeShapeType="1"/>
                </p:cNvSpPr>
                <p:nvPr/>
              </p:nvSpPr>
              <p:spPr bwMode="auto">
                <a:xfrm>
                  <a:off x="378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98" name="Line 630"/>
                <p:cNvSpPr>
                  <a:spLocks noChangeShapeType="1"/>
                </p:cNvSpPr>
                <p:nvPr/>
              </p:nvSpPr>
              <p:spPr bwMode="auto">
                <a:xfrm>
                  <a:off x="3844"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99" name="Line 631"/>
                <p:cNvSpPr>
                  <a:spLocks noChangeShapeType="1"/>
                </p:cNvSpPr>
                <p:nvPr/>
              </p:nvSpPr>
              <p:spPr bwMode="auto">
                <a:xfrm>
                  <a:off x="3900"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400" name="Line 632"/>
                <p:cNvSpPr>
                  <a:spLocks noChangeShapeType="1"/>
                </p:cNvSpPr>
                <p:nvPr/>
              </p:nvSpPr>
              <p:spPr bwMode="auto">
                <a:xfrm>
                  <a:off x="395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401" name="Line 633"/>
                <p:cNvSpPr>
                  <a:spLocks noChangeShapeType="1"/>
                </p:cNvSpPr>
                <p:nvPr/>
              </p:nvSpPr>
              <p:spPr bwMode="auto">
                <a:xfrm>
                  <a:off x="401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402" name="Line 634"/>
                <p:cNvSpPr>
                  <a:spLocks noChangeShapeType="1"/>
                </p:cNvSpPr>
                <p:nvPr/>
              </p:nvSpPr>
              <p:spPr bwMode="auto">
                <a:xfrm>
                  <a:off x="4067"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805" name="Group 635"/>
            <p:cNvGrpSpPr>
              <a:grpSpLocks/>
            </p:cNvGrpSpPr>
            <p:nvPr/>
          </p:nvGrpSpPr>
          <p:grpSpPr bwMode="auto">
            <a:xfrm>
              <a:off x="3325" y="2044"/>
              <a:ext cx="423" cy="56"/>
              <a:chOff x="3325" y="2044"/>
              <a:chExt cx="423" cy="56"/>
            </a:xfrm>
          </p:grpSpPr>
          <p:sp>
            <p:nvSpPr>
              <p:cNvPr id="110387" name="Freeform 636"/>
              <p:cNvSpPr>
                <a:spLocks/>
              </p:cNvSpPr>
              <p:nvPr/>
            </p:nvSpPr>
            <p:spPr bwMode="auto">
              <a:xfrm>
                <a:off x="3628" y="2044"/>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10388" name="Group 637"/>
              <p:cNvGrpSpPr>
                <a:grpSpLocks/>
              </p:cNvGrpSpPr>
              <p:nvPr/>
            </p:nvGrpSpPr>
            <p:grpSpPr bwMode="auto">
              <a:xfrm>
                <a:off x="3325" y="2068"/>
                <a:ext cx="295" cy="1"/>
                <a:chOff x="3325" y="2068"/>
                <a:chExt cx="295" cy="1"/>
              </a:xfrm>
            </p:grpSpPr>
            <p:sp>
              <p:nvSpPr>
                <p:cNvPr id="110389" name="Line 638"/>
                <p:cNvSpPr>
                  <a:spLocks noChangeShapeType="1"/>
                </p:cNvSpPr>
                <p:nvPr/>
              </p:nvSpPr>
              <p:spPr bwMode="auto">
                <a:xfrm>
                  <a:off x="3325"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90" name="Line 639"/>
                <p:cNvSpPr>
                  <a:spLocks noChangeShapeType="1"/>
                </p:cNvSpPr>
                <p:nvPr/>
              </p:nvSpPr>
              <p:spPr bwMode="auto">
                <a:xfrm>
                  <a:off x="338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91" name="Line 640"/>
                <p:cNvSpPr>
                  <a:spLocks noChangeShapeType="1"/>
                </p:cNvSpPr>
                <p:nvPr/>
              </p:nvSpPr>
              <p:spPr bwMode="auto">
                <a:xfrm>
                  <a:off x="343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92" name="Line 641"/>
                <p:cNvSpPr>
                  <a:spLocks noChangeShapeType="1"/>
                </p:cNvSpPr>
                <p:nvPr/>
              </p:nvSpPr>
              <p:spPr bwMode="auto">
                <a:xfrm>
                  <a:off x="3493" y="206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93" name="Line 642"/>
                <p:cNvSpPr>
                  <a:spLocks noChangeShapeType="1"/>
                </p:cNvSpPr>
                <p:nvPr/>
              </p:nvSpPr>
              <p:spPr bwMode="auto">
                <a:xfrm>
                  <a:off x="354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94" name="Line 643"/>
                <p:cNvSpPr>
                  <a:spLocks noChangeShapeType="1"/>
                </p:cNvSpPr>
                <p:nvPr/>
              </p:nvSpPr>
              <p:spPr bwMode="auto">
                <a:xfrm>
                  <a:off x="3604"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806" name="Group 644"/>
            <p:cNvGrpSpPr>
              <a:grpSpLocks/>
            </p:cNvGrpSpPr>
            <p:nvPr/>
          </p:nvGrpSpPr>
          <p:grpSpPr bwMode="auto">
            <a:xfrm>
              <a:off x="3796" y="2036"/>
              <a:ext cx="415" cy="56"/>
              <a:chOff x="3796" y="2036"/>
              <a:chExt cx="415" cy="56"/>
            </a:xfrm>
          </p:grpSpPr>
          <p:sp>
            <p:nvSpPr>
              <p:cNvPr id="110379" name="Freeform 645"/>
              <p:cNvSpPr>
                <a:spLocks/>
              </p:cNvSpPr>
              <p:nvPr/>
            </p:nvSpPr>
            <p:spPr bwMode="auto">
              <a:xfrm>
                <a:off x="4099"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10380" name="Group 646"/>
              <p:cNvGrpSpPr>
                <a:grpSpLocks/>
              </p:cNvGrpSpPr>
              <p:nvPr/>
            </p:nvGrpSpPr>
            <p:grpSpPr bwMode="auto">
              <a:xfrm>
                <a:off x="3796" y="2068"/>
                <a:ext cx="295" cy="1"/>
                <a:chOff x="3796" y="2068"/>
                <a:chExt cx="295" cy="1"/>
              </a:xfrm>
            </p:grpSpPr>
            <p:sp>
              <p:nvSpPr>
                <p:cNvPr id="110381" name="Line 647"/>
                <p:cNvSpPr>
                  <a:spLocks noChangeShapeType="1"/>
                </p:cNvSpPr>
                <p:nvPr/>
              </p:nvSpPr>
              <p:spPr bwMode="auto">
                <a:xfrm>
                  <a:off x="3796"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82" name="Line 648"/>
                <p:cNvSpPr>
                  <a:spLocks noChangeShapeType="1"/>
                </p:cNvSpPr>
                <p:nvPr/>
              </p:nvSpPr>
              <p:spPr bwMode="auto">
                <a:xfrm>
                  <a:off x="385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83" name="Line 649"/>
                <p:cNvSpPr>
                  <a:spLocks noChangeShapeType="1"/>
                </p:cNvSpPr>
                <p:nvPr/>
              </p:nvSpPr>
              <p:spPr bwMode="auto">
                <a:xfrm>
                  <a:off x="390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84" name="Line 650"/>
                <p:cNvSpPr>
                  <a:spLocks noChangeShapeType="1"/>
                </p:cNvSpPr>
                <p:nvPr/>
              </p:nvSpPr>
              <p:spPr bwMode="auto">
                <a:xfrm>
                  <a:off x="396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85" name="Line 651"/>
                <p:cNvSpPr>
                  <a:spLocks noChangeShapeType="1"/>
                </p:cNvSpPr>
                <p:nvPr/>
              </p:nvSpPr>
              <p:spPr bwMode="auto">
                <a:xfrm>
                  <a:off x="4019"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86" name="Line 652"/>
                <p:cNvSpPr>
                  <a:spLocks noChangeShapeType="1"/>
                </p:cNvSpPr>
                <p:nvPr/>
              </p:nvSpPr>
              <p:spPr bwMode="auto">
                <a:xfrm>
                  <a:off x="4075"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807" name="Group 653"/>
            <p:cNvGrpSpPr>
              <a:grpSpLocks/>
            </p:cNvGrpSpPr>
            <p:nvPr/>
          </p:nvGrpSpPr>
          <p:grpSpPr bwMode="auto">
            <a:xfrm>
              <a:off x="4267" y="2036"/>
              <a:ext cx="415" cy="56"/>
              <a:chOff x="4267" y="2036"/>
              <a:chExt cx="415" cy="56"/>
            </a:xfrm>
          </p:grpSpPr>
          <p:sp>
            <p:nvSpPr>
              <p:cNvPr id="110371" name="Freeform 654"/>
              <p:cNvSpPr>
                <a:spLocks/>
              </p:cNvSpPr>
              <p:nvPr/>
            </p:nvSpPr>
            <p:spPr bwMode="auto">
              <a:xfrm>
                <a:off x="4570"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10372" name="Group 655"/>
              <p:cNvGrpSpPr>
                <a:grpSpLocks/>
              </p:cNvGrpSpPr>
              <p:nvPr/>
            </p:nvGrpSpPr>
            <p:grpSpPr bwMode="auto">
              <a:xfrm>
                <a:off x="4267" y="2068"/>
                <a:ext cx="295" cy="1"/>
                <a:chOff x="4267" y="2068"/>
                <a:chExt cx="295" cy="1"/>
              </a:xfrm>
            </p:grpSpPr>
            <p:sp>
              <p:nvSpPr>
                <p:cNvPr id="110373" name="Line 656"/>
                <p:cNvSpPr>
                  <a:spLocks noChangeShapeType="1"/>
                </p:cNvSpPr>
                <p:nvPr/>
              </p:nvSpPr>
              <p:spPr bwMode="auto">
                <a:xfrm>
                  <a:off x="426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74" name="Line 657"/>
                <p:cNvSpPr>
                  <a:spLocks noChangeShapeType="1"/>
                </p:cNvSpPr>
                <p:nvPr/>
              </p:nvSpPr>
              <p:spPr bwMode="auto">
                <a:xfrm>
                  <a:off x="4323"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75" name="Line 658"/>
                <p:cNvSpPr>
                  <a:spLocks noChangeShapeType="1"/>
                </p:cNvSpPr>
                <p:nvPr/>
              </p:nvSpPr>
              <p:spPr bwMode="auto">
                <a:xfrm>
                  <a:off x="4379"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76" name="Line 659"/>
                <p:cNvSpPr>
                  <a:spLocks noChangeShapeType="1"/>
                </p:cNvSpPr>
                <p:nvPr/>
              </p:nvSpPr>
              <p:spPr bwMode="auto">
                <a:xfrm>
                  <a:off x="4435"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77" name="Line 660"/>
                <p:cNvSpPr>
                  <a:spLocks noChangeShapeType="1"/>
                </p:cNvSpPr>
                <p:nvPr/>
              </p:nvSpPr>
              <p:spPr bwMode="auto">
                <a:xfrm>
                  <a:off x="4491" y="206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78" name="Line 661"/>
                <p:cNvSpPr>
                  <a:spLocks noChangeShapeType="1"/>
                </p:cNvSpPr>
                <p:nvPr/>
              </p:nvSpPr>
              <p:spPr bwMode="auto">
                <a:xfrm>
                  <a:off x="4546"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808" name="Group 662"/>
            <p:cNvGrpSpPr>
              <a:grpSpLocks/>
            </p:cNvGrpSpPr>
            <p:nvPr/>
          </p:nvGrpSpPr>
          <p:grpSpPr bwMode="auto">
            <a:xfrm>
              <a:off x="4259" y="2347"/>
              <a:ext cx="415" cy="56"/>
              <a:chOff x="4259" y="2347"/>
              <a:chExt cx="415" cy="56"/>
            </a:xfrm>
          </p:grpSpPr>
          <p:sp>
            <p:nvSpPr>
              <p:cNvPr id="110363" name="Freeform 663"/>
              <p:cNvSpPr>
                <a:spLocks/>
              </p:cNvSpPr>
              <p:nvPr/>
            </p:nvSpPr>
            <p:spPr bwMode="auto">
              <a:xfrm>
                <a:off x="4562"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10364" name="Group 664"/>
              <p:cNvGrpSpPr>
                <a:grpSpLocks/>
              </p:cNvGrpSpPr>
              <p:nvPr/>
            </p:nvGrpSpPr>
            <p:grpSpPr bwMode="auto">
              <a:xfrm>
                <a:off x="4259" y="2371"/>
                <a:ext cx="295" cy="1"/>
                <a:chOff x="4259" y="2371"/>
                <a:chExt cx="295" cy="1"/>
              </a:xfrm>
            </p:grpSpPr>
            <p:sp>
              <p:nvSpPr>
                <p:cNvPr id="110365" name="Line 665"/>
                <p:cNvSpPr>
                  <a:spLocks noChangeShapeType="1"/>
                </p:cNvSpPr>
                <p:nvPr/>
              </p:nvSpPr>
              <p:spPr bwMode="auto">
                <a:xfrm>
                  <a:off x="425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66" name="Line 666"/>
                <p:cNvSpPr>
                  <a:spLocks noChangeShapeType="1"/>
                </p:cNvSpPr>
                <p:nvPr/>
              </p:nvSpPr>
              <p:spPr bwMode="auto">
                <a:xfrm>
                  <a:off x="4315"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67" name="Line 667"/>
                <p:cNvSpPr>
                  <a:spLocks noChangeShapeType="1"/>
                </p:cNvSpPr>
                <p:nvPr/>
              </p:nvSpPr>
              <p:spPr bwMode="auto">
                <a:xfrm>
                  <a:off x="4371"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68" name="Line 668"/>
                <p:cNvSpPr>
                  <a:spLocks noChangeShapeType="1"/>
                </p:cNvSpPr>
                <p:nvPr/>
              </p:nvSpPr>
              <p:spPr bwMode="auto">
                <a:xfrm>
                  <a:off x="4427"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69" name="Line 669"/>
                <p:cNvSpPr>
                  <a:spLocks noChangeShapeType="1"/>
                </p:cNvSpPr>
                <p:nvPr/>
              </p:nvSpPr>
              <p:spPr bwMode="auto">
                <a:xfrm>
                  <a:off x="4483"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70" name="Line 670"/>
                <p:cNvSpPr>
                  <a:spLocks noChangeShapeType="1"/>
                </p:cNvSpPr>
                <p:nvPr/>
              </p:nvSpPr>
              <p:spPr bwMode="auto">
                <a:xfrm>
                  <a:off x="4538"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809" name="Group 671"/>
            <p:cNvGrpSpPr>
              <a:grpSpLocks/>
            </p:cNvGrpSpPr>
            <p:nvPr/>
          </p:nvGrpSpPr>
          <p:grpSpPr bwMode="auto">
            <a:xfrm>
              <a:off x="3796" y="2347"/>
              <a:ext cx="415" cy="56"/>
              <a:chOff x="3796" y="2347"/>
              <a:chExt cx="415" cy="56"/>
            </a:xfrm>
          </p:grpSpPr>
          <p:sp>
            <p:nvSpPr>
              <p:cNvPr id="110355" name="Freeform 672"/>
              <p:cNvSpPr>
                <a:spLocks/>
              </p:cNvSpPr>
              <p:nvPr/>
            </p:nvSpPr>
            <p:spPr bwMode="auto">
              <a:xfrm>
                <a:off x="4099"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10356" name="Group 673"/>
              <p:cNvGrpSpPr>
                <a:grpSpLocks/>
              </p:cNvGrpSpPr>
              <p:nvPr/>
            </p:nvGrpSpPr>
            <p:grpSpPr bwMode="auto">
              <a:xfrm>
                <a:off x="3796" y="2371"/>
                <a:ext cx="295" cy="1"/>
                <a:chOff x="3796" y="2371"/>
                <a:chExt cx="295" cy="1"/>
              </a:xfrm>
            </p:grpSpPr>
            <p:sp>
              <p:nvSpPr>
                <p:cNvPr id="110357" name="Line 674"/>
                <p:cNvSpPr>
                  <a:spLocks noChangeShapeType="1"/>
                </p:cNvSpPr>
                <p:nvPr/>
              </p:nvSpPr>
              <p:spPr bwMode="auto">
                <a:xfrm>
                  <a:off x="379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58" name="Line 675"/>
                <p:cNvSpPr>
                  <a:spLocks noChangeShapeType="1"/>
                </p:cNvSpPr>
                <p:nvPr/>
              </p:nvSpPr>
              <p:spPr bwMode="auto">
                <a:xfrm>
                  <a:off x="3852"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59" name="Line 676"/>
                <p:cNvSpPr>
                  <a:spLocks noChangeShapeType="1"/>
                </p:cNvSpPr>
                <p:nvPr/>
              </p:nvSpPr>
              <p:spPr bwMode="auto">
                <a:xfrm>
                  <a:off x="3908"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60" name="Line 677"/>
                <p:cNvSpPr>
                  <a:spLocks noChangeShapeType="1"/>
                </p:cNvSpPr>
                <p:nvPr/>
              </p:nvSpPr>
              <p:spPr bwMode="auto">
                <a:xfrm>
                  <a:off x="396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61" name="Line 678"/>
                <p:cNvSpPr>
                  <a:spLocks noChangeShapeType="1"/>
                </p:cNvSpPr>
                <p:nvPr/>
              </p:nvSpPr>
              <p:spPr bwMode="auto">
                <a:xfrm>
                  <a:off x="401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62" name="Line 679"/>
                <p:cNvSpPr>
                  <a:spLocks noChangeShapeType="1"/>
                </p:cNvSpPr>
                <p:nvPr/>
              </p:nvSpPr>
              <p:spPr bwMode="auto">
                <a:xfrm>
                  <a:off x="4075"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810" name="Group 680"/>
            <p:cNvGrpSpPr>
              <a:grpSpLocks/>
            </p:cNvGrpSpPr>
            <p:nvPr/>
          </p:nvGrpSpPr>
          <p:grpSpPr bwMode="auto">
            <a:xfrm>
              <a:off x="3333" y="2339"/>
              <a:ext cx="415" cy="64"/>
              <a:chOff x="3333" y="2339"/>
              <a:chExt cx="415" cy="64"/>
            </a:xfrm>
          </p:grpSpPr>
          <p:sp>
            <p:nvSpPr>
              <p:cNvPr id="110347" name="Freeform 681"/>
              <p:cNvSpPr>
                <a:spLocks/>
              </p:cNvSpPr>
              <p:nvPr/>
            </p:nvSpPr>
            <p:spPr bwMode="auto">
              <a:xfrm>
                <a:off x="3636" y="2339"/>
                <a:ext cx="112" cy="64"/>
              </a:xfrm>
              <a:custGeom>
                <a:avLst/>
                <a:gdLst>
                  <a:gd name="T0" fmla="*/ 112 w 112"/>
                  <a:gd name="T1" fmla="*/ 32 h 64"/>
                  <a:gd name="T2" fmla="*/ 0 w 112"/>
                  <a:gd name="T3" fmla="*/ 64 h 64"/>
                  <a:gd name="T4" fmla="*/ 0 w 112"/>
                  <a:gd name="T5" fmla="*/ 32 h 64"/>
                  <a:gd name="T6" fmla="*/ 0 w 112"/>
                  <a:gd name="T7" fmla="*/ 0 h 64"/>
                  <a:gd name="T8" fmla="*/ 112 w 112"/>
                  <a:gd name="T9" fmla="*/ 32 h 64"/>
                  <a:gd name="T10" fmla="*/ 0 60000 65536"/>
                  <a:gd name="T11" fmla="*/ 0 60000 65536"/>
                  <a:gd name="T12" fmla="*/ 0 60000 65536"/>
                  <a:gd name="T13" fmla="*/ 0 60000 65536"/>
                  <a:gd name="T14" fmla="*/ 0 60000 65536"/>
                  <a:gd name="T15" fmla="*/ 0 w 112"/>
                  <a:gd name="T16" fmla="*/ 0 h 64"/>
                  <a:gd name="T17" fmla="*/ 112 w 112"/>
                  <a:gd name="T18" fmla="*/ 64 h 64"/>
                </a:gdLst>
                <a:ahLst/>
                <a:cxnLst>
                  <a:cxn ang="T10">
                    <a:pos x="T0" y="T1"/>
                  </a:cxn>
                  <a:cxn ang="T11">
                    <a:pos x="T2" y="T3"/>
                  </a:cxn>
                  <a:cxn ang="T12">
                    <a:pos x="T4" y="T5"/>
                  </a:cxn>
                  <a:cxn ang="T13">
                    <a:pos x="T6" y="T7"/>
                  </a:cxn>
                  <a:cxn ang="T14">
                    <a:pos x="T8" y="T9"/>
                  </a:cxn>
                </a:cxnLst>
                <a:rect l="T15" t="T16" r="T17" b="T18"/>
                <a:pathLst>
                  <a:path w="112" h="64">
                    <a:moveTo>
                      <a:pt x="112" y="32"/>
                    </a:moveTo>
                    <a:lnTo>
                      <a:pt x="0" y="64"/>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10348" name="Group 682"/>
              <p:cNvGrpSpPr>
                <a:grpSpLocks/>
              </p:cNvGrpSpPr>
              <p:nvPr/>
            </p:nvGrpSpPr>
            <p:grpSpPr bwMode="auto">
              <a:xfrm>
                <a:off x="3333" y="2371"/>
                <a:ext cx="295" cy="1"/>
                <a:chOff x="3333" y="2371"/>
                <a:chExt cx="295" cy="1"/>
              </a:xfrm>
            </p:grpSpPr>
            <p:sp>
              <p:nvSpPr>
                <p:cNvPr id="110349" name="Line 683"/>
                <p:cNvSpPr>
                  <a:spLocks noChangeShapeType="1"/>
                </p:cNvSpPr>
                <p:nvPr/>
              </p:nvSpPr>
              <p:spPr bwMode="auto">
                <a:xfrm>
                  <a:off x="333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50" name="Line 684"/>
                <p:cNvSpPr>
                  <a:spLocks noChangeShapeType="1"/>
                </p:cNvSpPr>
                <p:nvPr/>
              </p:nvSpPr>
              <p:spPr bwMode="auto">
                <a:xfrm>
                  <a:off x="338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51" name="Line 685"/>
                <p:cNvSpPr>
                  <a:spLocks noChangeShapeType="1"/>
                </p:cNvSpPr>
                <p:nvPr/>
              </p:nvSpPr>
              <p:spPr bwMode="auto">
                <a:xfrm>
                  <a:off x="3445"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52" name="Line 686"/>
                <p:cNvSpPr>
                  <a:spLocks noChangeShapeType="1"/>
                </p:cNvSpPr>
                <p:nvPr/>
              </p:nvSpPr>
              <p:spPr bwMode="auto">
                <a:xfrm>
                  <a:off x="3501"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53" name="Line 687"/>
                <p:cNvSpPr>
                  <a:spLocks noChangeShapeType="1"/>
                </p:cNvSpPr>
                <p:nvPr/>
              </p:nvSpPr>
              <p:spPr bwMode="auto">
                <a:xfrm>
                  <a:off x="355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54" name="Line 688"/>
                <p:cNvSpPr>
                  <a:spLocks noChangeShapeType="1"/>
                </p:cNvSpPr>
                <p:nvPr/>
              </p:nvSpPr>
              <p:spPr bwMode="auto">
                <a:xfrm>
                  <a:off x="3612"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811" name="Group 689"/>
            <p:cNvGrpSpPr>
              <a:grpSpLocks/>
            </p:cNvGrpSpPr>
            <p:nvPr/>
          </p:nvGrpSpPr>
          <p:grpSpPr bwMode="auto">
            <a:xfrm>
              <a:off x="3325" y="2650"/>
              <a:ext cx="415" cy="56"/>
              <a:chOff x="3325" y="2650"/>
              <a:chExt cx="415" cy="56"/>
            </a:xfrm>
          </p:grpSpPr>
          <p:sp>
            <p:nvSpPr>
              <p:cNvPr id="110339" name="Freeform 690"/>
              <p:cNvSpPr>
                <a:spLocks/>
              </p:cNvSpPr>
              <p:nvPr/>
            </p:nvSpPr>
            <p:spPr bwMode="auto">
              <a:xfrm>
                <a:off x="3628"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10340" name="Group 691"/>
              <p:cNvGrpSpPr>
                <a:grpSpLocks/>
              </p:cNvGrpSpPr>
              <p:nvPr/>
            </p:nvGrpSpPr>
            <p:grpSpPr bwMode="auto">
              <a:xfrm>
                <a:off x="3325" y="2674"/>
                <a:ext cx="295" cy="1"/>
                <a:chOff x="3325" y="2674"/>
                <a:chExt cx="295" cy="1"/>
              </a:xfrm>
            </p:grpSpPr>
            <p:sp>
              <p:nvSpPr>
                <p:cNvPr id="110341" name="Line 692"/>
                <p:cNvSpPr>
                  <a:spLocks noChangeShapeType="1"/>
                </p:cNvSpPr>
                <p:nvPr/>
              </p:nvSpPr>
              <p:spPr bwMode="auto">
                <a:xfrm>
                  <a:off x="332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42" name="Line 693"/>
                <p:cNvSpPr>
                  <a:spLocks noChangeShapeType="1"/>
                </p:cNvSpPr>
                <p:nvPr/>
              </p:nvSpPr>
              <p:spPr bwMode="auto">
                <a:xfrm>
                  <a:off x="338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43" name="Line 694"/>
                <p:cNvSpPr>
                  <a:spLocks noChangeShapeType="1"/>
                </p:cNvSpPr>
                <p:nvPr/>
              </p:nvSpPr>
              <p:spPr bwMode="auto">
                <a:xfrm>
                  <a:off x="3437"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44" name="Line 695"/>
                <p:cNvSpPr>
                  <a:spLocks noChangeShapeType="1"/>
                </p:cNvSpPr>
                <p:nvPr/>
              </p:nvSpPr>
              <p:spPr bwMode="auto">
                <a:xfrm>
                  <a:off x="3493" y="2674"/>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45" name="Line 696"/>
                <p:cNvSpPr>
                  <a:spLocks noChangeShapeType="1"/>
                </p:cNvSpPr>
                <p:nvPr/>
              </p:nvSpPr>
              <p:spPr bwMode="auto">
                <a:xfrm>
                  <a:off x="354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46" name="Line 697"/>
                <p:cNvSpPr>
                  <a:spLocks noChangeShapeType="1"/>
                </p:cNvSpPr>
                <p:nvPr/>
              </p:nvSpPr>
              <p:spPr bwMode="auto">
                <a:xfrm>
                  <a:off x="3604"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812" name="Group 698"/>
            <p:cNvGrpSpPr>
              <a:grpSpLocks/>
            </p:cNvGrpSpPr>
            <p:nvPr/>
          </p:nvGrpSpPr>
          <p:grpSpPr bwMode="auto">
            <a:xfrm>
              <a:off x="3788" y="2650"/>
              <a:ext cx="415" cy="56"/>
              <a:chOff x="3788" y="2650"/>
              <a:chExt cx="415" cy="56"/>
            </a:xfrm>
          </p:grpSpPr>
          <p:sp>
            <p:nvSpPr>
              <p:cNvPr id="110331" name="Freeform 699"/>
              <p:cNvSpPr>
                <a:spLocks/>
              </p:cNvSpPr>
              <p:nvPr/>
            </p:nvSpPr>
            <p:spPr bwMode="auto">
              <a:xfrm>
                <a:off x="4091"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10332" name="Group 700"/>
              <p:cNvGrpSpPr>
                <a:grpSpLocks/>
              </p:cNvGrpSpPr>
              <p:nvPr/>
            </p:nvGrpSpPr>
            <p:grpSpPr bwMode="auto">
              <a:xfrm>
                <a:off x="3788" y="2674"/>
                <a:ext cx="295" cy="1"/>
                <a:chOff x="3788" y="2674"/>
                <a:chExt cx="295" cy="1"/>
              </a:xfrm>
            </p:grpSpPr>
            <p:sp>
              <p:nvSpPr>
                <p:cNvPr id="110333" name="Line 701"/>
                <p:cNvSpPr>
                  <a:spLocks noChangeShapeType="1"/>
                </p:cNvSpPr>
                <p:nvPr/>
              </p:nvSpPr>
              <p:spPr bwMode="auto">
                <a:xfrm>
                  <a:off x="378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34" name="Line 702"/>
                <p:cNvSpPr>
                  <a:spLocks noChangeShapeType="1"/>
                </p:cNvSpPr>
                <p:nvPr/>
              </p:nvSpPr>
              <p:spPr bwMode="auto">
                <a:xfrm>
                  <a:off x="3844"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35" name="Line 703"/>
                <p:cNvSpPr>
                  <a:spLocks noChangeShapeType="1"/>
                </p:cNvSpPr>
                <p:nvPr/>
              </p:nvSpPr>
              <p:spPr bwMode="auto">
                <a:xfrm>
                  <a:off x="3900"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36" name="Line 704"/>
                <p:cNvSpPr>
                  <a:spLocks noChangeShapeType="1"/>
                </p:cNvSpPr>
                <p:nvPr/>
              </p:nvSpPr>
              <p:spPr bwMode="auto">
                <a:xfrm>
                  <a:off x="395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37" name="Line 705"/>
                <p:cNvSpPr>
                  <a:spLocks noChangeShapeType="1"/>
                </p:cNvSpPr>
                <p:nvPr/>
              </p:nvSpPr>
              <p:spPr bwMode="auto">
                <a:xfrm>
                  <a:off x="401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38" name="Line 706"/>
                <p:cNvSpPr>
                  <a:spLocks noChangeShapeType="1"/>
                </p:cNvSpPr>
                <p:nvPr/>
              </p:nvSpPr>
              <p:spPr bwMode="auto">
                <a:xfrm>
                  <a:off x="4067"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813" name="Group 707"/>
            <p:cNvGrpSpPr>
              <a:grpSpLocks/>
            </p:cNvGrpSpPr>
            <p:nvPr/>
          </p:nvGrpSpPr>
          <p:grpSpPr bwMode="auto">
            <a:xfrm>
              <a:off x="3325" y="2953"/>
              <a:ext cx="415" cy="56"/>
              <a:chOff x="3325" y="2953"/>
              <a:chExt cx="415" cy="56"/>
            </a:xfrm>
          </p:grpSpPr>
          <p:sp>
            <p:nvSpPr>
              <p:cNvPr id="110323" name="Freeform 708"/>
              <p:cNvSpPr>
                <a:spLocks/>
              </p:cNvSpPr>
              <p:nvPr/>
            </p:nvSpPr>
            <p:spPr bwMode="auto">
              <a:xfrm>
                <a:off x="3628"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10324" name="Group 709"/>
              <p:cNvGrpSpPr>
                <a:grpSpLocks/>
              </p:cNvGrpSpPr>
              <p:nvPr/>
            </p:nvGrpSpPr>
            <p:grpSpPr bwMode="auto">
              <a:xfrm>
                <a:off x="3325" y="2985"/>
                <a:ext cx="295" cy="1"/>
                <a:chOff x="3325" y="2985"/>
                <a:chExt cx="295" cy="1"/>
              </a:xfrm>
            </p:grpSpPr>
            <p:sp>
              <p:nvSpPr>
                <p:cNvPr id="110325" name="Line 710"/>
                <p:cNvSpPr>
                  <a:spLocks noChangeShapeType="1"/>
                </p:cNvSpPr>
                <p:nvPr/>
              </p:nvSpPr>
              <p:spPr bwMode="auto">
                <a:xfrm>
                  <a:off x="332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26" name="Line 711"/>
                <p:cNvSpPr>
                  <a:spLocks noChangeShapeType="1"/>
                </p:cNvSpPr>
                <p:nvPr/>
              </p:nvSpPr>
              <p:spPr bwMode="auto">
                <a:xfrm>
                  <a:off x="338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27" name="Line 712"/>
                <p:cNvSpPr>
                  <a:spLocks noChangeShapeType="1"/>
                </p:cNvSpPr>
                <p:nvPr/>
              </p:nvSpPr>
              <p:spPr bwMode="auto">
                <a:xfrm>
                  <a:off x="3437"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28" name="Line 713"/>
                <p:cNvSpPr>
                  <a:spLocks noChangeShapeType="1"/>
                </p:cNvSpPr>
                <p:nvPr/>
              </p:nvSpPr>
              <p:spPr bwMode="auto">
                <a:xfrm>
                  <a:off x="3493" y="2985"/>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29" name="Line 714"/>
                <p:cNvSpPr>
                  <a:spLocks noChangeShapeType="1"/>
                </p:cNvSpPr>
                <p:nvPr/>
              </p:nvSpPr>
              <p:spPr bwMode="auto">
                <a:xfrm>
                  <a:off x="354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30" name="Line 715"/>
                <p:cNvSpPr>
                  <a:spLocks noChangeShapeType="1"/>
                </p:cNvSpPr>
                <p:nvPr/>
              </p:nvSpPr>
              <p:spPr bwMode="auto">
                <a:xfrm>
                  <a:off x="3604"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814" name="Group 716"/>
            <p:cNvGrpSpPr>
              <a:grpSpLocks/>
            </p:cNvGrpSpPr>
            <p:nvPr/>
          </p:nvGrpSpPr>
          <p:grpSpPr bwMode="auto">
            <a:xfrm>
              <a:off x="3788" y="2953"/>
              <a:ext cx="415" cy="56"/>
              <a:chOff x="3788" y="2953"/>
              <a:chExt cx="415" cy="56"/>
            </a:xfrm>
          </p:grpSpPr>
          <p:sp>
            <p:nvSpPr>
              <p:cNvPr id="110315" name="Freeform 717"/>
              <p:cNvSpPr>
                <a:spLocks/>
              </p:cNvSpPr>
              <p:nvPr/>
            </p:nvSpPr>
            <p:spPr bwMode="auto">
              <a:xfrm>
                <a:off x="4091"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10316" name="Group 718"/>
              <p:cNvGrpSpPr>
                <a:grpSpLocks/>
              </p:cNvGrpSpPr>
              <p:nvPr/>
            </p:nvGrpSpPr>
            <p:grpSpPr bwMode="auto">
              <a:xfrm>
                <a:off x="3788" y="2985"/>
                <a:ext cx="295" cy="1"/>
                <a:chOff x="3788" y="2985"/>
                <a:chExt cx="295" cy="1"/>
              </a:xfrm>
            </p:grpSpPr>
            <p:sp>
              <p:nvSpPr>
                <p:cNvPr id="110317" name="Line 719"/>
                <p:cNvSpPr>
                  <a:spLocks noChangeShapeType="1"/>
                </p:cNvSpPr>
                <p:nvPr/>
              </p:nvSpPr>
              <p:spPr bwMode="auto">
                <a:xfrm>
                  <a:off x="378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18" name="Line 720"/>
                <p:cNvSpPr>
                  <a:spLocks noChangeShapeType="1"/>
                </p:cNvSpPr>
                <p:nvPr/>
              </p:nvSpPr>
              <p:spPr bwMode="auto">
                <a:xfrm>
                  <a:off x="3844"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19" name="Line 721"/>
                <p:cNvSpPr>
                  <a:spLocks noChangeShapeType="1"/>
                </p:cNvSpPr>
                <p:nvPr/>
              </p:nvSpPr>
              <p:spPr bwMode="auto">
                <a:xfrm>
                  <a:off x="3900"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20" name="Line 722"/>
                <p:cNvSpPr>
                  <a:spLocks noChangeShapeType="1"/>
                </p:cNvSpPr>
                <p:nvPr/>
              </p:nvSpPr>
              <p:spPr bwMode="auto">
                <a:xfrm>
                  <a:off x="395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21" name="Line 723"/>
                <p:cNvSpPr>
                  <a:spLocks noChangeShapeType="1"/>
                </p:cNvSpPr>
                <p:nvPr/>
              </p:nvSpPr>
              <p:spPr bwMode="auto">
                <a:xfrm>
                  <a:off x="401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22" name="Line 724"/>
                <p:cNvSpPr>
                  <a:spLocks noChangeShapeType="1"/>
                </p:cNvSpPr>
                <p:nvPr/>
              </p:nvSpPr>
              <p:spPr bwMode="auto">
                <a:xfrm>
                  <a:off x="4067"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815" name="Group 725"/>
            <p:cNvGrpSpPr>
              <a:grpSpLocks/>
            </p:cNvGrpSpPr>
            <p:nvPr/>
          </p:nvGrpSpPr>
          <p:grpSpPr bwMode="auto">
            <a:xfrm>
              <a:off x="4251" y="2953"/>
              <a:ext cx="415" cy="56"/>
              <a:chOff x="4251" y="2953"/>
              <a:chExt cx="415" cy="56"/>
            </a:xfrm>
          </p:grpSpPr>
          <p:sp>
            <p:nvSpPr>
              <p:cNvPr id="110307" name="Freeform 726"/>
              <p:cNvSpPr>
                <a:spLocks/>
              </p:cNvSpPr>
              <p:nvPr/>
            </p:nvSpPr>
            <p:spPr bwMode="auto">
              <a:xfrm>
                <a:off x="4554"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10308" name="Group 727"/>
              <p:cNvGrpSpPr>
                <a:grpSpLocks/>
              </p:cNvGrpSpPr>
              <p:nvPr/>
            </p:nvGrpSpPr>
            <p:grpSpPr bwMode="auto">
              <a:xfrm>
                <a:off x="4251" y="2985"/>
                <a:ext cx="295" cy="1"/>
                <a:chOff x="4251" y="2985"/>
                <a:chExt cx="295" cy="1"/>
              </a:xfrm>
            </p:grpSpPr>
            <p:sp>
              <p:nvSpPr>
                <p:cNvPr id="110309" name="Line 728"/>
                <p:cNvSpPr>
                  <a:spLocks noChangeShapeType="1"/>
                </p:cNvSpPr>
                <p:nvPr/>
              </p:nvSpPr>
              <p:spPr bwMode="auto">
                <a:xfrm>
                  <a:off x="425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10" name="Line 729"/>
                <p:cNvSpPr>
                  <a:spLocks noChangeShapeType="1"/>
                </p:cNvSpPr>
                <p:nvPr/>
              </p:nvSpPr>
              <p:spPr bwMode="auto">
                <a:xfrm>
                  <a:off x="4307"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11" name="Line 730"/>
                <p:cNvSpPr>
                  <a:spLocks noChangeShapeType="1"/>
                </p:cNvSpPr>
                <p:nvPr/>
              </p:nvSpPr>
              <p:spPr bwMode="auto">
                <a:xfrm>
                  <a:off x="4363"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12" name="Line 731"/>
                <p:cNvSpPr>
                  <a:spLocks noChangeShapeType="1"/>
                </p:cNvSpPr>
                <p:nvPr/>
              </p:nvSpPr>
              <p:spPr bwMode="auto">
                <a:xfrm>
                  <a:off x="441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13" name="Line 732"/>
                <p:cNvSpPr>
                  <a:spLocks noChangeShapeType="1"/>
                </p:cNvSpPr>
                <p:nvPr/>
              </p:nvSpPr>
              <p:spPr bwMode="auto">
                <a:xfrm>
                  <a:off x="447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14" name="Line 733"/>
                <p:cNvSpPr>
                  <a:spLocks noChangeShapeType="1"/>
                </p:cNvSpPr>
                <p:nvPr/>
              </p:nvSpPr>
              <p:spPr bwMode="auto">
                <a:xfrm>
                  <a:off x="4530"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816" name="Group 734"/>
            <p:cNvGrpSpPr>
              <a:grpSpLocks/>
            </p:cNvGrpSpPr>
            <p:nvPr/>
          </p:nvGrpSpPr>
          <p:grpSpPr bwMode="auto">
            <a:xfrm>
              <a:off x="4674" y="1741"/>
              <a:ext cx="40" cy="1260"/>
              <a:chOff x="4674" y="1741"/>
              <a:chExt cx="40" cy="1260"/>
            </a:xfrm>
          </p:grpSpPr>
          <p:sp>
            <p:nvSpPr>
              <p:cNvPr id="110297" name="Oval 735"/>
              <p:cNvSpPr>
                <a:spLocks noChangeArrowheads="1"/>
              </p:cNvSpPr>
              <p:nvPr/>
            </p:nvSpPr>
            <p:spPr bwMode="auto">
              <a:xfrm>
                <a:off x="4674" y="1741"/>
                <a:ext cx="32" cy="40"/>
              </a:xfrm>
              <a:prstGeom prst="ellipse">
                <a:avLst/>
              </a:prstGeom>
              <a:solidFill>
                <a:schemeClr val="bg2"/>
              </a:solidFill>
              <a:ln w="9525">
                <a:solidFill>
                  <a:schemeClr val="bg2"/>
                </a:solidFill>
                <a:round/>
                <a:headEnd/>
                <a:tailEnd/>
              </a:ln>
            </p:spPr>
            <p:txBody>
              <a:bodyPr/>
              <a:lstStyle/>
              <a:p>
                <a:endParaRPr lang="en-US"/>
              </a:p>
            </p:txBody>
          </p:sp>
          <p:sp>
            <p:nvSpPr>
              <p:cNvPr id="110298" name="Oval 736"/>
              <p:cNvSpPr>
                <a:spLocks noChangeArrowheads="1"/>
              </p:cNvSpPr>
              <p:nvPr/>
            </p:nvSpPr>
            <p:spPr bwMode="auto">
              <a:xfrm>
                <a:off x="4674" y="1741"/>
                <a:ext cx="32" cy="40"/>
              </a:xfrm>
              <a:prstGeom prst="ellipse">
                <a:avLst/>
              </a:prstGeom>
              <a:solidFill>
                <a:schemeClr val="bg2"/>
              </a:solidFill>
              <a:ln w="25400">
                <a:solidFill>
                  <a:schemeClr val="bg2"/>
                </a:solidFill>
                <a:round/>
                <a:headEnd/>
                <a:tailEnd/>
              </a:ln>
            </p:spPr>
            <p:txBody>
              <a:bodyPr/>
              <a:lstStyle/>
              <a:p>
                <a:endParaRPr lang="en-US"/>
              </a:p>
            </p:txBody>
          </p:sp>
          <p:sp>
            <p:nvSpPr>
              <p:cNvPr id="110299" name="Oval 737"/>
              <p:cNvSpPr>
                <a:spLocks noChangeArrowheads="1"/>
              </p:cNvSpPr>
              <p:nvPr/>
            </p:nvSpPr>
            <p:spPr bwMode="auto">
              <a:xfrm>
                <a:off x="4682" y="2044"/>
                <a:ext cx="32" cy="40"/>
              </a:xfrm>
              <a:prstGeom prst="ellipse">
                <a:avLst/>
              </a:prstGeom>
              <a:solidFill>
                <a:schemeClr val="bg2"/>
              </a:solidFill>
              <a:ln w="9525">
                <a:solidFill>
                  <a:schemeClr val="bg2"/>
                </a:solidFill>
                <a:round/>
                <a:headEnd/>
                <a:tailEnd/>
              </a:ln>
            </p:spPr>
            <p:txBody>
              <a:bodyPr/>
              <a:lstStyle/>
              <a:p>
                <a:endParaRPr lang="en-US"/>
              </a:p>
            </p:txBody>
          </p:sp>
          <p:sp>
            <p:nvSpPr>
              <p:cNvPr id="110300" name="Oval 738"/>
              <p:cNvSpPr>
                <a:spLocks noChangeArrowheads="1"/>
              </p:cNvSpPr>
              <p:nvPr/>
            </p:nvSpPr>
            <p:spPr bwMode="auto">
              <a:xfrm>
                <a:off x="4682" y="2044"/>
                <a:ext cx="32" cy="40"/>
              </a:xfrm>
              <a:prstGeom prst="ellipse">
                <a:avLst/>
              </a:prstGeom>
              <a:solidFill>
                <a:schemeClr val="bg2"/>
              </a:solidFill>
              <a:ln w="25400">
                <a:solidFill>
                  <a:schemeClr val="bg2"/>
                </a:solidFill>
                <a:round/>
                <a:headEnd/>
                <a:tailEnd/>
              </a:ln>
            </p:spPr>
            <p:txBody>
              <a:bodyPr/>
              <a:lstStyle/>
              <a:p>
                <a:endParaRPr lang="en-US"/>
              </a:p>
            </p:txBody>
          </p:sp>
          <p:sp>
            <p:nvSpPr>
              <p:cNvPr id="110301" name="Oval 739"/>
              <p:cNvSpPr>
                <a:spLocks noChangeArrowheads="1"/>
              </p:cNvSpPr>
              <p:nvPr/>
            </p:nvSpPr>
            <p:spPr bwMode="auto">
              <a:xfrm>
                <a:off x="4682" y="2355"/>
                <a:ext cx="32" cy="32"/>
              </a:xfrm>
              <a:prstGeom prst="ellipse">
                <a:avLst/>
              </a:prstGeom>
              <a:solidFill>
                <a:schemeClr val="bg2"/>
              </a:solidFill>
              <a:ln w="9525">
                <a:solidFill>
                  <a:schemeClr val="bg2"/>
                </a:solidFill>
                <a:round/>
                <a:headEnd/>
                <a:tailEnd/>
              </a:ln>
            </p:spPr>
            <p:txBody>
              <a:bodyPr/>
              <a:lstStyle/>
              <a:p>
                <a:endParaRPr lang="en-US"/>
              </a:p>
            </p:txBody>
          </p:sp>
          <p:sp>
            <p:nvSpPr>
              <p:cNvPr id="110302" name="Oval 740"/>
              <p:cNvSpPr>
                <a:spLocks noChangeArrowheads="1"/>
              </p:cNvSpPr>
              <p:nvPr/>
            </p:nvSpPr>
            <p:spPr bwMode="auto">
              <a:xfrm>
                <a:off x="4682"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10303" name="Oval 741"/>
              <p:cNvSpPr>
                <a:spLocks noChangeArrowheads="1"/>
              </p:cNvSpPr>
              <p:nvPr/>
            </p:nvSpPr>
            <p:spPr bwMode="auto">
              <a:xfrm>
                <a:off x="4674" y="2658"/>
                <a:ext cx="32" cy="40"/>
              </a:xfrm>
              <a:prstGeom prst="ellipse">
                <a:avLst/>
              </a:prstGeom>
              <a:solidFill>
                <a:schemeClr val="bg2"/>
              </a:solidFill>
              <a:ln w="9525">
                <a:solidFill>
                  <a:schemeClr val="bg2"/>
                </a:solidFill>
                <a:round/>
                <a:headEnd/>
                <a:tailEnd/>
              </a:ln>
            </p:spPr>
            <p:txBody>
              <a:bodyPr/>
              <a:lstStyle/>
              <a:p>
                <a:endParaRPr lang="en-US"/>
              </a:p>
            </p:txBody>
          </p:sp>
          <p:sp>
            <p:nvSpPr>
              <p:cNvPr id="110304" name="Oval 742"/>
              <p:cNvSpPr>
                <a:spLocks noChangeArrowheads="1"/>
              </p:cNvSpPr>
              <p:nvPr/>
            </p:nvSpPr>
            <p:spPr bwMode="auto">
              <a:xfrm>
                <a:off x="4674" y="2658"/>
                <a:ext cx="32" cy="40"/>
              </a:xfrm>
              <a:prstGeom prst="ellipse">
                <a:avLst/>
              </a:prstGeom>
              <a:solidFill>
                <a:schemeClr val="bg2"/>
              </a:solidFill>
              <a:ln w="25400">
                <a:solidFill>
                  <a:schemeClr val="bg2"/>
                </a:solidFill>
                <a:round/>
                <a:headEnd/>
                <a:tailEnd/>
              </a:ln>
            </p:spPr>
            <p:txBody>
              <a:bodyPr/>
              <a:lstStyle/>
              <a:p>
                <a:endParaRPr lang="en-US"/>
              </a:p>
            </p:txBody>
          </p:sp>
          <p:sp>
            <p:nvSpPr>
              <p:cNvPr id="110305" name="Oval 743"/>
              <p:cNvSpPr>
                <a:spLocks noChangeArrowheads="1"/>
              </p:cNvSpPr>
              <p:nvPr/>
            </p:nvSpPr>
            <p:spPr bwMode="auto">
              <a:xfrm>
                <a:off x="4674" y="2969"/>
                <a:ext cx="32" cy="32"/>
              </a:xfrm>
              <a:prstGeom prst="ellipse">
                <a:avLst/>
              </a:prstGeom>
              <a:solidFill>
                <a:schemeClr val="bg2"/>
              </a:solidFill>
              <a:ln w="9525">
                <a:solidFill>
                  <a:schemeClr val="bg2"/>
                </a:solidFill>
                <a:round/>
                <a:headEnd/>
                <a:tailEnd/>
              </a:ln>
            </p:spPr>
            <p:txBody>
              <a:bodyPr/>
              <a:lstStyle/>
              <a:p>
                <a:endParaRPr lang="en-US"/>
              </a:p>
            </p:txBody>
          </p:sp>
          <p:sp>
            <p:nvSpPr>
              <p:cNvPr id="110306" name="Oval 744"/>
              <p:cNvSpPr>
                <a:spLocks noChangeArrowheads="1"/>
              </p:cNvSpPr>
              <p:nvPr/>
            </p:nvSpPr>
            <p:spPr bwMode="auto">
              <a:xfrm>
                <a:off x="4674"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09817" name="Group 745"/>
            <p:cNvGrpSpPr>
              <a:grpSpLocks/>
            </p:cNvGrpSpPr>
            <p:nvPr/>
          </p:nvGrpSpPr>
          <p:grpSpPr bwMode="auto">
            <a:xfrm>
              <a:off x="3740" y="3272"/>
              <a:ext cx="40" cy="343"/>
              <a:chOff x="3740" y="3272"/>
              <a:chExt cx="40" cy="343"/>
            </a:xfrm>
          </p:grpSpPr>
          <p:sp>
            <p:nvSpPr>
              <p:cNvPr id="110293" name="Oval 746"/>
              <p:cNvSpPr>
                <a:spLocks noChangeArrowheads="1"/>
              </p:cNvSpPr>
              <p:nvPr/>
            </p:nvSpPr>
            <p:spPr bwMode="auto">
              <a:xfrm>
                <a:off x="3740" y="3272"/>
                <a:ext cx="40" cy="32"/>
              </a:xfrm>
              <a:prstGeom prst="ellipse">
                <a:avLst/>
              </a:prstGeom>
              <a:solidFill>
                <a:schemeClr val="bg2"/>
              </a:solidFill>
              <a:ln w="9525">
                <a:solidFill>
                  <a:schemeClr val="bg2"/>
                </a:solidFill>
                <a:round/>
                <a:headEnd/>
                <a:tailEnd/>
              </a:ln>
            </p:spPr>
            <p:txBody>
              <a:bodyPr/>
              <a:lstStyle/>
              <a:p>
                <a:endParaRPr lang="en-US"/>
              </a:p>
            </p:txBody>
          </p:sp>
          <p:sp>
            <p:nvSpPr>
              <p:cNvPr id="110294" name="Oval 747"/>
              <p:cNvSpPr>
                <a:spLocks noChangeArrowheads="1"/>
              </p:cNvSpPr>
              <p:nvPr/>
            </p:nvSpPr>
            <p:spPr bwMode="auto">
              <a:xfrm>
                <a:off x="3740"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10295" name="Oval 748"/>
              <p:cNvSpPr>
                <a:spLocks noChangeArrowheads="1"/>
              </p:cNvSpPr>
              <p:nvPr/>
            </p:nvSpPr>
            <p:spPr bwMode="auto">
              <a:xfrm>
                <a:off x="3740" y="3575"/>
                <a:ext cx="40" cy="40"/>
              </a:xfrm>
              <a:prstGeom prst="ellipse">
                <a:avLst/>
              </a:prstGeom>
              <a:solidFill>
                <a:schemeClr val="bg2"/>
              </a:solidFill>
              <a:ln w="9525">
                <a:solidFill>
                  <a:schemeClr val="bg2"/>
                </a:solidFill>
                <a:round/>
                <a:headEnd/>
                <a:tailEnd/>
              </a:ln>
            </p:spPr>
            <p:txBody>
              <a:bodyPr/>
              <a:lstStyle/>
              <a:p>
                <a:endParaRPr lang="en-US"/>
              </a:p>
            </p:txBody>
          </p:sp>
          <p:sp>
            <p:nvSpPr>
              <p:cNvPr id="110296" name="Oval 749"/>
              <p:cNvSpPr>
                <a:spLocks noChangeArrowheads="1"/>
              </p:cNvSpPr>
              <p:nvPr/>
            </p:nvSpPr>
            <p:spPr bwMode="auto">
              <a:xfrm>
                <a:off x="3740" y="3575"/>
                <a:ext cx="40" cy="40"/>
              </a:xfrm>
              <a:prstGeom prst="ellipse">
                <a:avLst/>
              </a:prstGeom>
              <a:solidFill>
                <a:schemeClr val="bg2"/>
              </a:solidFill>
              <a:ln w="25400">
                <a:solidFill>
                  <a:schemeClr val="bg2"/>
                </a:solidFill>
                <a:round/>
                <a:headEnd/>
                <a:tailEnd/>
              </a:ln>
            </p:spPr>
            <p:txBody>
              <a:bodyPr/>
              <a:lstStyle/>
              <a:p>
                <a:endParaRPr lang="en-US"/>
              </a:p>
            </p:txBody>
          </p:sp>
        </p:grpSp>
        <p:grpSp>
          <p:nvGrpSpPr>
            <p:cNvPr id="109818" name="Group 750"/>
            <p:cNvGrpSpPr>
              <a:grpSpLocks/>
            </p:cNvGrpSpPr>
            <p:nvPr/>
          </p:nvGrpSpPr>
          <p:grpSpPr bwMode="auto">
            <a:xfrm>
              <a:off x="3285" y="3272"/>
              <a:ext cx="32" cy="343"/>
              <a:chOff x="3285" y="3272"/>
              <a:chExt cx="32" cy="343"/>
            </a:xfrm>
          </p:grpSpPr>
          <p:sp>
            <p:nvSpPr>
              <p:cNvPr id="110289" name="Oval 751"/>
              <p:cNvSpPr>
                <a:spLocks noChangeArrowheads="1"/>
              </p:cNvSpPr>
              <p:nvPr/>
            </p:nvSpPr>
            <p:spPr bwMode="auto">
              <a:xfrm>
                <a:off x="3285" y="3272"/>
                <a:ext cx="32" cy="32"/>
              </a:xfrm>
              <a:prstGeom prst="ellipse">
                <a:avLst/>
              </a:prstGeom>
              <a:solidFill>
                <a:schemeClr val="bg2"/>
              </a:solidFill>
              <a:ln w="9525">
                <a:solidFill>
                  <a:schemeClr val="bg2"/>
                </a:solidFill>
                <a:round/>
                <a:headEnd/>
                <a:tailEnd/>
              </a:ln>
            </p:spPr>
            <p:txBody>
              <a:bodyPr/>
              <a:lstStyle/>
              <a:p>
                <a:endParaRPr lang="en-US"/>
              </a:p>
            </p:txBody>
          </p:sp>
          <p:sp>
            <p:nvSpPr>
              <p:cNvPr id="110290" name="Oval 752"/>
              <p:cNvSpPr>
                <a:spLocks noChangeArrowheads="1"/>
              </p:cNvSpPr>
              <p:nvPr/>
            </p:nvSpPr>
            <p:spPr bwMode="auto">
              <a:xfrm>
                <a:off x="3285"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10291" name="Oval 753"/>
              <p:cNvSpPr>
                <a:spLocks noChangeArrowheads="1"/>
              </p:cNvSpPr>
              <p:nvPr/>
            </p:nvSpPr>
            <p:spPr bwMode="auto">
              <a:xfrm>
                <a:off x="3285" y="3575"/>
                <a:ext cx="32" cy="40"/>
              </a:xfrm>
              <a:prstGeom prst="ellipse">
                <a:avLst/>
              </a:prstGeom>
              <a:solidFill>
                <a:schemeClr val="bg2"/>
              </a:solidFill>
              <a:ln w="9525">
                <a:solidFill>
                  <a:schemeClr val="bg2"/>
                </a:solidFill>
                <a:round/>
                <a:headEnd/>
                <a:tailEnd/>
              </a:ln>
            </p:spPr>
            <p:txBody>
              <a:bodyPr/>
              <a:lstStyle/>
              <a:p>
                <a:endParaRPr lang="en-US"/>
              </a:p>
            </p:txBody>
          </p:sp>
          <p:sp>
            <p:nvSpPr>
              <p:cNvPr id="110292" name="Oval 754"/>
              <p:cNvSpPr>
                <a:spLocks noChangeArrowheads="1"/>
              </p:cNvSpPr>
              <p:nvPr/>
            </p:nvSpPr>
            <p:spPr bwMode="auto">
              <a:xfrm>
                <a:off x="3285" y="3575"/>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09819" name="Group 755"/>
            <p:cNvGrpSpPr>
              <a:grpSpLocks/>
            </p:cNvGrpSpPr>
            <p:nvPr/>
          </p:nvGrpSpPr>
          <p:grpSpPr bwMode="auto">
            <a:xfrm>
              <a:off x="4203" y="3272"/>
              <a:ext cx="32" cy="343"/>
              <a:chOff x="4203" y="3272"/>
              <a:chExt cx="32" cy="343"/>
            </a:xfrm>
          </p:grpSpPr>
          <p:sp>
            <p:nvSpPr>
              <p:cNvPr id="110285" name="Oval 756"/>
              <p:cNvSpPr>
                <a:spLocks noChangeArrowheads="1"/>
              </p:cNvSpPr>
              <p:nvPr/>
            </p:nvSpPr>
            <p:spPr bwMode="auto">
              <a:xfrm>
                <a:off x="4203" y="3272"/>
                <a:ext cx="32" cy="32"/>
              </a:xfrm>
              <a:prstGeom prst="ellipse">
                <a:avLst/>
              </a:prstGeom>
              <a:solidFill>
                <a:schemeClr val="bg2"/>
              </a:solidFill>
              <a:ln w="9525">
                <a:solidFill>
                  <a:schemeClr val="bg2"/>
                </a:solidFill>
                <a:round/>
                <a:headEnd/>
                <a:tailEnd/>
              </a:ln>
            </p:spPr>
            <p:txBody>
              <a:bodyPr/>
              <a:lstStyle/>
              <a:p>
                <a:endParaRPr lang="en-US"/>
              </a:p>
            </p:txBody>
          </p:sp>
          <p:sp>
            <p:nvSpPr>
              <p:cNvPr id="110286" name="Oval 757"/>
              <p:cNvSpPr>
                <a:spLocks noChangeArrowheads="1"/>
              </p:cNvSpPr>
              <p:nvPr/>
            </p:nvSpPr>
            <p:spPr bwMode="auto">
              <a:xfrm>
                <a:off x="4203"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10287" name="Oval 758"/>
              <p:cNvSpPr>
                <a:spLocks noChangeArrowheads="1"/>
              </p:cNvSpPr>
              <p:nvPr/>
            </p:nvSpPr>
            <p:spPr bwMode="auto">
              <a:xfrm>
                <a:off x="4203" y="3575"/>
                <a:ext cx="32" cy="40"/>
              </a:xfrm>
              <a:prstGeom prst="ellipse">
                <a:avLst/>
              </a:prstGeom>
              <a:solidFill>
                <a:schemeClr val="bg2"/>
              </a:solidFill>
              <a:ln w="9525">
                <a:solidFill>
                  <a:schemeClr val="bg2"/>
                </a:solidFill>
                <a:round/>
                <a:headEnd/>
                <a:tailEnd/>
              </a:ln>
            </p:spPr>
            <p:txBody>
              <a:bodyPr/>
              <a:lstStyle/>
              <a:p>
                <a:endParaRPr lang="en-US"/>
              </a:p>
            </p:txBody>
          </p:sp>
          <p:sp>
            <p:nvSpPr>
              <p:cNvPr id="110288" name="Oval 759"/>
              <p:cNvSpPr>
                <a:spLocks noChangeArrowheads="1"/>
              </p:cNvSpPr>
              <p:nvPr/>
            </p:nvSpPr>
            <p:spPr bwMode="auto">
              <a:xfrm>
                <a:off x="4203" y="3575"/>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09820" name="Group 760"/>
            <p:cNvGrpSpPr>
              <a:grpSpLocks/>
            </p:cNvGrpSpPr>
            <p:nvPr/>
          </p:nvGrpSpPr>
          <p:grpSpPr bwMode="auto">
            <a:xfrm>
              <a:off x="4658" y="3272"/>
              <a:ext cx="32" cy="343"/>
              <a:chOff x="4658" y="3272"/>
              <a:chExt cx="32" cy="343"/>
            </a:xfrm>
          </p:grpSpPr>
          <p:sp>
            <p:nvSpPr>
              <p:cNvPr id="110281" name="Oval 761"/>
              <p:cNvSpPr>
                <a:spLocks noChangeArrowheads="1"/>
              </p:cNvSpPr>
              <p:nvPr/>
            </p:nvSpPr>
            <p:spPr bwMode="auto">
              <a:xfrm>
                <a:off x="4658" y="3272"/>
                <a:ext cx="32" cy="32"/>
              </a:xfrm>
              <a:prstGeom prst="ellipse">
                <a:avLst/>
              </a:prstGeom>
              <a:solidFill>
                <a:schemeClr val="bg2"/>
              </a:solidFill>
              <a:ln w="9525">
                <a:solidFill>
                  <a:schemeClr val="bg2"/>
                </a:solidFill>
                <a:round/>
                <a:headEnd/>
                <a:tailEnd/>
              </a:ln>
            </p:spPr>
            <p:txBody>
              <a:bodyPr/>
              <a:lstStyle/>
              <a:p>
                <a:endParaRPr lang="en-US"/>
              </a:p>
            </p:txBody>
          </p:sp>
          <p:sp>
            <p:nvSpPr>
              <p:cNvPr id="110282" name="Oval 762"/>
              <p:cNvSpPr>
                <a:spLocks noChangeArrowheads="1"/>
              </p:cNvSpPr>
              <p:nvPr/>
            </p:nvSpPr>
            <p:spPr bwMode="auto">
              <a:xfrm>
                <a:off x="4658"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10283" name="Oval 763"/>
              <p:cNvSpPr>
                <a:spLocks noChangeArrowheads="1"/>
              </p:cNvSpPr>
              <p:nvPr/>
            </p:nvSpPr>
            <p:spPr bwMode="auto">
              <a:xfrm>
                <a:off x="4658" y="3575"/>
                <a:ext cx="32" cy="40"/>
              </a:xfrm>
              <a:prstGeom prst="ellipse">
                <a:avLst/>
              </a:prstGeom>
              <a:solidFill>
                <a:schemeClr val="bg2"/>
              </a:solidFill>
              <a:ln w="9525">
                <a:solidFill>
                  <a:schemeClr val="bg2"/>
                </a:solidFill>
                <a:round/>
                <a:headEnd/>
                <a:tailEnd/>
              </a:ln>
            </p:spPr>
            <p:txBody>
              <a:bodyPr/>
              <a:lstStyle/>
              <a:p>
                <a:endParaRPr lang="en-US"/>
              </a:p>
            </p:txBody>
          </p:sp>
          <p:sp>
            <p:nvSpPr>
              <p:cNvPr id="110284" name="Oval 764"/>
              <p:cNvSpPr>
                <a:spLocks noChangeArrowheads="1"/>
              </p:cNvSpPr>
              <p:nvPr/>
            </p:nvSpPr>
            <p:spPr bwMode="auto">
              <a:xfrm>
                <a:off x="4658" y="3575"/>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09821" name="Group 765"/>
            <p:cNvGrpSpPr>
              <a:grpSpLocks/>
            </p:cNvGrpSpPr>
            <p:nvPr/>
          </p:nvGrpSpPr>
          <p:grpSpPr bwMode="auto">
            <a:xfrm>
              <a:off x="4251" y="2650"/>
              <a:ext cx="415" cy="56"/>
              <a:chOff x="4251" y="2650"/>
              <a:chExt cx="415" cy="56"/>
            </a:xfrm>
          </p:grpSpPr>
          <p:sp>
            <p:nvSpPr>
              <p:cNvPr id="110273" name="Freeform 766"/>
              <p:cNvSpPr>
                <a:spLocks/>
              </p:cNvSpPr>
              <p:nvPr/>
            </p:nvSpPr>
            <p:spPr bwMode="auto">
              <a:xfrm>
                <a:off x="4554"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10274" name="Group 767"/>
              <p:cNvGrpSpPr>
                <a:grpSpLocks/>
              </p:cNvGrpSpPr>
              <p:nvPr/>
            </p:nvGrpSpPr>
            <p:grpSpPr bwMode="auto">
              <a:xfrm>
                <a:off x="4251" y="2674"/>
                <a:ext cx="295" cy="1"/>
                <a:chOff x="4251" y="2674"/>
                <a:chExt cx="295" cy="1"/>
              </a:xfrm>
            </p:grpSpPr>
            <p:sp>
              <p:nvSpPr>
                <p:cNvPr id="110275" name="Line 768"/>
                <p:cNvSpPr>
                  <a:spLocks noChangeShapeType="1"/>
                </p:cNvSpPr>
                <p:nvPr/>
              </p:nvSpPr>
              <p:spPr bwMode="auto">
                <a:xfrm>
                  <a:off x="425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276" name="Line 769"/>
                <p:cNvSpPr>
                  <a:spLocks noChangeShapeType="1"/>
                </p:cNvSpPr>
                <p:nvPr/>
              </p:nvSpPr>
              <p:spPr bwMode="auto">
                <a:xfrm>
                  <a:off x="4307"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277" name="Line 770"/>
                <p:cNvSpPr>
                  <a:spLocks noChangeShapeType="1"/>
                </p:cNvSpPr>
                <p:nvPr/>
              </p:nvSpPr>
              <p:spPr bwMode="auto">
                <a:xfrm>
                  <a:off x="4363"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278" name="Line 771"/>
                <p:cNvSpPr>
                  <a:spLocks noChangeShapeType="1"/>
                </p:cNvSpPr>
                <p:nvPr/>
              </p:nvSpPr>
              <p:spPr bwMode="auto">
                <a:xfrm>
                  <a:off x="441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279" name="Line 772"/>
                <p:cNvSpPr>
                  <a:spLocks noChangeShapeType="1"/>
                </p:cNvSpPr>
                <p:nvPr/>
              </p:nvSpPr>
              <p:spPr bwMode="auto">
                <a:xfrm>
                  <a:off x="447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280" name="Line 773"/>
                <p:cNvSpPr>
                  <a:spLocks noChangeShapeType="1"/>
                </p:cNvSpPr>
                <p:nvPr/>
              </p:nvSpPr>
              <p:spPr bwMode="auto">
                <a:xfrm>
                  <a:off x="4530"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822" name="Group 774"/>
            <p:cNvGrpSpPr>
              <a:grpSpLocks/>
            </p:cNvGrpSpPr>
            <p:nvPr/>
          </p:nvGrpSpPr>
          <p:grpSpPr bwMode="auto">
            <a:xfrm>
              <a:off x="4251" y="1733"/>
              <a:ext cx="415" cy="56"/>
              <a:chOff x="4251" y="1733"/>
              <a:chExt cx="415" cy="56"/>
            </a:xfrm>
          </p:grpSpPr>
          <p:sp>
            <p:nvSpPr>
              <p:cNvPr id="110265" name="Freeform 775"/>
              <p:cNvSpPr>
                <a:spLocks/>
              </p:cNvSpPr>
              <p:nvPr/>
            </p:nvSpPr>
            <p:spPr bwMode="auto">
              <a:xfrm>
                <a:off x="4554"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10266" name="Group 776"/>
              <p:cNvGrpSpPr>
                <a:grpSpLocks/>
              </p:cNvGrpSpPr>
              <p:nvPr/>
            </p:nvGrpSpPr>
            <p:grpSpPr bwMode="auto">
              <a:xfrm>
                <a:off x="4251" y="1757"/>
                <a:ext cx="295" cy="1"/>
                <a:chOff x="4251" y="1757"/>
                <a:chExt cx="295" cy="1"/>
              </a:xfrm>
            </p:grpSpPr>
            <p:sp>
              <p:nvSpPr>
                <p:cNvPr id="110267" name="Line 777"/>
                <p:cNvSpPr>
                  <a:spLocks noChangeShapeType="1"/>
                </p:cNvSpPr>
                <p:nvPr/>
              </p:nvSpPr>
              <p:spPr bwMode="auto">
                <a:xfrm>
                  <a:off x="425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268" name="Line 778"/>
                <p:cNvSpPr>
                  <a:spLocks noChangeShapeType="1"/>
                </p:cNvSpPr>
                <p:nvPr/>
              </p:nvSpPr>
              <p:spPr bwMode="auto">
                <a:xfrm>
                  <a:off x="4307"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269" name="Line 779"/>
                <p:cNvSpPr>
                  <a:spLocks noChangeShapeType="1"/>
                </p:cNvSpPr>
                <p:nvPr/>
              </p:nvSpPr>
              <p:spPr bwMode="auto">
                <a:xfrm>
                  <a:off x="4363"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270" name="Line 780"/>
                <p:cNvSpPr>
                  <a:spLocks noChangeShapeType="1"/>
                </p:cNvSpPr>
                <p:nvPr/>
              </p:nvSpPr>
              <p:spPr bwMode="auto">
                <a:xfrm>
                  <a:off x="441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271" name="Line 781"/>
                <p:cNvSpPr>
                  <a:spLocks noChangeShapeType="1"/>
                </p:cNvSpPr>
                <p:nvPr/>
              </p:nvSpPr>
              <p:spPr bwMode="auto">
                <a:xfrm>
                  <a:off x="447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272" name="Line 782"/>
                <p:cNvSpPr>
                  <a:spLocks noChangeShapeType="1"/>
                </p:cNvSpPr>
                <p:nvPr/>
              </p:nvSpPr>
              <p:spPr bwMode="auto">
                <a:xfrm>
                  <a:off x="4530"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823" name="Group 783"/>
            <p:cNvGrpSpPr>
              <a:grpSpLocks/>
            </p:cNvGrpSpPr>
            <p:nvPr/>
          </p:nvGrpSpPr>
          <p:grpSpPr bwMode="auto">
            <a:xfrm>
              <a:off x="3325" y="3264"/>
              <a:ext cx="415" cy="56"/>
              <a:chOff x="3325" y="3264"/>
              <a:chExt cx="415" cy="56"/>
            </a:xfrm>
          </p:grpSpPr>
          <p:sp>
            <p:nvSpPr>
              <p:cNvPr id="110257" name="Freeform 784"/>
              <p:cNvSpPr>
                <a:spLocks/>
              </p:cNvSpPr>
              <p:nvPr/>
            </p:nvSpPr>
            <p:spPr bwMode="auto">
              <a:xfrm>
                <a:off x="3628" y="3264"/>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10258" name="Group 785"/>
              <p:cNvGrpSpPr>
                <a:grpSpLocks/>
              </p:cNvGrpSpPr>
              <p:nvPr/>
            </p:nvGrpSpPr>
            <p:grpSpPr bwMode="auto">
              <a:xfrm>
                <a:off x="3325" y="3288"/>
                <a:ext cx="295" cy="1"/>
                <a:chOff x="3325" y="3288"/>
                <a:chExt cx="295" cy="1"/>
              </a:xfrm>
            </p:grpSpPr>
            <p:sp>
              <p:nvSpPr>
                <p:cNvPr id="110259" name="Line 786"/>
                <p:cNvSpPr>
                  <a:spLocks noChangeShapeType="1"/>
                </p:cNvSpPr>
                <p:nvPr/>
              </p:nvSpPr>
              <p:spPr bwMode="auto">
                <a:xfrm>
                  <a:off x="332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260" name="Line 787"/>
                <p:cNvSpPr>
                  <a:spLocks noChangeShapeType="1"/>
                </p:cNvSpPr>
                <p:nvPr/>
              </p:nvSpPr>
              <p:spPr bwMode="auto">
                <a:xfrm>
                  <a:off x="338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261" name="Line 788"/>
                <p:cNvSpPr>
                  <a:spLocks noChangeShapeType="1"/>
                </p:cNvSpPr>
                <p:nvPr/>
              </p:nvSpPr>
              <p:spPr bwMode="auto">
                <a:xfrm>
                  <a:off x="3437"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262" name="Line 789"/>
                <p:cNvSpPr>
                  <a:spLocks noChangeShapeType="1"/>
                </p:cNvSpPr>
                <p:nvPr/>
              </p:nvSpPr>
              <p:spPr bwMode="auto">
                <a:xfrm>
                  <a:off x="3493" y="328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263" name="Line 790"/>
                <p:cNvSpPr>
                  <a:spLocks noChangeShapeType="1"/>
                </p:cNvSpPr>
                <p:nvPr/>
              </p:nvSpPr>
              <p:spPr bwMode="auto">
                <a:xfrm>
                  <a:off x="3548"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264" name="Line 791"/>
                <p:cNvSpPr>
                  <a:spLocks noChangeShapeType="1"/>
                </p:cNvSpPr>
                <p:nvPr/>
              </p:nvSpPr>
              <p:spPr bwMode="auto">
                <a:xfrm>
                  <a:off x="3604"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824" name="Group 792"/>
            <p:cNvGrpSpPr>
              <a:grpSpLocks/>
            </p:cNvGrpSpPr>
            <p:nvPr/>
          </p:nvGrpSpPr>
          <p:grpSpPr bwMode="auto">
            <a:xfrm>
              <a:off x="3780" y="3256"/>
              <a:ext cx="415" cy="56"/>
              <a:chOff x="3780" y="3256"/>
              <a:chExt cx="415" cy="56"/>
            </a:xfrm>
          </p:grpSpPr>
          <p:sp>
            <p:nvSpPr>
              <p:cNvPr id="110249" name="Freeform 793"/>
              <p:cNvSpPr>
                <a:spLocks/>
              </p:cNvSpPr>
              <p:nvPr/>
            </p:nvSpPr>
            <p:spPr bwMode="auto">
              <a:xfrm>
                <a:off x="4083"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10250" name="Group 794"/>
              <p:cNvGrpSpPr>
                <a:grpSpLocks/>
              </p:cNvGrpSpPr>
              <p:nvPr/>
            </p:nvGrpSpPr>
            <p:grpSpPr bwMode="auto">
              <a:xfrm>
                <a:off x="3780" y="3288"/>
                <a:ext cx="295" cy="1"/>
                <a:chOff x="3780" y="3288"/>
                <a:chExt cx="295" cy="1"/>
              </a:xfrm>
            </p:grpSpPr>
            <p:sp>
              <p:nvSpPr>
                <p:cNvPr id="110251" name="Line 795"/>
                <p:cNvSpPr>
                  <a:spLocks noChangeShapeType="1"/>
                </p:cNvSpPr>
                <p:nvPr/>
              </p:nvSpPr>
              <p:spPr bwMode="auto">
                <a:xfrm>
                  <a:off x="3780"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252" name="Line 796"/>
                <p:cNvSpPr>
                  <a:spLocks noChangeShapeType="1"/>
                </p:cNvSpPr>
                <p:nvPr/>
              </p:nvSpPr>
              <p:spPr bwMode="auto">
                <a:xfrm>
                  <a:off x="383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253" name="Line 797"/>
                <p:cNvSpPr>
                  <a:spLocks noChangeShapeType="1"/>
                </p:cNvSpPr>
                <p:nvPr/>
              </p:nvSpPr>
              <p:spPr bwMode="auto">
                <a:xfrm>
                  <a:off x="389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254" name="Line 798"/>
                <p:cNvSpPr>
                  <a:spLocks noChangeShapeType="1"/>
                </p:cNvSpPr>
                <p:nvPr/>
              </p:nvSpPr>
              <p:spPr bwMode="auto">
                <a:xfrm>
                  <a:off x="3948"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255" name="Line 799"/>
                <p:cNvSpPr>
                  <a:spLocks noChangeShapeType="1"/>
                </p:cNvSpPr>
                <p:nvPr/>
              </p:nvSpPr>
              <p:spPr bwMode="auto">
                <a:xfrm>
                  <a:off x="4004" y="328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256" name="Line 800"/>
                <p:cNvSpPr>
                  <a:spLocks noChangeShapeType="1"/>
                </p:cNvSpPr>
                <p:nvPr/>
              </p:nvSpPr>
              <p:spPr bwMode="auto">
                <a:xfrm>
                  <a:off x="4059"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825" name="Group 801"/>
            <p:cNvGrpSpPr>
              <a:grpSpLocks/>
            </p:cNvGrpSpPr>
            <p:nvPr/>
          </p:nvGrpSpPr>
          <p:grpSpPr bwMode="auto">
            <a:xfrm>
              <a:off x="4251" y="3256"/>
              <a:ext cx="415" cy="56"/>
              <a:chOff x="4251" y="3256"/>
              <a:chExt cx="415" cy="56"/>
            </a:xfrm>
          </p:grpSpPr>
          <p:sp>
            <p:nvSpPr>
              <p:cNvPr id="110241" name="Freeform 802"/>
              <p:cNvSpPr>
                <a:spLocks/>
              </p:cNvSpPr>
              <p:nvPr/>
            </p:nvSpPr>
            <p:spPr bwMode="auto">
              <a:xfrm>
                <a:off x="4554"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10242" name="Group 803"/>
              <p:cNvGrpSpPr>
                <a:grpSpLocks/>
              </p:cNvGrpSpPr>
              <p:nvPr/>
            </p:nvGrpSpPr>
            <p:grpSpPr bwMode="auto">
              <a:xfrm>
                <a:off x="4251" y="3288"/>
                <a:ext cx="295" cy="1"/>
                <a:chOff x="4251" y="3288"/>
                <a:chExt cx="295" cy="1"/>
              </a:xfrm>
            </p:grpSpPr>
            <p:sp>
              <p:nvSpPr>
                <p:cNvPr id="110243" name="Line 804"/>
                <p:cNvSpPr>
                  <a:spLocks noChangeShapeType="1"/>
                </p:cNvSpPr>
                <p:nvPr/>
              </p:nvSpPr>
              <p:spPr bwMode="auto">
                <a:xfrm>
                  <a:off x="425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244" name="Line 805"/>
                <p:cNvSpPr>
                  <a:spLocks noChangeShapeType="1"/>
                </p:cNvSpPr>
                <p:nvPr/>
              </p:nvSpPr>
              <p:spPr bwMode="auto">
                <a:xfrm>
                  <a:off x="4307"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245" name="Line 806"/>
                <p:cNvSpPr>
                  <a:spLocks noChangeShapeType="1"/>
                </p:cNvSpPr>
                <p:nvPr/>
              </p:nvSpPr>
              <p:spPr bwMode="auto">
                <a:xfrm>
                  <a:off x="4363"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246" name="Line 807"/>
                <p:cNvSpPr>
                  <a:spLocks noChangeShapeType="1"/>
                </p:cNvSpPr>
                <p:nvPr/>
              </p:nvSpPr>
              <p:spPr bwMode="auto">
                <a:xfrm>
                  <a:off x="4419"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247" name="Line 808"/>
                <p:cNvSpPr>
                  <a:spLocks noChangeShapeType="1"/>
                </p:cNvSpPr>
                <p:nvPr/>
              </p:nvSpPr>
              <p:spPr bwMode="auto">
                <a:xfrm>
                  <a:off x="447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248" name="Line 809"/>
                <p:cNvSpPr>
                  <a:spLocks noChangeShapeType="1"/>
                </p:cNvSpPr>
                <p:nvPr/>
              </p:nvSpPr>
              <p:spPr bwMode="auto">
                <a:xfrm>
                  <a:off x="4530"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826" name="Group 810"/>
            <p:cNvGrpSpPr>
              <a:grpSpLocks/>
            </p:cNvGrpSpPr>
            <p:nvPr/>
          </p:nvGrpSpPr>
          <p:grpSpPr bwMode="auto">
            <a:xfrm>
              <a:off x="3325" y="3567"/>
              <a:ext cx="415" cy="56"/>
              <a:chOff x="3325" y="3567"/>
              <a:chExt cx="415" cy="56"/>
            </a:xfrm>
          </p:grpSpPr>
          <p:sp>
            <p:nvSpPr>
              <p:cNvPr id="110233" name="Freeform 811"/>
              <p:cNvSpPr>
                <a:spLocks/>
              </p:cNvSpPr>
              <p:nvPr/>
            </p:nvSpPr>
            <p:spPr bwMode="auto">
              <a:xfrm>
                <a:off x="3628" y="3567"/>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10234" name="Group 812"/>
              <p:cNvGrpSpPr>
                <a:grpSpLocks/>
              </p:cNvGrpSpPr>
              <p:nvPr/>
            </p:nvGrpSpPr>
            <p:grpSpPr bwMode="auto">
              <a:xfrm>
                <a:off x="3325" y="3599"/>
                <a:ext cx="295" cy="1"/>
                <a:chOff x="3325" y="3599"/>
                <a:chExt cx="295" cy="1"/>
              </a:xfrm>
            </p:grpSpPr>
            <p:sp>
              <p:nvSpPr>
                <p:cNvPr id="110235" name="Line 813"/>
                <p:cNvSpPr>
                  <a:spLocks noChangeShapeType="1"/>
                </p:cNvSpPr>
                <p:nvPr/>
              </p:nvSpPr>
              <p:spPr bwMode="auto">
                <a:xfrm>
                  <a:off x="3325"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236" name="Line 814"/>
                <p:cNvSpPr>
                  <a:spLocks noChangeShapeType="1"/>
                </p:cNvSpPr>
                <p:nvPr/>
              </p:nvSpPr>
              <p:spPr bwMode="auto">
                <a:xfrm>
                  <a:off x="3381"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237" name="Line 815"/>
                <p:cNvSpPr>
                  <a:spLocks noChangeShapeType="1"/>
                </p:cNvSpPr>
                <p:nvPr/>
              </p:nvSpPr>
              <p:spPr bwMode="auto">
                <a:xfrm>
                  <a:off x="3437"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238" name="Line 816"/>
                <p:cNvSpPr>
                  <a:spLocks noChangeShapeType="1"/>
                </p:cNvSpPr>
                <p:nvPr/>
              </p:nvSpPr>
              <p:spPr bwMode="auto">
                <a:xfrm>
                  <a:off x="3493" y="3599"/>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239" name="Line 817"/>
                <p:cNvSpPr>
                  <a:spLocks noChangeShapeType="1"/>
                </p:cNvSpPr>
                <p:nvPr/>
              </p:nvSpPr>
              <p:spPr bwMode="auto">
                <a:xfrm>
                  <a:off x="3548"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240" name="Line 818"/>
                <p:cNvSpPr>
                  <a:spLocks noChangeShapeType="1"/>
                </p:cNvSpPr>
                <p:nvPr/>
              </p:nvSpPr>
              <p:spPr bwMode="auto">
                <a:xfrm>
                  <a:off x="3604" y="3599"/>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827" name="Group 819"/>
            <p:cNvGrpSpPr>
              <a:grpSpLocks/>
            </p:cNvGrpSpPr>
            <p:nvPr/>
          </p:nvGrpSpPr>
          <p:grpSpPr bwMode="auto">
            <a:xfrm>
              <a:off x="3788" y="3567"/>
              <a:ext cx="415" cy="56"/>
              <a:chOff x="3788" y="3567"/>
              <a:chExt cx="415" cy="56"/>
            </a:xfrm>
          </p:grpSpPr>
          <p:sp>
            <p:nvSpPr>
              <p:cNvPr id="110225" name="Freeform 820"/>
              <p:cNvSpPr>
                <a:spLocks/>
              </p:cNvSpPr>
              <p:nvPr/>
            </p:nvSpPr>
            <p:spPr bwMode="auto">
              <a:xfrm>
                <a:off x="4091"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10226" name="Group 821"/>
              <p:cNvGrpSpPr>
                <a:grpSpLocks/>
              </p:cNvGrpSpPr>
              <p:nvPr/>
            </p:nvGrpSpPr>
            <p:grpSpPr bwMode="auto">
              <a:xfrm>
                <a:off x="3788" y="3591"/>
                <a:ext cx="295" cy="1"/>
                <a:chOff x="3788" y="3591"/>
                <a:chExt cx="295" cy="1"/>
              </a:xfrm>
            </p:grpSpPr>
            <p:sp>
              <p:nvSpPr>
                <p:cNvPr id="110227" name="Line 822"/>
                <p:cNvSpPr>
                  <a:spLocks noChangeShapeType="1"/>
                </p:cNvSpPr>
                <p:nvPr/>
              </p:nvSpPr>
              <p:spPr bwMode="auto">
                <a:xfrm>
                  <a:off x="378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228" name="Line 823"/>
                <p:cNvSpPr>
                  <a:spLocks noChangeShapeType="1"/>
                </p:cNvSpPr>
                <p:nvPr/>
              </p:nvSpPr>
              <p:spPr bwMode="auto">
                <a:xfrm>
                  <a:off x="384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229" name="Line 824"/>
                <p:cNvSpPr>
                  <a:spLocks noChangeShapeType="1"/>
                </p:cNvSpPr>
                <p:nvPr/>
              </p:nvSpPr>
              <p:spPr bwMode="auto">
                <a:xfrm>
                  <a:off x="390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230" name="Line 825"/>
                <p:cNvSpPr>
                  <a:spLocks noChangeShapeType="1"/>
                </p:cNvSpPr>
                <p:nvPr/>
              </p:nvSpPr>
              <p:spPr bwMode="auto">
                <a:xfrm>
                  <a:off x="3956"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231" name="Line 826"/>
                <p:cNvSpPr>
                  <a:spLocks noChangeShapeType="1"/>
                </p:cNvSpPr>
                <p:nvPr/>
              </p:nvSpPr>
              <p:spPr bwMode="auto">
                <a:xfrm>
                  <a:off x="4011"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232" name="Line 827"/>
                <p:cNvSpPr>
                  <a:spLocks noChangeShapeType="1"/>
                </p:cNvSpPr>
                <p:nvPr/>
              </p:nvSpPr>
              <p:spPr bwMode="auto">
                <a:xfrm>
                  <a:off x="4067"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828" name="Group 828"/>
            <p:cNvGrpSpPr>
              <a:grpSpLocks/>
            </p:cNvGrpSpPr>
            <p:nvPr/>
          </p:nvGrpSpPr>
          <p:grpSpPr bwMode="auto">
            <a:xfrm>
              <a:off x="4243" y="3567"/>
              <a:ext cx="415" cy="56"/>
              <a:chOff x="4243" y="3567"/>
              <a:chExt cx="415" cy="56"/>
            </a:xfrm>
          </p:grpSpPr>
          <p:sp>
            <p:nvSpPr>
              <p:cNvPr id="110217" name="Freeform 829"/>
              <p:cNvSpPr>
                <a:spLocks/>
              </p:cNvSpPr>
              <p:nvPr/>
            </p:nvSpPr>
            <p:spPr bwMode="auto">
              <a:xfrm>
                <a:off x="4546" y="3567"/>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10218" name="Group 830"/>
              <p:cNvGrpSpPr>
                <a:grpSpLocks/>
              </p:cNvGrpSpPr>
              <p:nvPr/>
            </p:nvGrpSpPr>
            <p:grpSpPr bwMode="auto">
              <a:xfrm>
                <a:off x="4243" y="3599"/>
                <a:ext cx="295" cy="1"/>
                <a:chOff x="4243" y="3599"/>
                <a:chExt cx="295" cy="1"/>
              </a:xfrm>
            </p:grpSpPr>
            <p:sp>
              <p:nvSpPr>
                <p:cNvPr id="110219" name="Line 831"/>
                <p:cNvSpPr>
                  <a:spLocks noChangeShapeType="1"/>
                </p:cNvSpPr>
                <p:nvPr/>
              </p:nvSpPr>
              <p:spPr bwMode="auto">
                <a:xfrm>
                  <a:off x="4243"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220" name="Line 832"/>
                <p:cNvSpPr>
                  <a:spLocks noChangeShapeType="1"/>
                </p:cNvSpPr>
                <p:nvPr/>
              </p:nvSpPr>
              <p:spPr bwMode="auto">
                <a:xfrm>
                  <a:off x="4299"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221" name="Line 833"/>
                <p:cNvSpPr>
                  <a:spLocks noChangeShapeType="1"/>
                </p:cNvSpPr>
                <p:nvPr/>
              </p:nvSpPr>
              <p:spPr bwMode="auto">
                <a:xfrm>
                  <a:off x="4355"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222" name="Line 834"/>
                <p:cNvSpPr>
                  <a:spLocks noChangeShapeType="1"/>
                </p:cNvSpPr>
                <p:nvPr/>
              </p:nvSpPr>
              <p:spPr bwMode="auto">
                <a:xfrm>
                  <a:off x="4411"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223" name="Line 835"/>
                <p:cNvSpPr>
                  <a:spLocks noChangeShapeType="1"/>
                </p:cNvSpPr>
                <p:nvPr/>
              </p:nvSpPr>
              <p:spPr bwMode="auto">
                <a:xfrm>
                  <a:off x="4467"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224" name="Line 836"/>
                <p:cNvSpPr>
                  <a:spLocks noChangeShapeType="1"/>
                </p:cNvSpPr>
                <p:nvPr/>
              </p:nvSpPr>
              <p:spPr bwMode="auto">
                <a:xfrm>
                  <a:off x="4522" y="3599"/>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829" name="Group 837"/>
            <p:cNvGrpSpPr>
              <a:grpSpLocks/>
            </p:cNvGrpSpPr>
            <p:nvPr/>
          </p:nvGrpSpPr>
          <p:grpSpPr bwMode="auto">
            <a:xfrm>
              <a:off x="3788" y="2376"/>
              <a:ext cx="886" cy="290"/>
              <a:chOff x="3788" y="2376"/>
              <a:chExt cx="886" cy="290"/>
            </a:xfrm>
          </p:grpSpPr>
          <p:sp>
            <p:nvSpPr>
              <p:cNvPr id="110215" name="Freeform 838"/>
              <p:cNvSpPr>
                <a:spLocks/>
              </p:cNvSpPr>
              <p:nvPr/>
            </p:nvSpPr>
            <p:spPr bwMode="auto">
              <a:xfrm>
                <a:off x="4530" y="2594"/>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72"/>
                    </a:moveTo>
                    <a:lnTo>
                      <a:pt x="0" y="64"/>
                    </a:lnTo>
                    <a:lnTo>
                      <a:pt x="16" y="32"/>
                    </a:lnTo>
                    <a:lnTo>
                      <a:pt x="24" y="0"/>
                    </a:lnTo>
                    <a:lnTo>
                      <a:pt x="144" y="72"/>
                    </a:lnTo>
                    <a:close/>
                  </a:path>
                </a:pathLst>
              </a:custGeom>
              <a:solidFill>
                <a:schemeClr val="bg2"/>
              </a:solidFill>
              <a:ln w="9525">
                <a:solidFill>
                  <a:schemeClr val="bg2"/>
                </a:solidFill>
                <a:round/>
                <a:headEnd/>
                <a:tailEnd/>
              </a:ln>
            </p:spPr>
            <p:txBody>
              <a:bodyPr/>
              <a:lstStyle/>
              <a:p>
                <a:endParaRPr lang="en-US"/>
              </a:p>
            </p:txBody>
          </p:sp>
          <p:sp>
            <p:nvSpPr>
              <p:cNvPr id="110216" name="Line 839"/>
              <p:cNvSpPr>
                <a:spLocks noChangeShapeType="1"/>
              </p:cNvSpPr>
              <p:nvPr/>
            </p:nvSpPr>
            <p:spPr bwMode="auto">
              <a:xfrm>
                <a:off x="3788" y="2376"/>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30" name="Group 840"/>
            <p:cNvGrpSpPr>
              <a:grpSpLocks/>
            </p:cNvGrpSpPr>
            <p:nvPr/>
          </p:nvGrpSpPr>
          <p:grpSpPr bwMode="auto">
            <a:xfrm>
              <a:off x="3309" y="2084"/>
              <a:ext cx="1381" cy="1507"/>
              <a:chOff x="3309" y="2084"/>
              <a:chExt cx="1381" cy="1507"/>
            </a:xfrm>
          </p:grpSpPr>
          <p:sp>
            <p:nvSpPr>
              <p:cNvPr id="110213" name="Freeform 841"/>
              <p:cNvSpPr>
                <a:spLocks/>
              </p:cNvSpPr>
              <p:nvPr/>
            </p:nvSpPr>
            <p:spPr bwMode="auto">
              <a:xfrm>
                <a:off x="4570" y="2084"/>
                <a:ext cx="120" cy="119"/>
              </a:xfrm>
              <a:custGeom>
                <a:avLst/>
                <a:gdLst>
                  <a:gd name="T0" fmla="*/ 120 w 120"/>
                  <a:gd name="T1" fmla="*/ 0 h 119"/>
                  <a:gd name="T2" fmla="*/ 56 w 120"/>
                  <a:gd name="T3" fmla="*/ 119 h 119"/>
                  <a:gd name="T4" fmla="*/ 24 w 120"/>
                  <a:gd name="T5" fmla="*/ 96 h 119"/>
                  <a:gd name="T6" fmla="*/ 0 w 120"/>
                  <a:gd name="T7" fmla="*/ 72 h 119"/>
                  <a:gd name="T8" fmla="*/ 120 w 120"/>
                  <a:gd name="T9" fmla="*/ 0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0"/>
                    </a:moveTo>
                    <a:lnTo>
                      <a:pt x="56" y="119"/>
                    </a:lnTo>
                    <a:lnTo>
                      <a:pt x="24" y="96"/>
                    </a:lnTo>
                    <a:lnTo>
                      <a:pt x="0" y="72"/>
                    </a:lnTo>
                    <a:lnTo>
                      <a:pt x="120" y="0"/>
                    </a:lnTo>
                    <a:close/>
                  </a:path>
                </a:pathLst>
              </a:custGeom>
              <a:solidFill>
                <a:schemeClr val="bg2"/>
              </a:solidFill>
              <a:ln w="9525">
                <a:solidFill>
                  <a:schemeClr val="bg2"/>
                </a:solidFill>
                <a:round/>
                <a:headEnd/>
                <a:tailEnd/>
              </a:ln>
            </p:spPr>
            <p:txBody>
              <a:bodyPr/>
              <a:lstStyle/>
              <a:p>
                <a:endParaRPr lang="en-US"/>
              </a:p>
            </p:txBody>
          </p:sp>
          <p:sp>
            <p:nvSpPr>
              <p:cNvPr id="110214" name="Line 842"/>
              <p:cNvSpPr>
                <a:spLocks noChangeShapeType="1"/>
              </p:cNvSpPr>
              <p:nvPr/>
            </p:nvSpPr>
            <p:spPr bwMode="auto">
              <a:xfrm flipV="1">
                <a:off x="3309" y="2172"/>
                <a:ext cx="1291" cy="141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31" name="Group 843"/>
            <p:cNvGrpSpPr>
              <a:grpSpLocks/>
            </p:cNvGrpSpPr>
            <p:nvPr/>
          </p:nvGrpSpPr>
          <p:grpSpPr bwMode="auto">
            <a:xfrm>
              <a:off x="3773" y="2076"/>
              <a:ext cx="909" cy="893"/>
              <a:chOff x="3773" y="2076"/>
              <a:chExt cx="909" cy="893"/>
            </a:xfrm>
          </p:grpSpPr>
          <p:sp>
            <p:nvSpPr>
              <p:cNvPr id="110211" name="Freeform 844"/>
              <p:cNvSpPr>
                <a:spLocks/>
              </p:cNvSpPr>
              <p:nvPr/>
            </p:nvSpPr>
            <p:spPr bwMode="auto">
              <a:xfrm>
                <a:off x="4562" y="2850"/>
                <a:ext cx="120" cy="119"/>
              </a:xfrm>
              <a:custGeom>
                <a:avLst/>
                <a:gdLst>
                  <a:gd name="T0" fmla="*/ 120 w 120"/>
                  <a:gd name="T1" fmla="*/ 119 h 119"/>
                  <a:gd name="T2" fmla="*/ 0 w 120"/>
                  <a:gd name="T3" fmla="*/ 47 h 119"/>
                  <a:gd name="T4" fmla="*/ 24 w 120"/>
                  <a:gd name="T5" fmla="*/ 23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47"/>
                    </a:lnTo>
                    <a:lnTo>
                      <a:pt x="24" y="23"/>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10212" name="Line 845"/>
              <p:cNvSpPr>
                <a:spLocks noChangeShapeType="1"/>
              </p:cNvSpPr>
              <p:nvPr/>
            </p:nvSpPr>
            <p:spPr bwMode="auto">
              <a:xfrm>
                <a:off x="3773" y="2076"/>
                <a:ext cx="821" cy="80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32" name="Group 846"/>
            <p:cNvGrpSpPr>
              <a:grpSpLocks/>
            </p:cNvGrpSpPr>
            <p:nvPr/>
          </p:nvGrpSpPr>
          <p:grpSpPr bwMode="auto">
            <a:xfrm>
              <a:off x="3317" y="2379"/>
              <a:ext cx="910" cy="893"/>
              <a:chOff x="3317" y="2379"/>
              <a:chExt cx="910" cy="893"/>
            </a:xfrm>
          </p:grpSpPr>
          <p:sp>
            <p:nvSpPr>
              <p:cNvPr id="110209" name="Freeform 847"/>
              <p:cNvSpPr>
                <a:spLocks/>
              </p:cNvSpPr>
              <p:nvPr/>
            </p:nvSpPr>
            <p:spPr bwMode="auto">
              <a:xfrm>
                <a:off x="4107" y="3153"/>
                <a:ext cx="120" cy="119"/>
              </a:xfrm>
              <a:custGeom>
                <a:avLst/>
                <a:gdLst>
                  <a:gd name="T0" fmla="*/ 120 w 120"/>
                  <a:gd name="T1" fmla="*/ 119 h 119"/>
                  <a:gd name="T2" fmla="*/ 0 w 120"/>
                  <a:gd name="T3" fmla="*/ 48 h 119"/>
                  <a:gd name="T4" fmla="*/ 24 w 120"/>
                  <a:gd name="T5" fmla="*/ 24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48"/>
                    </a:lnTo>
                    <a:lnTo>
                      <a:pt x="24" y="24"/>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10210" name="Line 848"/>
              <p:cNvSpPr>
                <a:spLocks noChangeShapeType="1"/>
              </p:cNvSpPr>
              <p:nvPr/>
            </p:nvSpPr>
            <p:spPr bwMode="auto">
              <a:xfrm>
                <a:off x="3317" y="2379"/>
                <a:ext cx="822" cy="80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33" name="Group 849"/>
            <p:cNvGrpSpPr>
              <a:grpSpLocks/>
            </p:cNvGrpSpPr>
            <p:nvPr/>
          </p:nvGrpSpPr>
          <p:grpSpPr bwMode="auto">
            <a:xfrm>
              <a:off x="2878" y="1725"/>
              <a:ext cx="415" cy="56"/>
              <a:chOff x="2878" y="1725"/>
              <a:chExt cx="415" cy="56"/>
            </a:xfrm>
          </p:grpSpPr>
          <p:sp>
            <p:nvSpPr>
              <p:cNvPr id="110201" name="Freeform 850"/>
              <p:cNvSpPr>
                <a:spLocks/>
              </p:cNvSpPr>
              <p:nvPr/>
            </p:nvSpPr>
            <p:spPr bwMode="auto">
              <a:xfrm>
                <a:off x="3181" y="1725"/>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10202" name="Group 851"/>
              <p:cNvGrpSpPr>
                <a:grpSpLocks/>
              </p:cNvGrpSpPr>
              <p:nvPr/>
            </p:nvGrpSpPr>
            <p:grpSpPr bwMode="auto">
              <a:xfrm>
                <a:off x="2878" y="1757"/>
                <a:ext cx="295" cy="1"/>
                <a:chOff x="2878" y="1757"/>
                <a:chExt cx="295" cy="1"/>
              </a:xfrm>
            </p:grpSpPr>
            <p:sp>
              <p:nvSpPr>
                <p:cNvPr id="110203" name="Line 852"/>
                <p:cNvSpPr>
                  <a:spLocks noChangeShapeType="1"/>
                </p:cNvSpPr>
                <p:nvPr/>
              </p:nvSpPr>
              <p:spPr bwMode="auto">
                <a:xfrm>
                  <a:off x="287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204" name="Line 853"/>
                <p:cNvSpPr>
                  <a:spLocks noChangeShapeType="1"/>
                </p:cNvSpPr>
                <p:nvPr/>
              </p:nvSpPr>
              <p:spPr bwMode="auto">
                <a:xfrm>
                  <a:off x="2934"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205" name="Line 854"/>
                <p:cNvSpPr>
                  <a:spLocks noChangeShapeType="1"/>
                </p:cNvSpPr>
                <p:nvPr/>
              </p:nvSpPr>
              <p:spPr bwMode="auto">
                <a:xfrm>
                  <a:off x="2990" y="1757"/>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206" name="Line 855"/>
                <p:cNvSpPr>
                  <a:spLocks noChangeShapeType="1"/>
                </p:cNvSpPr>
                <p:nvPr/>
              </p:nvSpPr>
              <p:spPr bwMode="auto">
                <a:xfrm>
                  <a:off x="304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207" name="Line 856"/>
                <p:cNvSpPr>
                  <a:spLocks noChangeShapeType="1"/>
                </p:cNvSpPr>
                <p:nvPr/>
              </p:nvSpPr>
              <p:spPr bwMode="auto">
                <a:xfrm>
                  <a:off x="310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208" name="Line 857"/>
                <p:cNvSpPr>
                  <a:spLocks noChangeShapeType="1"/>
                </p:cNvSpPr>
                <p:nvPr/>
              </p:nvSpPr>
              <p:spPr bwMode="auto">
                <a:xfrm>
                  <a:off x="3157"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834" name="Group 858"/>
            <p:cNvGrpSpPr>
              <a:grpSpLocks/>
            </p:cNvGrpSpPr>
            <p:nvPr/>
          </p:nvGrpSpPr>
          <p:grpSpPr bwMode="auto">
            <a:xfrm>
              <a:off x="2878" y="2036"/>
              <a:ext cx="415" cy="56"/>
              <a:chOff x="2878" y="2036"/>
              <a:chExt cx="415" cy="56"/>
            </a:xfrm>
          </p:grpSpPr>
          <p:sp>
            <p:nvSpPr>
              <p:cNvPr id="110193" name="Freeform 859"/>
              <p:cNvSpPr>
                <a:spLocks/>
              </p:cNvSpPr>
              <p:nvPr/>
            </p:nvSpPr>
            <p:spPr bwMode="auto">
              <a:xfrm>
                <a:off x="3181" y="2036"/>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10194" name="Group 860"/>
              <p:cNvGrpSpPr>
                <a:grpSpLocks/>
              </p:cNvGrpSpPr>
              <p:nvPr/>
            </p:nvGrpSpPr>
            <p:grpSpPr bwMode="auto">
              <a:xfrm>
                <a:off x="2878" y="2060"/>
                <a:ext cx="295" cy="1"/>
                <a:chOff x="2878" y="2060"/>
                <a:chExt cx="295" cy="1"/>
              </a:xfrm>
            </p:grpSpPr>
            <p:sp>
              <p:nvSpPr>
                <p:cNvPr id="110195" name="Line 861"/>
                <p:cNvSpPr>
                  <a:spLocks noChangeShapeType="1"/>
                </p:cNvSpPr>
                <p:nvPr/>
              </p:nvSpPr>
              <p:spPr bwMode="auto">
                <a:xfrm>
                  <a:off x="2878" y="206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196" name="Line 862"/>
                <p:cNvSpPr>
                  <a:spLocks noChangeShapeType="1"/>
                </p:cNvSpPr>
                <p:nvPr/>
              </p:nvSpPr>
              <p:spPr bwMode="auto">
                <a:xfrm>
                  <a:off x="2934" y="206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197" name="Line 863"/>
                <p:cNvSpPr>
                  <a:spLocks noChangeShapeType="1"/>
                </p:cNvSpPr>
                <p:nvPr/>
              </p:nvSpPr>
              <p:spPr bwMode="auto">
                <a:xfrm>
                  <a:off x="2990" y="2060"/>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198" name="Line 864"/>
                <p:cNvSpPr>
                  <a:spLocks noChangeShapeType="1"/>
                </p:cNvSpPr>
                <p:nvPr/>
              </p:nvSpPr>
              <p:spPr bwMode="auto">
                <a:xfrm>
                  <a:off x="3045" y="206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199" name="Line 865"/>
                <p:cNvSpPr>
                  <a:spLocks noChangeShapeType="1"/>
                </p:cNvSpPr>
                <p:nvPr/>
              </p:nvSpPr>
              <p:spPr bwMode="auto">
                <a:xfrm>
                  <a:off x="3101" y="206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200" name="Line 866"/>
                <p:cNvSpPr>
                  <a:spLocks noChangeShapeType="1"/>
                </p:cNvSpPr>
                <p:nvPr/>
              </p:nvSpPr>
              <p:spPr bwMode="auto">
                <a:xfrm>
                  <a:off x="3157" y="2060"/>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835" name="Group 867"/>
            <p:cNvGrpSpPr>
              <a:grpSpLocks/>
            </p:cNvGrpSpPr>
            <p:nvPr/>
          </p:nvGrpSpPr>
          <p:grpSpPr bwMode="auto">
            <a:xfrm>
              <a:off x="2886" y="2339"/>
              <a:ext cx="415" cy="56"/>
              <a:chOff x="2886" y="2339"/>
              <a:chExt cx="415" cy="56"/>
            </a:xfrm>
          </p:grpSpPr>
          <p:sp>
            <p:nvSpPr>
              <p:cNvPr id="110185" name="Freeform 868"/>
              <p:cNvSpPr>
                <a:spLocks/>
              </p:cNvSpPr>
              <p:nvPr/>
            </p:nvSpPr>
            <p:spPr bwMode="auto">
              <a:xfrm>
                <a:off x="3189" y="2339"/>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10186" name="Group 869"/>
              <p:cNvGrpSpPr>
                <a:grpSpLocks/>
              </p:cNvGrpSpPr>
              <p:nvPr/>
            </p:nvGrpSpPr>
            <p:grpSpPr bwMode="auto">
              <a:xfrm>
                <a:off x="2886" y="2371"/>
                <a:ext cx="295" cy="1"/>
                <a:chOff x="2886" y="2371"/>
                <a:chExt cx="295" cy="1"/>
              </a:xfrm>
            </p:grpSpPr>
            <p:sp>
              <p:nvSpPr>
                <p:cNvPr id="110187" name="Line 870"/>
                <p:cNvSpPr>
                  <a:spLocks noChangeShapeType="1"/>
                </p:cNvSpPr>
                <p:nvPr/>
              </p:nvSpPr>
              <p:spPr bwMode="auto">
                <a:xfrm>
                  <a:off x="288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188" name="Line 871"/>
                <p:cNvSpPr>
                  <a:spLocks noChangeShapeType="1"/>
                </p:cNvSpPr>
                <p:nvPr/>
              </p:nvSpPr>
              <p:spPr bwMode="auto">
                <a:xfrm>
                  <a:off x="2942"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189" name="Line 872"/>
                <p:cNvSpPr>
                  <a:spLocks noChangeShapeType="1"/>
                </p:cNvSpPr>
                <p:nvPr/>
              </p:nvSpPr>
              <p:spPr bwMode="auto">
                <a:xfrm>
                  <a:off x="2998"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190" name="Line 873"/>
                <p:cNvSpPr>
                  <a:spLocks noChangeShapeType="1"/>
                </p:cNvSpPr>
                <p:nvPr/>
              </p:nvSpPr>
              <p:spPr bwMode="auto">
                <a:xfrm>
                  <a:off x="305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191" name="Line 874"/>
                <p:cNvSpPr>
                  <a:spLocks noChangeShapeType="1"/>
                </p:cNvSpPr>
                <p:nvPr/>
              </p:nvSpPr>
              <p:spPr bwMode="auto">
                <a:xfrm>
                  <a:off x="310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192" name="Line 875"/>
                <p:cNvSpPr>
                  <a:spLocks noChangeShapeType="1"/>
                </p:cNvSpPr>
                <p:nvPr/>
              </p:nvSpPr>
              <p:spPr bwMode="auto">
                <a:xfrm>
                  <a:off x="3165"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836" name="Group 876"/>
            <p:cNvGrpSpPr>
              <a:grpSpLocks/>
            </p:cNvGrpSpPr>
            <p:nvPr/>
          </p:nvGrpSpPr>
          <p:grpSpPr bwMode="auto">
            <a:xfrm>
              <a:off x="2878" y="2642"/>
              <a:ext cx="415" cy="56"/>
              <a:chOff x="2878" y="2642"/>
              <a:chExt cx="415" cy="56"/>
            </a:xfrm>
          </p:grpSpPr>
          <p:sp>
            <p:nvSpPr>
              <p:cNvPr id="110177" name="Freeform 877"/>
              <p:cNvSpPr>
                <a:spLocks/>
              </p:cNvSpPr>
              <p:nvPr/>
            </p:nvSpPr>
            <p:spPr bwMode="auto">
              <a:xfrm>
                <a:off x="3181" y="2642"/>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10178" name="Group 878"/>
              <p:cNvGrpSpPr>
                <a:grpSpLocks/>
              </p:cNvGrpSpPr>
              <p:nvPr/>
            </p:nvGrpSpPr>
            <p:grpSpPr bwMode="auto">
              <a:xfrm>
                <a:off x="2878" y="2674"/>
                <a:ext cx="295" cy="1"/>
                <a:chOff x="2878" y="2674"/>
                <a:chExt cx="295" cy="1"/>
              </a:xfrm>
            </p:grpSpPr>
            <p:sp>
              <p:nvSpPr>
                <p:cNvPr id="110179" name="Line 879"/>
                <p:cNvSpPr>
                  <a:spLocks noChangeShapeType="1"/>
                </p:cNvSpPr>
                <p:nvPr/>
              </p:nvSpPr>
              <p:spPr bwMode="auto">
                <a:xfrm>
                  <a:off x="287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180" name="Line 880"/>
                <p:cNvSpPr>
                  <a:spLocks noChangeShapeType="1"/>
                </p:cNvSpPr>
                <p:nvPr/>
              </p:nvSpPr>
              <p:spPr bwMode="auto">
                <a:xfrm>
                  <a:off x="2934"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181" name="Line 881"/>
                <p:cNvSpPr>
                  <a:spLocks noChangeShapeType="1"/>
                </p:cNvSpPr>
                <p:nvPr/>
              </p:nvSpPr>
              <p:spPr bwMode="auto">
                <a:xfrm>
                  <a:off x="2990" y="2674"/>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182" name="Line 882"/>
                <p:cNvSpPr>
                  <a:spLocks noChangeShapeType="1"/>
                </p:cNvSpPr>
                <p:nvPr/>
              </p:nvSpPr>
              <p:spPr bwMode="auto">
                <a:xfrm>
                  <a:off x="304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183" name="Line 883"/>
                <p:cNvSpPr>
                  <a:spLocks noChangeShapeType="1"/>
                </p:cNvSpPr>
                <p:nvPr/>
              </p:nvSpPr>
              <p:spPr bwMode="auto">
                <a:xfrm>
                  <a:off x="310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184" name="Line 884"/>
                <p:cNvSpPr>
                  <a:spLocks noChangeShapeType="1"/>
                </p:cNvSpPr>
                <p:nvPr/>
              </p:nvSpPr>
              <p:spPr bwMode="auto">
                <a:xfrm>
                  <a:off x="3157"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837" name="Group 885"/>
            <p:cNvGrpSpPr>
              <a:grpSpLocks/>
            </p:cNvGrpSpPr>
            <p:nvPr/>
          </p:nvGrpSpPr>
          <p:grpSpPr bwMode="auto">
            <a:xfrm>
              <a:off x="2878" y="2953"/>
              <a:ext cx="415" cy="56"/>
              <a:chOff x="2878" y="2953"/>
              <a:chExt cx="415" cy="56"/>
            </a:xfrm>
          </p:grpSpPr>
          <p:sp>
            <p:nvSpPr>
              <p:cNvPr id="110169" name="Freeform 886"/>
              <p:cNvSpPr>
                <a:spLocks/>
              </p:cNvSpPr>
              <p:nvPr/>
            </p:nvSpPr>
            <p:spPr bwMode="auto">
              <a:xfrm>
                <a:off x="3181"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10170" name="Group 887"/>
              <p:cNvGrpSpPr>
                <a:grpSpLocks/>
              </p:cNvGrpSpPr>
              <p:nvPr/>
            </p:nvGrpSpPr>
            <p:grpSpPr bwMode="auto">
              <a:xfrm>
                <a:off x="2878" y="2985"/>
                <a:ext cx="295" cy="1"/>
                <a:chOff x="2878" y="2985"/>
                <a:chExt cx="295" cy="1"/>
              </a:xfrm>
            </p:grpSpPr>
            <p:sp>
              <p:nvSpPr>
                <p:cNvPr id="110171" name="Line 888"/>
                <p:cNvSpPr>
                  <a:spLocks noChangeShapeType="1"/>
                </p:cNvSpPr>
                <p:nvPr/>
              </p:nvSpPr>
              <p:spPr bwMode="auto">
                <a:xfrm>
                  <a:off x="287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172" name="Line 889"/>
                <p:cNvSpPr>
                  <a:spLocks noChangeShapeType="1"/>
                </p:cNvSpPr>
                <p:nvPr/>
              </p:nvSpPr>
              <p:spPr bwMode="auto">
                <a:xfrm>
                  <a:off x="2934"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173" name="Line 890"/>
                <p:cNvSpPr>
                  <a:spLocks noChangeShapeType="1"/>
                </p:cNvSpPr>
                <p:nvPr/>
              </p:nvSpPr>
              <p:spPr bwMode="auto">
                <a:xfrm>
                  <a:off x="2990" y="2985"/>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174" name="Line 891"/>
                <p:cNvSpPr>
                  <a:spLocks noChangeShapeType="1"/>
                </p:cNvSpPr>
                <p:nvPr/>
              </p:nvSpPr>
              <p:spPr bwMode="auto">
                <a:xfrm>
                  <a:off x="304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175" name="Line 892"/>
                <p:cNvSpPr>
                  <a:spLocks noChangeShapeType="1"/>
                </p:cNvSpPr>
                <p:nvPr/>
              </p:nvSpPr>
              <p:spPr bwMode="auto">
                <a:xfrm>
                  <a:off x="310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176" name="Line 893"/>
                <p:cNvSpPr>
                  <a:spLocks noChangeShapeType="1"/>
                </p:cNvSpPr>
                <p:nvPr/>
              </p:nvSpPr>
              <p:spPr bwMode="auto">
                <a:xfrm>
                  <a:off x="3157"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838" name="Group 894"/>
            <p:cNvGrpSpPr>
              <a:grpSpLocks/>
            </p:cNvGrpSpPr>
            <p:nvPr/>
          </p:nvGrpSpPr>
          <p:grpSpPr bwMode="auto">
            <a:xfrm>
              <a:off x="2870" y="3256"/>
              <a:ext cx="415" cy="56"/>
              <a:chOff x="2870" y="3256"/>
              <a:chExt cx="415" cy="56"/>
            </a:xfrm>
          </p:grpSpPr>
          <p:sp>
            <p:nvSpPr>
              <p:cNvPr id="110161" name="Freeform 895"/>
              <p:cNvSpPr>
                <a:spLocks/>
              </p:cNvSpPr>
              <p:nvPr/>
            </p:nvSpPr>
            <p:spPr bwMode="auto">
              <a:xfrm>
                <a:off x="3173" y="3256"/>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10162" name="Group 896"/>
              <p:cNvGrpSpPr>
                <a:grpSpLocks/>
              </p:cNvGrpSpPr>
              <p:nvPr/>
            </p:nvGrpSpPr>
            <p:grpSpPr bwMode="auto">
              <a:xfrm>
                <a:off x="2870" y="3280"/>
                <a:ext cx="295" cy="1"/>
                <a:chOff x="2870" y="3280"/>
                <a:chExt cx="295" cy="1"/>
              </a:xfrm>
            </p:grpSpPr>
            <p:sp>
              <p:nvSpPr>
                <p:cNvPr id="110163" name="Line 897"/>
                <p:cNvSpPr>
                  <a:spLocks noChangeShapeType="1"/>
                </p:cNvSpPr>
                <p:nvPr/>
              </p:nvSpPr>
              <p:spPr bwMode="auto">
                <a:xfrm>
                  <a:off x="2870"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164" name="Line 898"/>
                <p:cNvSpPr>
                  <a:spLocks noChangeShapeType="1"/>
                </p:cNvSpPr>
                <p:nvPr/>
              </p:nvSpPr>
              <p:spPr bwMode="auto">
                <a:xfrm>
                  <a:off x="2926"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165" name="Line 899"/>
                <p:cNvSpPr>
                  <a:spLocks noChangeShapeType="1"/>
                </p:cNvSpPr>
                <p:nvPr/>
              </p:nvSpPr>
              <p:spPr bwMode="auto">
                <a:xfrm>
                  <a:off x="2982"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166" name="Line 900"/>
                <p:cNvSpPr>
                  <a:spLocks noChangeShapeType="1"/>
                </p:cNvSpPr>
                <p:nvPr/>
              </p:nvSpPr>
              <p:spPr bwMode="auto">
                <a:xfrm>
                  <a:off x="3037"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167" name="Line 901"/>
                <p:cNvSpPr>
                  <a:spLocks noChangeShapeType="1"/>
                </p:cNvSpPr>
                <p:nvPr/>
              </p:nvSpPr>
              <p:spPr bwMode="auto">
                <a:xfrm>
                  <a:off x="3093"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168" name="Line 902"/>
                <p:cNvSpPr>
                  <a:spLocks noChangeShapeType="1"/>
                </p:cNvSpPr>
                <p:nvPr/>
              </p:nvSpPr>
              <p:spPr bwMode="auto">
                <a:xfrm>
                  <a:off x="3149" y="3280"/>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839" name="Group 903"/>
            <p:cNvGrpSpPr>
              <a:grpSpLocks/>
            </p:cNvGrpSpPr>
            <p:nvPr/>
          </p:nvGrpSpPr>
          <p:grpSpPr bwMode="auto">
            <a:xfrm>
              <a:off x="2870" y="3567"/>
              <a:ext cx="415" cy="56"/>
              <a:chOff x="2870" y="3567"/>
              <a:chExt cx="415" cy="56"/>
            </a:xfrm>
          </p:grpSpPr>
          <p:sp>
            <p:nvSpPr>
              <p:cNvPr id="110153" name="Freeform 904"/>
              <p:cNvSpPr>
                <a:spLocks/>
              </p:cNvSpPr>
              <p:nvPr/>
            </p:nvSpPr>
            <p:spPr bwMode="auto">
              <a:xfrm>
                <a:off x="3173"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10154" name="Group 905"/>
              <p:cNvGrpSpPr>
                <a:grpSpLocks/>
              </p:cNvGrpSpPr>
              <p:nvPr/>
            </p:nvGrpSpPr>
            <p:grpSpPr bwMode="auto">
              <a:xfrm>
                <a:off x="2870" y="3591"/>
                <a:ext cx="295" cy="1"/>
                <a:chOff x="2870" y="3591"/>
                <a:chExt cx="295" cy="1"/>
              </a:xfrm>
            </p:grpSpPr>
            <p:sp>
              <p:nvSpPr>
                <p:cNvPr id="110155" name="Line 906"/>
                <p:cNvSpPr>
                  <a:spLocks noChangeShapeType="1"/>
                </p:cNvSpPr>
                <p:nvPr/>
              </p:nvSpPr>
              <p:spPr bwMode="auto">
                <a:xfrm>
                  <a:off x="287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156" name="Line 907"/>
                <p:cNvSpPr>
                  <a:spLocks noChangeShapeType="1"/>
                </p:cNvSpPr>
                <p:nvPr/>
              </p:nvSpPr>
              <p:spPr bwMode="auto">
                <a:xfrm>
                  <a:off x="2926"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157" name="Line 908"/>
                <p:cNvSpPr>
                  <a:spLocks noChangeShapeType="1"/>
                </p:cNvSpPr>
                <p:nvPr/>
              </p:nvSpPr>
              <p:spPr bwMode="auto">
                <a:xfrm>
                  <a:off x="298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158" name="Line 909"/>
                <p:cNvSpPr>
                  <a:spLocks noChangeShapeType="1"/>
                </p:cNvSpPr>
                <p:nvPr/>
              </p:nvSpPr>
              <p:spPr bwMode="auto">
                <a:xfrm>
                  <a:off x="3037"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159" name="Line 910"/>
                <p:cNvSpPr>
                  <a:spLocks noChangeShapeType="1"/>
                </p:cNvSpPr>
                <p:nvPr/>
              </p:nvSpPr>
              <p:spPr bwMode="auto">
                <a:xfrm>
                  <a:off x="309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160" name="Line 911"/>
                <p:cNvSpPr>
                  <a:spLocks noChangeShapeType="1"/>
                </p:cNvSpPr>
                <p:nvPr/>
              </p:nvSpPr>
              <p:spPr bwMode="auto">
                <a:xfrm>
                  <a:off x="3149"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9840" name="Group 912"/>
            <p:cNvGrpSpPr>
              <a:grpSpLocks/>
            </p:cNvGrpSpPr>
            <p:nvPr/>
          </p:nvGrpSpPr>
          <p:grpSpPr bwMode="auto">
            <a:xfrm>
              <a:off x="2399" y="1765"/>
              <a:ext cx="1357" cy="1196"/>
              <a:chOff x="2399" y="1765"/>
              <a:chExt cx="1357" cy="1196"/>
            </a:xfrm>
          </p:grpSpPr>
          <p:sp>
            <p:nvSpPr>
              <p:cNvPr id="110151" name="Freeform 913"/>
              <p:cNvSpPr>
                <a:spLocks/>
              </p:cNvSpPr>
              <p:nvPr/>
            </p:nvSpPr>
            <p:spPr bwMode="auto">
              <a:xfrm>
                <a:off x="3636" y="2850"/>
                <a:ext cx="120" cy="111"/>
              </a:xfrm>
              <a:custGeom>
                <a:avLst/>
                <a:gdLst>
                  <a:gd name="T0" fmla="*/ 120 w 120"/>
                  <a:gd name="T1" fmla="*/ 111 h 111"/>
                  <a:gd name="T2" fmla="*/ 0 w 120"/>
                  <a:gd name="T3" fmla="*/ 47 h 111"/>
                  <a:gd name="T4" fmla="*/ 16 w 120"/>
                  <a:gd name="T5" fmla="*/ 23 h 111"/>
                  <a:gd name="T6" fmla="*/ 40 w 120"/>
                  <a:gd name="T7" fmla="*/ 0 h 111"/>
                  <a:gd name="T8" fmla="*/ 120 w 120"/>
                  <a:gd name="T9" fmla="*/ 111 h 111"/>
                  <a:gd name="T10" fmla="*/ 0 60000 65536"/>
                  <a:gd name="T11" fmla="*/ 0 60000 65536"/>
                  <a:gd name="T12" fmla="*/ 0 60000 65536"/>
                  <a:gd name="T13" fmla="*/ 0 60000 65536"/>
                  <a:gd name="T14" fmla="*/ 0 60000 65536"/>
                  <a:gd name="T15" fmla="*/ 0 w 120"/>
                  <a:gd name="T16" fmla="*/ 0 h 111"/>
                  <a:gd name="T17" fmla="*/ 120 w 120"/>
                  <a:gd name="T18" fmla="*/ 111 h 111"/>
                </a:gdLst>
                <a:ahLst/>
                <a:cxnLst>
                  <a:cxn ang="T10">
                    <a:pos x="T0" y="T1"/>
                  </a:cxn>
                  <a:cxn ang="T11">
                    <a:pos x="T2" y="T3"/>
                  </a:cxn>
                  <a:cxn ang="T12">
                    <a:pos x="T4" y="T5"/>
                  </a:cxn>
                  <a:cxn ang="T13">
                    <a:pos x="T6" y="T7"/>
                  </a:cxn>
                  <a:cxn ang="T14">
                    <a:pos x="T8" y="T9"/>
                  </a:cxn>
                </a:cxnLst>
                <a:rect l="T15" t="T16" r="T17" b="T18"/>
                <a:pathLst>
                  <a:path w="120" h="111">
                    <a:moveTo>
                      <a:pt x="120" y="111"/>
                    </a:moveTo>
                    <a:lnTo>
                      <a:pt x="0" y="47"/>
                    </a:lnTo>
                    <a:lnTo>
                      <a:pt x="16" y="23"/>
                    </a:lnTo>
                    <a:lnTo>
                      <a:pt x="40" y="0"/>
                    </a:lnTo>
                    <a:lnTo>
                      <a:pt x="120" y="111"/>
                    </a:lnTo>
                    <a:close/>
                  </a:path>
                </a:pathLst>
              </a:custGeom>
              <a:solidFill>
                <a:schemeClr val="bg2"/>
              </a:solidFill>
              <a:ln w="9525">
                <a:solidFill>
                  <a:schemeClr val="bg2"/>
                </a:solidFill>
                <a:round/>
                <a:headEnd/>
                <a:tailEnd/>
              </a:ln>
            </p:spPr>
            <p:txBody>
              <a:bodyPr/>
              <a:lstStyle/>
              <a:p>
                <a:endParaRPr lang="en-US"/>
              </a:p>
            </p:txBody>
          </p:sp>
          <p:sp>
            <p:nvSpPr>
              <p:cNvPr id="110152" name="Line 914"/>
              <p:cNvSpPr>
                <a:spLocks noChangeShapeType="1"/>
              </p:cNvSpPr>
              <p:nvPr/>
            </p:nvSpPr>
            <p:spPr bwMode="auto">
              <a:xfrm>
                <a:off x="2399" y="1765"/>
                <a:ext cx="1261" cy="111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41" name="Group 915"/>
            <p:cNvGrpSpPr>
              <a:grpSpLocks/>
            </p:cNvGrpSpPr>
            <p:nvPr/>
          </p:nvGrpSpPr>
          <p:grpSpPr bwMode="auto">
            <a:xfrm>
              <a:off x="2862" y="1765"/>
              <a:ext cx="1349" cy="1204"/>
              <a:chOff x="2862" y="1765"/>
              <a:chExt cx="1349" cy="1204"/>
            </a:xfrm>
          </p:grpSpPr>
          <p:sp>
            <p:nvSpPr>
              <p:cNvPr id="110149" name="Freeform 916"/>
              <p:cNvSpPr>
                <a:spLocks/>
              </p:cNvSpPr>
              <p:nvPr/>
            </p:nvSpPr>
            <p:spPr bwMode="auto">
              <a:xfrm>
                <a:off x="4091" y="2850"/>
                <a:ext cx="120" cy="119"/>
              </a:xfrm>
              <a:custGeom>
                <a:avLst/>
                <a:gdLst>
                  <a:gd name="T0" fmla="*/ 120 w 120"/>
                  <a:gd name="T1" fmla="*/ 119 h 119"/>
                  <a:gd name="T2" fmla="*/ 0 w 120"/>
                  <a:gd name="T3" fmla="*/ 55 h 119"/>
                  <a:gd name="T4" fmla="*/ 24 w 120"/>
                  <a:gd name="T5" fmla="*/ 23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55"/>
                    </a:lnTo>
                    <a:lnTo>
                      <a:pt x="24" y="23"/>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10150" name="Line 917"/>
              <p:cNvSpPr>
                <a:spLocks noChangeShapeType="1"/>
              </p:cNvSpPr>
              <p:nvPr/>
            </p:nvSpPr>
            <p:spPr bwMode="auto">
              <a:xfrm>
                <a:off x="2862" y="1765"/>
                <a:ext cx="1261" cy="111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42" name="Group 918"/>
            <p:cNvGrpSpPr>
              <a:grpSpLocks/>
            </p:cNvGrpSpPr>
            <p:nvPr/>
          </p:nvGrpSpPr>
          <p:grpSpPr bwMode="auto">
            <a:xfrm>
              <a:off x="2870" y="2990"/>
              <a:ext cx="886" cy="290"/>
              <a:chOff x="2870" y="2990"/>
              <a:chExt cx="886" cy="290"/>
            </a:xfrm>
          </p:grpSpPr>
          <p:sp>
            <p:nvSpPr>
              <p:cNvPr id="110147" name="Freeform 919"/>
              <p:cNvSpPr>
                <a:spLocks/>
              </p:cNvSpPr>
              <p:nvPr/>
            </p:nvSpPr>
            <p:spPr bwMode="auto">
              <a:xfrm>
                <a:off x="3612" y="3208"/>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72"/>
                    </a:moveTo>
                    <a:lnTo>
                      <a:pt x="0" y="64"/>
                    </a:lnTo>
                    <a:lnTo>
                      <a:pt x="16" y="32"/>
                    </a:lnTo>
                    <a:lnTo>
                      <a:pt x="24" y="0"/>
                    </a:lnTo>
                    <a:lnTo>
                      <a:pt x="144" y="72"/>
                    </a:lnTo>
                    <a:close/>
                  </a:path>
                </a:pathLst>
              </a:custGeom>
              <a:solidFill>
                <a:schemeClr val="bg2"/>
              </a:solidFill>
              <a:ln w="9525">
                <a:solidFill>
                  <a:schemeClr val="bg2"/>
                </a:solidFill>
                <a:round/>
                <a:headEnd/>
                <a:tailEnd/>
              </a:ln>
            </p:spPr>
            <p:txBody>
              <a:bodyPr/>
              <a:lstStyle/>
              <a:p>
                <a:endParaRPr lang="en-US"/>
              </a:p>
            </p:txBody>
          </p:sp>
          <p:sp>
            <p:nvSpPr>
              <p:cNvPr id="110148" name="Line 920"/>
              <p:cNvSpPr>
                <a:spLocks noChangeShapeType="1"/>
              </p:cNvSpPr>
              <p:nvPr/>
            </p:nvSpPr>
            <p:spPr bwMode="auto">
              <a:xfrm>
                <a:off x="2870" y="2990"/>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43" name="Group 921"/>
            <p:cNvGrpSpPr>
              <a:grpSpLocks/>
            </p:cNvGrpSpPr>
            <p:nvPr/>
          </p:nvGrpSpPr>
          <p:grpSpPr bwMode="auto">
            <a:xfrm>
              <a:off x="2393" y="2993"/>
              <a:ext cx="437" cy="598"/>
              <a:chOff x="2393" y="2993"/>
              <a:chExt cx="437" cy="598"/>
            </a:xfrm>
          </p:grpSpPr>
          <p:sp>
            <p:nvSpPr>
              <p:cNvPr id="110145" name="Freeform 922"/>
              <p:cNvSpPr>
                <a:spLocks/>
              </p:cNvSpPr>
              <p:nvPr/>
            </p:nvSpPr>
            <p:spPr bwMode="auto">
              <a:xfrm>
                <a:off x="2726" y="2993"/>
                <a:ext cx="104" cy="128"/>
              </a:xfrm>
              <a:custGeom>
                <a:avLst/>
                <a:gdLst>
                  <a:gd name="T0" fmla="*/ 104 w 104"/>
                  <a:gd name="T1" fmla="*/ 0 h 128"/>
                  <a:gd name="T2" fmla="*/ 56 w 104"/>
                  <a:gd name="T3" fmla="*/ 128 h 128"/>
                  <a:gd name="T4" fmla="*/ 24 w 104"/>
                  <a:gd name="T5" fmla="*/ 112 h 128"/>
                  <a:gd name="T6" fmla="*/ 0 w 104"/>
                  <a:gd name="T7" fmla="*/ 88 h 128"/>
                  <a:gd name="T8" fmla="*/ 104 w 104"/>
                  <a:gd name="T9" fmla="*/ 0 h 128"/>
                  <a:gd name="T10" fmla="*/ 0 60000 65536"/>
                  <a:gd name="T11" fmla="*/ 0 60000 65536"/>
                  <a:gd name="T12" fmla="*/ 0 60000 65536"/>
                  <a:gd name="T13" fmla="*/ 0 60000 65536"/>
                  <a:gd name="T14" fmla="*/ 0 60000 65536"/>
                  <a:gd name="T15" fmla="*/ 0 w 104"/>
                  <a:gd name="T16" fmla="*/ 0 h 128"/>
                  <a:gd name="T17" fmla="*/ 104 w 104"/>
                  <a:gd name="T18" fmla="*/ 128 h 128"/>
                </a:gdLst>
                <a:ahLst/>
                <a:cxnLst>
                  <a:cxn ang="T10">
                    <a:pos x="T0" y="T1"/>
                  </a:cxn>
                  <a:cxn ang="T11">
                    <a:pos x="T2" y="T3"/>
                  </a:cxn>
                  <a:cxn ang="T12">
                    <a:pos x="T4" y="T5"/>
                  </a:cxn>
                  <a:cxn ang="T13">
                    <a:pos x="T6" y="T7"/>
                  </a:cxn>
                  <a:cxn ang="T14">
                    <a:pos x="T8" y="T9"/>
                  </a:cxn>
                </a:cxnLst>
                <a:rect l="T15" t="T16" r="T17" b="T18"/>
                <a:pathLst>
                  <a:path w="104" h="128">
                    <a:moveTo>
                      <a:pt x="104" y="0"/>
                    </a:moveTo>
                    <a:lnTo>
                      <a:pt x="56" y="128"/>
                    </a:lnTo>
                    <a:lnTo>
                      <a:pt x="24" y="112"/>
                    </a:lnTo>
                    <a:lnTo>
                      <a:pt x="0" y="88"/>
                    </a:lnTo>
                    <a:lnTo>
                      <a:pt x="104" y="0"/>
                    </a:lnTo>
                    <a:close/>
                  </a:path>
                </a:pathLst>
              </a:custGeom>
              <a:solidFill>
                <a:schemeClr val="bg2"/>
              </a:solidFill>
              <a:ln w="9525">
                <a:solidFill>
                  <a:schemeClr val="bg2"/>
                </a:solidFill>
                <a:round/>
                <a:headEnd/>
                <a:tailEnd/>
              </a:ln>
            </p:spPr>
            <p:txBody>
              <a:bodyPr/>
              <a:lstStyle/>
              <a:p>
                <a:endParaRPr lang="en-US"/>
              </a:p>
            </p:txBody>
          </p:sp>
          <p:sp>
            <p:nvSpPr>
              <p:cNvPr id="110146" name="Line 923"/>
              <p:cNvSpPr>
                <a:spLocks noChangeShapeType="1"/>
              </p:cNvSpPr>
              <p:nvPr/>
            </p:nvSpPr>
            <p:spPr bwMode="auto">
              <a:xfrm flipV="1">
                <a:off x="2393" y="3097"/>
                <a:ext cx="362" cy="49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44" name="Group 924"/>
            <p:cNvGrpSpPr>
              <a:grpSpLocks/>
            </p:cNvGrpSpPr>
            <p:nvPr/>
          </p:nvGrpSpPr>
          <p:grpSpPr bwMode="auto">
            <a:xfrm>
              <a:off x="2854" y="2690"/>
              <a:ext cx="902" cy="596"/>
              <a:chOff x="2854" y="2690"/>
              <a:chExt cx="902" cy="596"/>
            </a:xfrm>
          </p:grpSpPr>
          <p:sp>
            <p:nvSpPr>
              <p:cNvPr id="110143" name="Freeform 925"/>
              <p:cNvSpPr>
                <a:spLocks/>
              </p:cNvSpPr>
              <p:nvPr/>
            </p:nvSpPr>
            <p:spPr bwMode="auto">
              <a:xfrm>
                <a:off x="3620" y="2690"/>
                <a:ext cx="136" cy="104"/>
              </a:xfrm>
              <a:custGeom>
                <a:avLst/>
                <a:gdLst>
                  <a:gd name="T0" fmla="*/ 136 w 136"/>
                  <a:gd name="T1" fmla="*/ 0 h 104"/>
                  <a:gd name="T2" fmla="*/ 40 w 136"/>
                  <a:gd name="T3" fmla="*/ 104 h 104"/>
                  <a:gd name="T4" fmla="*/ 24 w 136"/>
                  <a:gd name="T5" fmla="*/ 80 h 104"/>
                  <a:gd name="T6" fmla="*/ 0 w 136"/>
                  <a:gd name="T7" fmla="*/ 48 h 104"/>
                  <a:gd name="T8" fmla="*/ 136 w 136"/>
                  <a:gd name="T9" fmla="*/ 0 h 104"/>
                  <a:gd name="T10" fmla="*/ 0 60000 65536"/>
                  <a:gd name="T11" fmla="*/ 0 60000 65536"/>
                  <a:gd name="T12" fmla="*/ 0 60000 65536"/>
                  <a:gd name="T13" fmla="*/ 0 60000 65536"/>
                  <a:gd name="T14" fmla="*/ 0 60000 65536"/>
                  <a:gd name="T15" fmla="*/ 0 w 136"/>
                  <a:gd name="T16" fmla="*/ 0 h 104"/>
                  <a:gd name="T17" fmla="*/ 136 w 136"/>
                  <a:gd name="T18" fmla="*/ 104 h 104"/>
                </a:gdLst>
                <a:ahLst/>
                <a:cxnLst>
                  <a:cxn ang="T10">
                    <a:pos x="T0" y="T1"/>
                  </a:cxn>
                  <a:cxn ang="T11">
                    <a:pos x="T2" y="T3"/>
                  </a:cxn>
                  <a:cxn ang="T12">
                    <a:pos x="T4" y="T5"/>
                  </a:cxn>
                  <a:cxn ang="T13">
                    <a:pos x="T6" y="T7"/>
                  </a:cxn>
                  <a:cxn ang="T14">
                    <a:pos x="T8" y="T9"/>
                  </a:cxn>
                </a:cxnLst>
                <a:rect l="T15" t="T16" r="T17" b="T18"/>
                <a:pathLst>
                  <a:path w="136" h="104">
                    <a:moveTo>
                      <a:pt x="136" y="0"/>
                    </a:moveTo>
                    <a:lnTo>
                      <a:pt x="40" y="104"/>
                    </a:lnTo>
                    <a:lnTo>
                      <a:pt x="24" y="80"/>
                    </a:lnTo>
                    <a:lnTo>
                      <a:pt x="0" y="48"/>
                    </a:lnTo>
                    <a:lnTo>
                      <a:pt x="136" y="0"/>
                    </a:lnTo>
                    <a:close/>
                  </a:path>
                </a:pathLst>
              </a:custGeom>
              <a:solidFill>
                <a:schemeClr val="bg2"/>
              </a:solidFill>
              <a:ln w="9525">
                <a:solidFill>
                  <a:schemeClr val="bg2"/>
                </a:solidFill>
                <a:round/>
                <a:headEnd/>
                <a:tailEnd/>
              </a:ln>
            </p:spPr>
            <p:txBody>
              <a:bodyPr/>
              <a:lstStyle/>
              <a:p>
                <a:endParaRPr lang="en-US"/>
              </a:p>
            </p:txBody>
          </p:sp>
          <p:sp>
            <p:nvSpPr>
              <p:cNvPr id="110144" name="Line 926"/>
              <p:cNvSpPr>
                <a:spLocks noChangeShapeType="1"/>
              </p:cNvSpPr>
              <p:nvPr/>
            </p:nvSpPr>
            <p:spPr bwMode="auto">
              <a:xfrm flipV="1">
                <a:off x="2854" y="2766"/>
                <a:ext cx="798" cy="52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45" name="Group 927"/>
            <p:cNvGrpSpPr>
              <a:grpSpLocks/>
            </p:cNvGrpSpPr>
            <p:nvPr/>
          </p:nvGrpSpPr>
          <p:grpSpPr bwMode="auto">
            <a:xfrm>
              <a:off x="2862" y="1781"/>
              <a:ext cx="1349" cy="1188"/>
              <a:chOff x="2862" y="1781"/>
              <a:chExt cx="1349" cy="1188"/>
            </a:xfrm>
          </p:grpSpPr>
          <p:sp>
            <p:nvSpPr>
              <p:cNvPr id="110141" name="Freeform 928"/>
              <p:cNvSpPr>
                <a:spLocks/>
              </p:cNvSpPr>
              <p:nvPr/>
            </p:nvSpPr>
            <p:spPr bwMode="auto">
              <a:xfrm>
                <a:off x="4091" y="1781"/>
                <a:ext cx="120" cy="111"/>
              </a:xfrm>
              <a:custGeom>
                <a:avLst/>
                <a:gdLst>
                  <a:gd name="T0" fmla="*/ 120 w 120"/>
                  <a:gd name="T1" fmla="*/ 0 h 111"/>
                  <a:gd name="T2" fmla="*/ 40 w 120"/>
                  <a:gd name="T3" fmla="*/ 111 h 111"/>
                  <a:gd name="T4" fmla="*/ 16 w 120"/>
                  <a:gd name="T5" fmla="*/ 87 h 111"/>
                  <a:gd name="T6" fmla="*/ 0 w 120"/>
                  <a:gd name="T7" fmla="*/ 64 h 111"/>
                  <a:gd name="T8" fmla="*/ 120 w 120"/>
                  <a:gd name="T9" fmla="*/ 0 h 111"/>
                  <a:gd name="T10" fmla="*/ 0 60000 65536"/>
                  <a:gd name="T11" fmla="*/ 0 60000 65536"/>
                  <a:gd name="T12" fmla="*/ 0 60000 65536"/>
                  <a:gd name="T13" fmla="*/ 0 60000 65536"/>
                  <a:gd name="T14" fmla="*/ 0 60000 65536"/>
                  <a:gd name="T15" fmla="*/ 0 w 120"/>
                  <a:gd name="T16" fmla="*/ 0 h 111"/>
                  <a:gd name="T17" fmla="*/ 120 w 120"/>
                  <a:gd name="T18" fmla="*/ 111 h 111"/>
                </a:gdLst>
                <a:ahLst/>
                <a:cxnLst>
                  <a:cxn ang="T10">
                    <a:pos x="T0" y="T1"/>
                  </a:cxn>
                  <a:cxn ang="T11">
                    <a:pos x="T2" y="T3"/>
                  </a:cxn>
                  <a:cxn ang="T12">
                    <a:pos x="T4" y="T5"/>
                  </a:cxn>
                  <a:cxn ang="T13">
                    <a:pos x="T6" y="T7"/>
                  </a:cxn>
                  <a:cxn ang="T14">
                    <a:pos x="T8" y="T9"/>
                  </a:cxn>
                </a:cxnLst>
                <a:rect l="T15" t="T16" r="T17" b="T18"/>
                <a:pathLst>
                  <a:path w="120" h="111">
                    <a:moveTo>
                      <a:pt x="120" y="0"/>
                    </a:moveTo>
                    <a:lnTo>
                      <a:pt x="40" y="111"/>
                    </a:lnTo>
                    <a:lnTo>
                      <a:pt x="16" y="87"/>
                    </a:lnTo>
                    <a:lnTo>
                      <a:pt x="0" y="64"/>
                    </a:lnTo>
                    <a:lnTo>
                      <a:pt x="120" y="0"/>
                    </a:lnTo>
                    <a:close/>
                  </a:path>
                </a:pathLst>
              </a:custGeom>
              <a:solidFill>
                <a:schemeClr val="bg2"/>
              </a:solidFill>
              <a:ln w="9525">
                <a:solidFill>
                  <a:schemeClr val="bg2"/>
                </a:solidFill>
                <a:round/>
                <a:headEnd/>
                <a:tailEnd/>
              </a:ln>
            </p:spPr>
            <p:txBody>
              <a:bodyPr/>
              <a:lstStyle/>
              <a:p>
                <a:endParaRPr lang="en-US"/>
              </a:p>
            </p:txBody>
          </p:sp>
          <p:sp>
            <p:nvSpPr>
              <p:cNvPr id="110142" name="Line 929"/>
              <p:cNvSpPr>
                <a:spLocks noChangeShapeType="1"/>
              </p:cNvSpPr>
              <p:nvPr/>
            </p:nvSpPr>
            <p:spPr bwMode="auto">
              <a:xfrm flipV="1">
                <a:off x="2862" y="1863"/>
                <a:ext cx="1253" cy="1106"/>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46" name="Group 930"/>
            <p:cNvGrpSpPr>
              <a:grpSpLocks/>
            </p:cNvGrpSpPr>
            <p:nvPr/>
          </p:nvGrpSpPr>
          <p:grpSpPr bwMode="auto">
            <a:xfrm>
              <a:off x="1944" y="2687"/>
              <a:ext cx="886" cy="282"/>
              <a:chOff x="1944" y="2687"/>
              <a:chExt cx="886" cy="282"/>
            </a:xfrm>
          </p:grpSpPr>
          <p:sp>
            <p:nvSpPr>
              <p:cNvPr id="110139" name="Freeform 931"/>
              <p:cNvSpPr>
                <a:spLocks/>
              </p:cNvSpPr>
              <p:nvPr/>
            </p:nvSpPr>
            <p:spPr bwMode="auto">
              <a:xfrm>
                <a:off x="2694" y="2897"/>
                <a:ext cx="136" cy="72"/>
              </a:xfrm>
              <a:custGeom>
                <a:avLst/>
                <a:gdLst>
                  <a:gd name="T0" fmla="*/ 136 w 136"/>
                  <a:gd name="T1" fmla="*/ 72 h 72"/>
                  <a:gd name="T2" fmla="*/ 0 w 136"/>
                  <a:gd name="T3" fmla="*/ 64 h 72"/>
                  <a:gd name="T4" fmla="*/ 8 w 136"/>
                  <a:gd name="T5" fmla="*/ 32 h 72"/>
                  <a:gd name="T6" fmla="*/ 24 w 136"/>
                  <a:gd name="T7" fmla="*/ 0 h 72"/>
                  <a:gd name="T8" fmla="*/ 136 w 136"/>
                  <a:gd name="T9" fmla="*/ 72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72"/>
                    </a:moveTo>
                    <a:lnTo>
                      <a:pt x="0" y="64"/>
                    </a:lnTo>
                    <a:lnTo>
                      <a:pt x="8" y="32"/>
                    </a:lnTo>
                    <a:lnTo>
                      <a:pt x="24" y="0"/>
                    </a:lnTo>
                    <a:lnTo>
                      <a:pt x="136" y="72"/>
                    </a:lnTo>
                    <a:close/>
                  </a:path>
                </a:pathLst>
              </a:custGeom>
              <a:solidFill>
                <a:schemeClr val="bg2"/>
              </a:solidFill>
              <a:ln w="9525">
                <a:solidFill>
                  <a:schemeClr val="bg2"/>
                </a:solidFill>
                <a:round/>
                <a:headEnd/>
                <a:tailEnd/>
              </a:ln>
            </p:spPr>
            <p:txBody>
              <a:bodyPr/>
              <a:lstStyle/>
              <a:p>
                <a:endParaRPr lang="en-US"/>
              </a:p>
            </p:txBody>
          </p:sp>
          <p:sp>
            <p:nvSpPr>
              <p:cNvPr id="110140" name="Line 932"/>
              <p:cNvSpPr>
                <a:spLocks noChangeShapeType="1"/>
              </p:cNvSpPr>
              <p:nvPr/>
            </p:nvSpPr>
            <p:spPr bwMode="auto">
              <a:xfrm>
                <a:off x="1944" y="2687"/>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47" name="Group 933"/>
            <p:cNvGrpSpPr>
              <a:grpSpLocks/>
            </p:cNvGrpSpPr>
            <p:nvPr/>
          </p:nvGrpSpPr>
          <p:grpSpPr bwMode="auto">
            <a:xfrm>
              <a:off x="1944" y="2395"/>
              <a:ext cx="1357" cy="1196"/>
              <a:chOff x="1944" y="2395"/>
              <a:chExt cx="1357" cy="1196"/>
            </a:xfrm>
          </p:grpSpPr>
          <p:sp>
            <p:nvSpPr>
              <p:cNvPr id="110137" name="Freeform 934"/>
              <p:cNvSpPr>
                <a:spLocks/>
              </p:cNvSpPr>
              <p:nvPr/>
            </p:nvSpPr>
            <p:spPr bwMode="auto">
              <a:xfrm>
                <a:off x="3173" y="2395"/>
                <a:ext cx="128" cy="112"/>
              </a:xfrm>
              <a:custGeom>
                <a:avLst/>
                <a:gdLst>
                  <a:gd name="T0" fmla="*/ 128 w 128"/>
                  <a:gd name="T1" fmla="*/ 0 h 112"/>
                  <a:gd name="T2" fmla="*/ 48 w 128"/>
                  <a:gd name="T3" fmla="*/ 112 h 112"/>
                  <a:gd name="T4" fmla="*/ 24 w 128"/>
                  <a:gd name="T5" fmla="*/ 88 h 112"/>
                  <a:gd name="T6" fmla="*/ 0 w 128"/>
                  <a:gd name="T7" fmla="*/ 64 h 112"/>
                  <a:gd name="T8" fmla="*/ 128 w 128"/>
                  <a:gd name="T9" fmla="*/ 0 h 112"/>
                  <a:gd name="T10" fmla="*/ 0 60000 65536"/>
                  <a:gd name="T11" fmla="*/ 0 60000 65536"/>
                  <a:gd name="T12" fmla="*/ 0 60000 65536"/>
                  <a:gd name="T13" fmla="*/ 0 60000 65536"/>
                  <a:gd name="T14" fmla="*/ 0 60000 65536"/>
                  <a:gd name="T15" fmla="*/ 0 w 128"/>
                  <a:gd name="T16" fmla="*/ 0 h 112"/>
                  <a:gd name="T17" fmla="*/ 128 w 128"/>
                  <a:gd name="T18" fmla="*/ 112 h 112"/>
                </a:gdLst>
                <a:ahLst/>
                <a:cxnLst>
                  <a:cxn ang="T10">
                    <a:pos x="T0" y="T1"/>
                  </a:cxn>
                  <a:cxn ang="T11">
                    <a:pos x="T2" y="T3"/>
                  </a:cxn>
                  <a:cxn ang="T12">
                    <a:pos x="T4" y="T5"/>
                  </a:cxn>
                  <a:cxn ang="T13">
                    <a:pos x="T6" y="T7"/>
                  </a:cxn>
                  <a:cxn ang="T14">
                    <a:pos x="T8" y="T9"/>
                  </a:cxn>
                </a:cxnLst>
                <a:rect l="T15" t="T16" r="T17" b="T18"/>
                <a:pathLst>
                  <a:path w="128" h="112">
                    <a:moveTo>
                      <a:pt x="128" y="0"/>
                    </a:moveTo>
                    <a:lnTo>
                      <a:pt x="48" y="112"/>
                    </a:lnTo>
                    <a:lnTo>
                      <a:pt x="24" y="88"/>
                    </a:lnTo>
                    <a:lnTo>
                      <a:pt x="0" y="64"/>
                    </a:lnTo>
                    <a:lnTo>
                      <a:pt x="128" y="0"/>
                    </a:lnTo>
                    <a:close/>
                  </a:path>
                </a:pathLst>
              </a:custGeom>
              <a:solidFill>
                <a:schemeClr val="bg2"/>
              </a:solidFill>
              <a:ln w="9525">
                <a:solidFill>
                  <a:schemeClr val="bg2"/>
                </a:solidFill>
                <a:round/>
                <a:headEnd/>
                <a:tailEnd/>
              </a:ln>
            </p:spPr>
            <p:txBody>
              <a:bodyPr/>
              <a:lstStyle/>
              <a:p>
                <a:endParaRPr lang="en-US"/>
              </a:p>
            </p:txBody>
          </p:sp>
          <p:sp>
            <p:nvSpPr>
              <p:cNvPr id="110138" name="Line 935"/>
              <p:cNvSpPr>
                <a:spLocks noChangeShapeType="1"/>
              </p:cNvSpPr>
              <p:nvPr/>
            </p:nvSpPr>
            <p:spPr bwMode="auto">
              <a:xfrm flipV="1">
                <a:off x="1944" y="2477"/>
                <a:ext cx="1261" cy="111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48" name="Group 936"/>
            <p:cNvGrpSpPr>
              <a:grpSpLocks/>
            </p:cNvGrpSpPr>
            <p:nvPr/>
          </p:nvGrpSpPr>
          <p:grpSpPr bwMode="auto">
            <a:xfrm>
              <a:off x="3317" y="3293"/>
              <a:ext cx="886" cy="282"/>
              <a:chOff x="3317" y="3293"/>
              <a:chExt cx="886" cy="282"/>
            </a:xfrm>
          </p:grpSpPr>
          <p:sp>
            <p:nvSpPr>
              <p:cNvPr id="110135" name="Freeform 937"/>
              <p:cNvSpPr>
                <a:spLocks/>
              </p:cNvSpPr>
              <p:nvPr/>
            </p:nvSpPr>
            <p:spPr bwMode="auto">
              <a:xfrm>
                <a:off x="4067" y="3504"/>
                <a:ext cx="136" cy="71"/>
              </a:xfrm>
              <a:custGeom>
                <a:avLst/>
                <a:gdLst>
                  <a:gd name="T0" fmla="*/ 136 w 136"/>
                  <a:gd name="T1" fmla="*/ 71 h 71"/>
                  <a:gd name="T2" fmla="*/ 0 w 136"/>
                  <a:gd name="T3" fmla="*/ 63 h 71"/>
                  <a:gd name="T4" fmla="*/ 8 w 136"/>
                  <a:gd name="T5" fmla="*/ 32 h 71"/>
                  <a:gd name="T6" fmla="*/ 16 w 136"/>
                  <a:gd name="T7" fmla="*/ 0 h 71"/>
                  <a:gd name="T8" fmla="*/ 136 w 136"/>
                  <a:gd name="T9" fmla="*/ 71 h 71"/>
                  <a:gd name="T10" fmla="*/ 0 60000 65536"/>
                  <a:gd name="T11" fmla="*/ 0 60000 65536"/>
                  <a:gd name="T12" fmla="*/ 0 60000 65536"/>
                  <a:gd name="T13" fmla="*/ 0 60000 65536"/>
                  <a:gd name="T14" fmla="*/ 0 60000 65536"/>
                  <a:gd name="T15" fmla="*/ 0 w 136"/>
                  <a:gd name="T16" fmla="*/ 0 h 71"/>
                  <a:gd name="T17" fmla="*/ 136 w 136"/>
                  <a:gd name="T18" fmla="*/ 71 h 71"/>
                </a:gdLst>
                <a:ahLst/>
                <a:cxnLst>
                  <a:cxn ang="T10">
                    <a:pos x="T0" y="T1"/>
                  </a:cxn>
                  <a:cxn ang="T11">
                    <a:pos x="T2" y="T3"/>
                  </a:cxn>
                  <a:cxn ang="T12">
                    <a:pos x="T4" y="T5"/>
                  </a:cxn>
                  <a:cxn ang="T13">
                    <a:pos x="T6" y="T7"/>
                  </a:cxn>
                  <a:cxn ang="T14">
                    <a:pos x="T8" y="T9"/>
                  </a:cxn>
                </a:cxnLst>
                <a:rect l="T15" t="T16" r="T17" b="T18"/>
                <a:pathLst>
                  <a:path w="136" h="71">
                    <a:moveTo>
                      <a:pt x="136" y="71"/>
                    </a:moveTo>
                    <a:lnTo>
                      <a:pt x="0" y="63"/>
                    </a:lnTo>
                    <a:lnTo>
                      <a:pt x="8" y="32"/>
                    </a:lnTo>
                    <a:lnTo>
                      <a:pt x="16" y="0"/>
                    </a:lnTo>
                    <a:lnTo>
                      <a:pt x="136" y="71"/>
                    </a:lnTo>
                    <a:close/>
                  </a:path>
                </a:pathLst>
              </a:custGeom>
              <a:solidFill>
                <a:schemeClr val="bg2"/>
              </a:solidFill>
              <a:ln w="9525">
                <a:solidFill>
                  <a:schemeClr val="bg2"/>
                </a:solidFill>
                <a:round/>
                <a:headEnd/>
                <a:tailEnd/>
              </a:ln>
            </p:spPr>
            <p:txBody>
              <a:bodyPr/>
              <a:lstStyle/>
              <a:p>
                <a:endParaRPr lang="en-US"/>
              </a:p>
            </p:txBody>
          </p:sp>
          <p:sp>
            <p:nvSpPr>
              <p:cNvPr id="110136" name="Line 938"/>
              <p:cNvSpPr>
                <a:spLocks noChangeShapeType="1"/>
              </p:cNvSpPr>
              <p:nvPr/>
            </p:nvSpPr>
            <p:spPr bwMode="auto">
              <a:xfrm>
                <a:off x="3317" y="3293"/>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49" name="Group 939"/>
            <p:cNvGrpSpPr>
              <a:grpSpLocks/>
            </p:cNvGrpSpPr>
            <p:nvPr/>
          </p:nvGrpSpPr>
          <p:grpSpPr bwMode="auto">
            <a:xfrm>
              <a:off x="3317" y="2682"/>
              <a:ext cx="1349" cy="619"/>
              <a:chOff x="3317" y="2682"/>
              <a:chExt cx="1349" cy="619"/>
            </a:xfrm>
          </p:grpSpPr>
          <p:sp>
            <p:nvSpPr>
              <p:cNvPr id="110133" name="Freeform 940"/>
              <p:cNvSpPr>
                <a:spLocks/>
              </p:cNvSpPr>
              <p:nvPr/>
            </p:nvSpPr>
            <p:spPr bwMode="auto">
              <a:xfrm>
                <a:off x="4530" y="2682"/>
                <a:ext cx="136" cy="88"/>
              </a:xfrm>
              <a:custGeom>
                <a:avLst/>
                <a:gdLst>
                  <a:gd name="T0" fmla="*/ 136 w 136"/>
                  <a:gd name="T1" fmla="*/ 0 h 88"/>
                  <a:gd name="T2" fmla="*/ 32 w 136"/>
                  <a:gd name="T3" fmla="*/ 88 h 88"/>
                  <a:gd name="T4" fmla="*/ 16 w 136"/>
                  <a:gd name="T5" fmla="*/ 56 h 88"/>
                  <a:gd name="T6" fmla="*/ 0 w 136"/>
                  <a:gd name="T7" fmla="*/ 32 h 88"/>
                  <a:gd name="T8" fmla="*/ 136 w 136"/>
                  <a:gd name="T9" fmla="*/ 0 h 88"/>
                  <a:gd name="T10" fmla="*/ 0 60000 65536"/>
                  <a:gd name="T11" fmla="*/ 0 60000 65536"/>
                  <a:gd name="T12" fmla="*/ 0 60000 65536"/>
                  <a:gd name="T13" fmla="*/ 0 60000 65536"/>
                  <a:gd name="T14" fmla="*/ 0 60000 65536"/>
                  <a:gd name="T15" fmla="*/ 0 w 136"/>
                  <a:gd name="T16" fmla="*/ 0 h 88"/>
                  <a:gd name="T17" fmla="*/ 136 w 136"/>
                  <a:gd name="T18" fmla="*/ 88 h 88"/>
                </a:gdLst>
                <a:ahLst/>
                <a:cxnLst>
                  <a:cxn ang="T10">
                    <a:pos x="T0" y="T1"/>
                  </a:cxn>
                  <a:cxn ang="T11">
                    <a:pos x="T2" y="T3"/>
                  </a:cxn>
                  <a:cxn ang="T12">
                    <a:pos x="T4" y="T5"/>
                  </a:cxn>
                  <a:cxn ang="T13">
                    <a:pos x="T6" y="T7"/>
                  </a:cxn>
                  <a:cxn ang="T14">
                    <a:pos x="T8" y="T9"/>
                  </a:cxn>
                </a:cxnLst>
                <a:rect l="T15" t="T16" r="T17" b="T18"/>
                <a:pathLst>
                  <a:path w="136" h="88">
                    <a:moveTo>
                      <a:pt x="136" y="0"/>
                    </a:moveTo>
                    <a:lnTo>
                      <a:pt x="32" y="88"/>
                    </a:lnTo>
                    <a:lnTo>
                      <a:pt x="16" y="56"/>
                    </a:lnTo>
                    <a:lnTo>
                      <a:pt x="0" y="32"/>
                    </a:lnTo>
                    <a:lnTo>
                      <a:pt x="136" y="0"/>
                    </a:lnTo>
                    <a:close/>
                  </a:path>
                </a:pathLst>
              </a:custGeom>
              <a:solidFill>
                <a:schemeClr val="bg2"/>
              </a:solidFill>
              <a:ln w="9525">
                <a:solidFill>
                  <a:schemeClr val="bg2"/>
                </a:solidFill>
                <a:round/>
                <a:headEnd/>
                <a:tailEnd/>
              </a:ln>
            </p:spPr>
            <p:txBody>
              <a:bodyPr/>
              <a:lstStyle/>
              <a:p>
                <a:endParaRPr lang="en-US"/>
              </a:p>
            </p:txBody>
          </p:sp>
          <p:sp>
            <p:nvSpPr>
              <p:cNvPr id="110134" name="Line 941"/>
              <p:cNvSpPr>
                <a:spLocks noChangeShapeType="1"/>
              </p:cNvSpPr>
              <p:nvPr/>
            </p:nvSpPr>
            <p:spPr bwMode="auto">
              <a:xfrm flipV="1">
                <a:off x="3317" y="2736"/>
                <a:ext cx="1237" cy="56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50" name="Group 942"/>
            <p:cNvGrpSpPr>
              <a:grpSpLocks/>
            </p:cNvGrpSpPr>
            <p:nvPr/>
          </p:nvGrpSpPr>
          <p:grpSpPr bwMode="auto">
            <a:xfrm>
              <a:off x="3317" y="2387"/>
              <a:ext cx="886" cy="282"/>
              <a:chOff x="3317" y="2387"/>
              <a:chExt cx="886" cy="282"/>
            </a:xfrm>
          </p:grpSpPr>
          <p:sp>
            <p:nvSpPr>
              <p:cNvPr id="110131" name="Freeform 943"/>
              <p:cNvSpPr>
                <a:spLocks/>
              </p:cNvSpPr>
              <p:nvPr/>
            </p:nvSpPr>
            <p:spPr bwMode="auto">
              <a:xfrm>
                <a:off x="4067" y="2387"/>
                <a:ext cx="136" cy="72"/>
              </a:xfrm>
              <a:custGeom>
                <a:avLst/>
                <a:gdLst>
                  <a:gd name="T0" fmla="*/ 136 w 136"/>
                  <a:gd name="T1" fmla="*/ 0 h 72"/>
                  <a:gd name="T2" fmla="*/ 16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16"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10132" name="Line 944"/>
              <p:cNvSpPr>
                <a:spLocks noChangeShapeType="1"/>
              </p:cNvSpPr>
              <p:nvPr/>
            </p:nvSpPr>
            <p:spPr bwMode="auto">
              <a:xfrm flipV="1">
                <a:off x="3317" y="2426"/>
                <a:ext cx="766" cy="243"/>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51" name="Group 945"/>
            <p:cNvGrpSpPr>
              <a:grpSpLocks/>
            </p:cNvGrpSpPr>
            <p:nvPr/>
          </p:nvGrpSpPr>
          <p:grpSpPr bwMode="auto">
            <a:xfrm>
              <a:off x="3780" y="2387"/>
              <a:ext cx="886" cy="282"/>
              <a:chOff x="3780" y="2387"/>
              <a:chExt cx="886" cy="282"/>
            </a:xfrm>
          </p:grpSpPr>
          <p:sp>
            <p:nvSpPr>
              <p:cNvPr id="110129" name="Freeform 946"/>
              <p:cNvSpPr>
                <a:spLocks/>
              </p:cNvSpPr>
              <p:nvPr/>
            </p:nvSpPr>
            <p:spPr bwMode="auto">
              <a:xfrm>
                <a:off x="4522" y="2387"/>
                <a:ext cx="144" cy="72"/>
              </a:xfrm>
              <a:custGeom>
                <a:avLst/>
                <a:gdLst>
                  <a:gd name="T0" fmla="*/ 144 w 144"/>
                  <a:gd name="T1" fmla="*/ 0 h 72"/>
                  <a:gd name="T2" fmla="*/ 24 w 144"/>
                  <a:gd name="T3" fmla="*/ 72 h 72"/>
                  <a:gd name="T4" fmla="*/ 16 w 144"/>
                  <a:gd name="T5" fmla="*/ 40 h 72"/>
                  <a:gd name="T6" fmla="*/ 0 w 144"/>
                  <a:gd name="T7" fmla="*/ 8 h 72"/>
                  <a:gd name="T8" fmla="*/ 144 w 144"/>
                  <a:gd name="T9" fmla="*/ 0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0"/>
                    </a:moveTo>
                    <a:lnTo>
                      <a:pt x="24" y="72"/>
                    </a:lnTo>
                    <a:lnTo>
                      <a:pt x="16" y="40"/>
                    </a:lnTo>
                    <a:lnTo>
                      <a:pt x="0" y="8"/>
                    </a:lnTo>
                    <a:lnTo>
                      <a:pt x="144" y="0"/>
                    </a:lnTo>
                    <a:close/>
                  </a:path>
                </a:pathLst>
              </a:custGeom>
              <a:solidFill>
                <a:schemeClr val="bg2"/>
              </a:solidFill>
              <a:ln w="9525">
                <a:solidFill>
                  <a:schemeClr val="bg2"/>
                </a:solidFill>
                <a:round/>
                <a:headEnd/>
                <a:tailEnd/>
              </a:ln>
            </p:spPr>
            <p:txBody>
              <a:bodyPr/>
              <a:lstStyle/>
              <a:p>
                <a:endParaRPr lang="en-US"/>
              </a:p>
            </p:txBody>
          </p:sp>
          <p:sp>
            <p:nvSpPr>
              <p:cNvPr id="110130" name="Line 947"/>
              <p:cNvSpPr>
                <a:spLocks noChangeShapeType="1"/>
              </p:cNvSpPr>
              <p:nvPr/>
            </p:nvSpPr>
            <p:spPr bwMode="auto">
              <a:xfrm flipV="1">
                <a:off x="3780" y="2426"/>
                <a:ext cx="766" cy="243"/>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52" name="Group 948"/>
            <p:cNvGrpSpPr>
              <a:grpSpLocks/>
            </p:cNvGrpSpPr>
            <p:nvPr/>
          </p:nvGrpSpPr>
          <p:grpSpPr bwMode="auto">
            <a:xfrm>
              <a:off x="1473" y="2993"/>
              <a:ext cx="886" cy="291"/>
              <a:chOff x="1473" y="2993"/>
              <a:chExt cx="886" cy="291"/>
            </a:xfrm>
          </p:grpSpPr>
          <p:sp>
            <p:nvSpPr>
              <p:cNvPr id="110127" name="Freeform 949"/>
              <p:cNvSpPr>
                <a:spLocks/>
              </p:cNvSpPr>
              <p:nvPr/>
            </p:nvSpPr>
            <p:spPr bwMode="auto">
              <a:xfrm>
                <a:off x="2223" y="2993"/>
                <a:ext cx="136" cy="72"/>
              </a:xfrm>
              <a:custGeom>
                <a:avLst/>
                <a:gdLst>
                  <a:gd name="T0" fmla="*/ 136 w 136"/>
                  <a:gd name="T1" fmla="*/ 0 h 72"/>
                  <a:gd name="T2" fmla="*/ 24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24"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10128" name="Line 950"/>
              <p:cNvSpPr>
                <a:spLocks noChangeShapeType="1"/>
              </p:cNvSpPr>
              <p:nvPr/>
            </p:nvSpPr>
            <p:spPr bwMode="auto">
              <a:xfrm flipV="1">
                <a:off x="1473" y="3032"/>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53" name="Group 951"/>
            <p:cNvGrpSpPr>
              <a:grpSpLocks/>
            </p:cNvGrpSpPr>
            <p:nvPr/>
          </p:nvGrpSpPr>
          <p:grpSpPr bwMode="auto">
            <a:xfrm>
              <a:off x="1497" y="1765"/>
              <a:ext cx="878" cy="290"/>
              <a:chOff x="1497" y="1765"/>
              <a:chExt cx="878" cy="290"/>
            </a:xfrm>
          </p:grpSpPr>
          <p:sp>
            <p:nvSpPr>
              <p:cNvPr id="110125" name="Freeform 952"/>
              <p:cNvSpPr>
                <a:spLocks/>
              </p:cNvSpPr>
              <p:nvPr/>
            </p:nvSpPr>
            <p:spPr bwMode="auto">
              <a:xfrm>
                <a:off x="2239" y="1765"/>
                <a:ext cx="136" cy="72"/>
              </a:xfrm>
              <a:custGeom>
                <a:avLst/>
                <a:gdLst>
                  <a:gd name="T0" fmla="*/ 136 w 136"/>
                  <a:gd name="T1" fmla="*/ 0 h 72"/>
                  <a:gd name="T2" fmla="*/ 24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24"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10126" name="Line 953"/>
              <p:cNvSpPr>
                <a:spLocks noChangeShapeType="1"/>
              </p:cNvSpPr>
              <p:nvPr/>
            </p:nvSpPr>
            <p:spPr bwMode="auto">
              <a:xfrm flipV="1">
                <a:off x="1497" y="1803"/>
                <a:ext cx="758"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54" name="Group 954"/>
            <p:cNvGrpSpPr>
              <a:grpSpLocks/>
            </p:cNvGrpSpPr>
            <p:nvPr/>
          </p:nvGrpSpPr>
          <p:grpSpPr bwMode="auto">
            <a:xfrm>
              <a:off x="1938" y="1765"/>
              <a:ext cx="892" cy="1507"/>
              <a:chOff x="1938" y="1765"/>
              <a:chExt cx="892" cy="1507"/>
            </a:xfrm>
          </p:grpSpPr>
          <p:sp>
            <p:nvSpPr>
              <p:cNvPr id="110123" name="Freeform 955"/>
              <p:cNvSpPr>
                <a:spLocks/>
              </p:cNvSpPr>
              <p:nvPr/>
            </p:nvSpPr>
            <p:spPr bwMode="auto">
              <a:xfrm>
                <a:off x="2726" y="3145"/>
                <a:ext cx="104" cy="127"/>
              </a:xfrm>
              <a:custGeom>
                <a:avLst/>
                <a:gdLst>
                  <a:gd name="T0" fmla="*/ 104 w 104"/>
                  <a:gd name="T1" fmla="*/ 127 h 127"/>
                  <a:gd name="T2" fmla="*/ 0 w 104"/>
                  <a:gd name="T3" fmla="*/ 32 h 127"/>
                  <a:gd name="T4" fmla="*/ 32 w 104"/>
                  <a:gd name="T5" fmla="*/ 16 h 127"/>
                  <a:gd name="T6" fmla="*/ 64 w 104"/>
                  <a:gd name="T7" fmla="*/ 0 h 127"/>
                  <a:gd name="T8" fmla="*/ 104 w 104"/>
                  <a:gd name="T9" fmla="*/ 127 h 127"/>
                  <a:gd name="T10" fmla="*/ 0 60000 65536"/>
                  <a:gd name="T11" fmla="*/ 0 60000 65536"/>
                  <a:gd name="T12" fmla="*/ 0 60000 65536"/>
                  <a:gd name="T13" fmla="*/ 0 60000 65536"/>
                  <a:gd name="T14" fmla="*/ 0 60000 65536"/>
                  <a:gd name="T15" fmla="*/ 0 w 104"/>
                  <a:gd name="T16" fmla="*/ 0 h 127"/>
                  <a:gd name="T17" fmla="*/ 104 w 104"/>
                  <a:gd name="T18" fmla="*/ 127 h 127"/>
                </a:gdLst>
                <a:ahLst/>
                <a:cxnLst>
                  <a:cxn ang="T10">
                    <a:pos x="T0" y="T1"/>
                  </a:cxn>
                  <a:cxn ang="T11">
                    <a:pos x="T2" y="T3"/>
                  </a:cxn>
                  <a:cxn ang="T12">
                    <a:pos x="T4" y="T5"/>
                  </a:cxn>
                  <a:cxn ang="T13">
                    <a:pos x="T6" y="T7"/>
                  </a:cxn>
                  <a:cxn ang="T14">
                    <a:pos x="T8" y="T9"/>
                  </a:cxn>
                </a:cxnLst>
                <a:rect l="T15" t="T16" r="T17" b="T18"/>
                <a:pathLst>
                  <a:path w="104" h="127">
                    <a:moveTo>
                      <a:pt x="104" y="127"/>
                    </a:moveTo>
                    <a:lnTo>
                      <a:pt x="0" y="32"/>
                    </a:lnTo>
                    <a:lnTo>
                      <a:pt x="32" y="16"/>
                    </a:lnTo>
                    <a:lnTo>
                      <a:pt x="64" y="0"/>
                    </a:lnTo>
                    <a:lnTo>
                      <a:pt x="104" y="127"/>
                    </a:lnTo>
                    <a:close/>
                  </a:path>
                </a:pathLst>
              </a:custGeom>
              <a:solidFill>
                <a:schemeClr val="bg2"/>
              </a:solidFill>
              <a:ln w="9525">
                <a:solidFill>
                  <a:schemeClr val="bg2"/>
                </a:solidFill>
                <a:round/>
                <a:headEnd/>
                <a:tailEnd/>
              </a:ln>
            </p:spPr>
            <p:txBody>
              <a:bodyPr/>
              <a:lstStyle/>
              <a:p>
                <a:endParaRPr lang="en-US"/>
              </a:p>
            </p:txBody>
          </p:sp>
          <p:sp>
            <p:nvSpPr>
              <p:cNvPr id="110124" name="Line 956"/>
              <p:cNvSpPr>
                <a:spLocks noChangeShapeType="1"/>
              </p:cNvSpPr>
              <p:nvPr/>
            </p:nvSpPr>
            <p:spPr bwMode="auto">
              <a:xfrm>
                <a:off x="1938" y="1765"/>
                <a:ext cx="823" cy="140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55" name="Group 957"/>
            <p:cNvGrpSpPr>
              <a:grpSpLocks/>
            </p:cNvGrpSpPr>
            <p:nvPr/>
          </p:nvGrpSpPr>
          <p:grpSpPr bwMode="auto">
            <a:xfrm>
              <a:off x="1482" y="1781"/>
              <a:ext cx="438" cy="263"/>
              <a:chOff x="1482" y="1781"/>
              <a:chExt cx="438" cy="263"/>
            </a:xfrm>
          </p:grpSpPr>
          <p:sp>
            <p:nvSpPr>
              <p:cNvPr id="110118" name="Freeform 958"/>
              <p:cNvSpPr>
                <a:spLocks/>
              </p:cNvSpPr>
              <p:nvPr/>
            </p:nvSpPr>
            <p:spPr bwMode="auto">
              <a:xfrm>
                <a:off x="1808" y="1964"/>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10119" name="Line 959"/>
              <p:cNvSpPr>
                <a:spLocks noChangeShapeType="1"/>
              </p:cNvSpPr>
              <p:nvPr/>
            </p:nvSpPr>
            <p:spPr bwMode="auto">
              <a:xfrm>
                <a:off x="1482" y="1781"/>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120" name="Line 960"/>
              <p:cNvSpPr>
                <a:spLocks noChangeShapeType="1"/>
              </p:cNvSpPr>
              <p:nvPr/>
            </p:nvSpPr>
            <p:spPr bwMode="auto">
              <a:xfrm>
                <a:off x="1577" y="183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121" name="Line 961"/>
              <p:cNvSpPr>
                <a:spLocks noChangeShapeType="1"/>
              </p:cNvSpPr>
              <p:nvPr/>
            </p:nvSpPr>
            <p:spPr bwMode="auto">
              <a:xfrm>
                <a:off x="1672" y="1892"/>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122" name="Line 962"/>
              <p:cNvSpPr>
                <a:spLocks noChangeShapeType="1"/>
              </p:cNvSpPr>
              <p:nvPr/>
            </p:nvSpPr>
            <p:spPr bwMode="auto">
              <a:xfrm>
                <a:off x="1768" y="1956"/>
                <a:ext cx="56"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56" name="Group 963"/>
            <p:cNvGrpSpPr>
              <a:grpSpLocks/>
            </p:cNvGrpSpPr>
            <p:nvPr/>
          </p:nvGrpSpPr>
          <p:grpSpPr bwMode="auto">
            <a:xfrm>
              <a:off x="1481" y="1789"/>
              <a:ext cx="455" cy="550"/>
              <a:chOff x="1481" y="1789"/>
              <a:chExt cx="455" cy="550"/>
            </a:xfrm>
          </p:grpSpPr>
          <p:sp>
            <p:nvSpPr>
              <p:cNvPr id="110111" name="Freeform 964"/>
              <p:cNvSpPr>
                <a:spLocks/>
              </p:cNvSpPr>
              <p:nvPr/>
            </p:nvSpPr>
            <p:spPr bwMode="auto">
              <a:xfrm>
                <a:off x="1840" y="2235"/>
                <a:ext cx="96" cy="104"/>
              </a:xfrm>
              <a:custGeom>
                <a:avLst/>
                <a:gdLst>
                  <a:gd name="T0" fmla="*/ 96 w 96"/>
                  <a:gd name="T1" fmla="*/ 104 h 104"/>
                  <a:gd name="T2" fmla="*/ 0 w 96"/>
                  <a:gd name="T3" fmla="*/ 32 h 104"/>
                  <a:gd name="T4" fmla="*/ 24 w 96"/>
                  <a:gd name="T5" fmla="*/ 16 h 104"/>
                  <a:gd name="T6" fmla="*/ 48 w 96"/>
                  <a:gd name="T7" fmla="*/ 0 h 104"/>
                  <a:gd name="T8" fmla="*/ 96 w 96"/>
                  <a:gd name="T9" fmla="*/ 104 h 104"/>
                  <a:gd name="T10" fmla="*/ 0 60000 65536"/>
                  <a:gd name="T11" fmla="*/ 0 60000 65536"/>
                  <a:gd name="T12" fmla="*/ 0 60000 65536"/>
                  <a:gd name="T13" fmla="*/ 0 60000 65536"/>
                  <a:gd name="T14" fmla="*/ 0 60000 65536"/>
                  <a:gd name="T15" fmla="*/ 0 w 96"/>
                  <a:gd name="T16" fmla="*/ 0 h 104"/>
                  <a:gd name="T17" fmla="*/ 96 w 96"/>
                  <a:gd name="T18" fmla="*/ 104 h 104"/>
                </a:gdLst>
                <a:ahLst/>
                <a:cxnLst>
                  <a:cxn ang="T10">
                    <a:pos x="T0" y="T1"/>
                  </a:cxn>
                  <a:cxn ang="T11">
                    <a:pos x="T2" y="T3"/>
                  </a:cxn>
                  <a:cxn ang="T12">
                    <a:pos x="T4" y="T5"/>
                  </a:cxn>
                  <a:cxn ang="T13">
                    <a:pos x="T6" y="T7"/>
                  </a:cxn>
                  <a:cxn ang="T14">
                    <a:pos x="T8" y="T9"/>
                  </a:cxn>
                </a:cxnLst>
                <a:rect l="T15" t="T16" r="T17" b="T18"/>
                <a:pathLst>
                  <a:path w="96" h="104">
                    <a:moveTo>
                      <a:pt x="96" y="104"/>
                    </a:moveTo>
                    <a:lnTo>
                      <a:pt x="0" y="32"/>
                    </a:lnTo>
                    <a:lnTo>
                      <a:pt x="24" y="16"/>
                    </a:lnTo>
                    <a:lnTo>
                      <a:pt x="48" y="0"/>
                    </a:lnTo>
                    <a:lnTo>
                      <a:pt x="96" y="104"/>
                    </a:lnTo>
                    <a:close/>
                  </a:path>
                </a:pathLst>
              </a:custGeom>
              <a:solidFill>
                <a:schemeClr val="bg2"/>
              </a:solidFill>
              <a:ln w="9525">
                <a:solidFill>
                  <a:schemeClr val="bg2"/>
                </a:solidFill>
                <a:round/>
                <a:headEnd/>
                <a:tailEnd/>
              </a:ln>
            </p:spPr>
            <p:txBody>
              <a:bodyPr/>
              <a:lstStyle/>
              <a:p>
                <a:endParaRPr lang="en-US"/>
              </a:p>
            </p:txBody>
          </p:sp>
          <p:sp>
            <p:nvSpPr>
              <p:cNvPr id="110112" name="Line 965"/>
              <p:cNvSpPr>
                <a:spLocks noChangeShapeType="1"/>
              </p:cNvSpPr>
              <p:nvPr/>
            </p:nvSpPr>
            <p:spPr bwMode="auto">
              <a:xfrm>
                <a:off x="1481" y="1789"/>
                <a:ext cx="55" cy="6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113" name="Line 966"/>
              <p:cNvSpPr>
                <a:spLocks noChangeShapeType="1"/>
              </p:cNvSpPr>
              <p:nvPr/>
            </p:nvSpPr>
            <p:spPr bwMode="auto">
              <a:xfrm>
                <a:off x="1552" y="1876"/>
                <a:ext cx="56" cy="6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114" name="Line 967"/>
              <p:cNvSpPr>
                <a:spLocks noChangeShapeType="1"/>
              </p:cNvSpPr>
              <p:nvPr/>
            </p:nvSpPr>
            <p:spPr bwMode="auto">
              <a:xfrm>
                <a:off x="1624" y="1964"/>
                <a:ext cx="56" cy="6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115" name="Line 968"/>
              <p:cNvSpPr>
                <a:spLocks noChangeShapeType="1"/>
              </p:cNvSpPr>
              <p:nvPr/>
            </p:nvSpPr>
            <p:spPr bwMode="auto">
              <a:xfrm>
                <a:off x="1696" y="2044"/>
                <a:ext cx="56"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116" name="Line 969"/>
              <p:cNvSpPr>
                <a:spLocks noChangeShapeType="1"/>
              </p:cNvSpPr>
              <p:nvPr/>
            </p:nvSpPr>
            <p:spPr bwMode="auto">
              <a:xfrm>
                <a:off x="1768" y="2132"/>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117" name="Line 970"/>
              <p:cNvSpPr>
                <a:spLocks noChangeShapeType="1"/>
              </p:cNvSpPr>
              <p:nvPr/>
            </p:nvSpPr>
            <p:spPr bwMode="auto">
              <a:xfrm>
                <a:off x="1840" y="2219"/>
                <a:ext cx="24"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57" name="Group 971"/>
            <p:cNvGrpSpPr>
              <a:grpSpLocks/>
            </p:cNvGrpSpPr>
            <p:nvPr/>
          </p:nvGrpSpPr>
          <p:grpSpPr bwMode="auto">
            <a:xfrm>
              <a:off x="1489" y="2084"/>
              <a:ext cx="439" cy="574"/>
              <a:chOff x="1489" y="2084"/>
              <a:chExt cx="439" cy="574"/>
            </a:xfrm>
          </p:grpSpPr>
          <p:sp>
            <p:nvSpPr>
              <p:cNvPr id="110104" name="Freeform 972"/>
              <p:cNvSpPr>
                <a:spLocks/>
              </p:cNvSpPr>
              <p:nvPr/>
            </p:nvSpPr>
            <p:spPr bwMode="auto">
              <a:xfrm>
                <a:off x="1840" y="2554"/>
                <a:ext cx="88" cy="104"/>
              </a:xfrm>
              <a:custGeom>
                <a:avLst/>
                <a:gdLst>
                  <a:gd name="T0" fmla="*/ 88 w 88"/>
                  <a:gd name="T1" fmla="*/ 104 h 104"/>
                  <a:gd name="T2" fmla="*/ 0 w 88"/>
                  <a:gd name="T3" fmla="*/ 32 h 104"/>
                  <a:gd name="T4" fmla="*/ 16 w 88"/>
                  <a:gd name="T5" fmla="*/ 16 h 104"/>
                  <a:gd name="T6" fmla="*/ 40 w 88"/>
                  <a:gd name="T7" fmla="*/ 0 h 104"/>
                  <a:gd name="T8" fmla="*/ 88 w 88"/>
                  <a:gd name="T9" fmla="*/ 104 h 104"/>
                  <a:gd name="T10" fmla="*/ 0 60000 65536"/>
                  <a:gd name="T11" fmla="*/ 0 60000 65536"/>
                  <a:gd name="T12" fmla="*/ 0 60000 65536"/>
                  <a:gd name="T13" fmla="*/ 0 60000 65536"/>
                  <a:gd name="T14" fmla="*/ 0 60000 65536"/>
                  <a:gd name="T15" fmla="*/ 0 w 88"/>
                  <a:gd name="T16" fmla="*/ 0 h 104"/>
                  <a:gd name="T17" fmla="*/ 88 w 88"/>
                  <a:gd name="T18" fmla="*/ 104 h 104"/>
                </a:gdLst>
                <a:ahLst/>
                <a:cxnLst>
                  <a:cxn ang="T10">
                    <a:pos x="T0" y="T1"/>
                  </a:cxn>
                  <a:cxn ang="T11">
                    <a:pos x="T2" y="T3"/>
                  </a:cxn>
                  <a:cxn ang="T12">
                    <a:pos x="T4" y="T5"/>
                  </a:cxn>
                  <a:cxn ang="T13">
                    <a:pos x="T6" y="T7"/>
                  </a:cxn>
                  <a:cxn ang="T14">
                    <a:pos x="T8" y="T9"/>
                  </a:cxn>
                </a:cxnLst>
                <a:rect l="T15" t="T16" r="T17" b="T18"/>
                <a:pathLst>
                  <a:path w="88" h="104">
                    <a:moveTo>
                      <a:pt x="88" y="104"/>
                    </a:moveTo>
                    <a:lnTo>
                      <a:pt x="0" y="32"/>
                    </a:lnTo>
                    <a:lnTo>
                      <a:pt x="16" y="16"/>
                    </a:lnTo>
                    <a:lnTo>
                      <a:pt x="40" y="0"/>
                    </a:lnTo>
                    <a:lnTo>
                      <a:pt x="88" y="104"/>
                    </a:lnTo>
                    <a:close/>
                  </a:path>
                </a:pathLst>
              </a:custGeom>
              <a:solidFill>
                <a:schemeClr val="bg2"/>
              </a:solidFill>
              <a:ln w="9525">
                <a:solidFill>
                  <a:schemeClr val="bg2"/>
                </a:solidFill>
                <a:round/>
                <a:headEnd/>
                <a:tailEnd/>
              </a:ln>
            </p:spPr>
            <p:txBody>
              <a:bodyPr/>
              <a:lstStyle/>
              <a:p>
                <a:endParaRPr lang="en-US"/>
              </a:p>
            </p:txBody>
          </p:sp>
          <p:sp>
            <p:nvSpPr>
              <p:cNvPr id="110105" name="Line 973"/>
              <p:cNvSpPr>
                <a:spLocks noChangeShapeType="1"/>
              </p:cNvSpPr>
              <p:nvPr/>
            </p:nvSpPr>
            <p:spPr bwMode="auto">
              <a:xfrm>
                <a:off x="1489" y="2084"/>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106" name="Line 974"/>
              <p:cNvSpPr>
                <a:spLocks noChangeShapeType="1"/>
              </p:cNvSpPr>
              <p:nvPr/>
            </p:nvSpPr>
            <p:spPr bwMode="auto">
              <a:xfrm>
                <a:off x="1553" y="2172"/>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107" name="Line 975"/>
              <p:cNvSpPr>
                <a:spLocks noChangeShapeType="1"/>
              </p:cNvSpPr>
              <p:nvPr/>
            </p:nvSpPr>
            <p:spPr bwMode="auto">
              <a:xfrm>
                <a:off x="1624" y="2259"/>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108" name="Line 976"/>
              <p:cNvSpPr>
                <a:spLocks noChangeShapeType="1"/>
              </p:cNvSpPr>
              <p:nvPr/>
            </p:nvSpPr>
            <p:spPr bwMode="auto">
              <a:xfrm>
                <a:off x="1688" y="2347"/>
                <a:ext cx="56"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109" name="Line 977"/>
              <p:cNvSpPr>
                <a:spLocks noChangeShapeType="1"/>
              </p:cNvSpPr>
              <p:nvPr/>
            </p:nvSpPr>
            <p:spPr bwMode="auto">
              <a:xfrm>
                <a:off x="1760" y="2443"/>
                <a:ext cx="56" cy="63"/>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110" name="Line 978"/>
              <p:cNvSpPr>
                <a:spLocks noChangeShapeType="1"/>
              </p:cNvSpPr>
              <p:nvPr/>
            </p:nvSpPr>
            <p:spPr bwMode="auto">
              <a:xfrm>
                <a:off x="1824" y="2531"/>
                <a:ext cx="32"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58" name="Group 979"/>
            <p:cNvGrpSpPr>
              <a:grpSpLocks/>
            </p:cNvGrpSpPr>
            <p:nvPr/>
          </p:nvGrpSpPr>
          <p:grpSpPr bwMode="auto">
            <a:xfrm>
              <a:off x="1481" y="2084"/>
              <a:ext cx="447" cy="574"/>
              <a:chOff x="1481" y="2084"/>
              <a:chExt cx="447" cy="574"/>
            </a:xfrm>
          </p:grpSpPr>
          <p:sp>
            <p:nvSpPr>
              <p:cNvPr id="110097" name="Freeform 980"/>
              <p:cNvSpPr>
                <a:spLocks/>
              </p:cNvSpPr>
              <p:nvPr/>
            </p:nvSpPr>
            <p:spPr bwMode="auto">
              <a:xfrm>
                <a:off x="1840" y="2084"/>
                <a:ext cx="88" cy="104"/>
              </a:xfrm>
              <a:custGeom>
                <a:avLst/>
                <a:gdLst>
                  <a:gd name="T0" fmla="*/ 88 w 88"/>
                  <a:gd name="T1" fmla="*/ 0 h 104"/>
                  <a:gd name="T2" fmla="*/ 40 w 88"/>
                  <a:gd name="T3" fmla="*/ 104 h 104"/>
                  <a:gd name="T4" fmla="*/ 16 w 88"/>
                  <a:gd name="T5" fmla="*/ 88 h 104"/>
                  <a:gd name="T6" fmla="*/ 0 w 88"/>
                  <a:gd name="T7" fmla="*/ 72 h 104"/>
                  <a:gd name="T8" fmla="*/ 88 w 88"/>
                  <a:gd name="T9" fmla="*/ 0 h 104"/>
                  <a:gd name="T10" fmla="*/ 0 60000 65536"/>
                  <a:gd name="T11" fmla="*/ 0 60000 65536"/>
                  <a:gd name="T12" fmla="*/ 0 60000 65536"/>
                  <a:gd name="T13" fmla="*/ 0 60000 65536"/>
                  <a:gd name="T14" fmla="*/ 0 60000 65536"/>
                  <a:gd name="T15" fmla="*/ 0 w 88"/>
                  <a:gd name="T16" fmla="*/ 0 h 104"/>
                  <a:gd name="T17" fmla="*/ 88 w 88"/>
                  <a:gd name="T18" fmla="*/ 104 h 104"/>
                </a:gdLst>
                <a:ahLst/>
                <a:cxnLst>
                  <a:cxn ang="T10">
                    <a:pos x="T0" y="T1"/>
                  </a:cxn>
                  <a:cxn ang="T11">
                    <a:pos x="T2" y="T3"/>
                  </a:cxn>
                  <a:cxn ang="T12">
                    <a:pos x="T4" y="T5"/>
                  </a:cxn>
                  <a:cxn ang="T13">
                    <a:pos x="T6" y="T7"/>
                  </a:cxn>
                  <a:cxn ang="T14">
                    <a:pos x="T8" y="T9"/>
                  </a:cxn>
                </a:cxnLst>
                <a:rect l="T15" t="T16" r="T17" b="T18"/>
                <a:pathLst>
                  <a:path w="88" h="104">
                    <a:moveTo>
                      <a:pt x="88" y="0"/>
                    </a:moveTo>
                    <a:lnTo>
                      <a:pt x="40" y="104"/>
                    </a:lnTo>
                    <a:lnTo>
                      <a:pt x="16" y="88"/>
                    </a:lnTo>
                    <a:lnTo>
                      <a:pt x="0" y="72"/>
                    </a:lnTo>
                    <a:lnTo>
                      <a:pt x="88" y="0"/>
                    </a:lnTo>
                    <a:close/>
                  </a:path>
                </a:pathLst>
              </a:custGeom>
              <a:solidFill>
                <a:schemeClr val="bg2"/>
              </a:solidFill>
              <a:ln w="9525">
                <a:solidFill>
                  <a:schemeClr val="bg2"/>
                </a:solidFill>
                <a:round/>
                <a:headEnd/>
                <a:tailEnd/>
              </a:ln>
            </p:spPr>
            <p:txBody>
              <a:bodyPr/>
              <a:lstStyle/>
              <a:p>
                <a:endParaRPr lang="en-US"/>
              </a:p>
            </p:txBody>
          </p:sp>
          <p:sp>
            <p:nvSpPr>
              <p:cNvPr id="110098" name="Line 981"/>
              <p:cNvSpPr>
                <a:spLocks noChangeShapeType="1"/>
              </p:cNvSpPr>
              <p:nvPr/>
            </p:nvSpPr>
            <p:spPr bwMode="auto">
              <a:xfrm flipV="1">
                <a:off x="1481" y="2588"/>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99" name="Line 982"/>
              <p:cNvSpPr>
                <a:spLocks noChangeShapeType="1"/>
              </p:cNvSpPr>
              <p:nvPr/>
            </p:nvSpPr>
            <p:spPr bwMode="auto">
              <a:xfrm flipV="1">
                <a:off x="1553" y="2500"/>
                <a:ext cx="47"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100" name="Line 983"/>
              <p:cNvSpPr>
                <a:spLocks noChangeShapeType="1"/>
              </p:cNvSpPr>
              <p:nvPr/>
            </p:nvSpPr>
            <p:spPr bwMode="auto">
              <a:xfrm flipV="1">
                <a:off x="1616" y="2412"/>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101" name="Line 984"/>
              <p:cNvSpPr>
                <a:spLocks noChangeShapeType="1"/>
              </p:cNvSpPr>
              <p:nvPr/>
            </p:nvSpPr>
            <p:spPr bwMode="auto">
              <a:xfrm flipV="1">
                <a:off x="1688" y="2323"/>
                <a:ext cx="56"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102" name="Line 985"/>
              <p:cNvSpPr>
                <a:spLocks noChangeShapeType="1"/>
              </p:cNvSpPr>
              <p:nvPr/>
            </p:nvSpPr>
            <p:spPr bwMode="auto">
              <a:xfrm flipV="1">
                <a:off x="1752" y="2236"/>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103" name="Line 986"/>
              <p:cNvSpPr>
                <a:spLocks noChangeShapeType="1"/>
              </p:cNvSpPr>
              <p:nvPr/>
            </p:nvSpPr>
            <p:spPr bwMode="auto">
              <a:xfrm flipV="1">
                <a:off x="1824" y="2172"/>
                <a:ext cx="3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59" name="Group 987"/>
            <p:cNvGrpSpPr>
              <a:grpSpLocks/>
            </p:cNvGrpSpPr>
            <p:nvPr/>
          </p:nvGrpSpPr>
          <p:grpSpPr bwMode="auto">
            <a:xfrm>
              <a:off x="1944" y="2076"/>
              <a:ext cx="447" cy="263"/>
              <a:chOff x="1944" y="2076"/>
              <a:chExt cx="447" cy="263"/>
            </a:xfrm>
          </p:grpSpPr>
          <p:sp>
            <p:nvSpPr>
              <p:cNvPr id="110092" name="Freeform 988"/>
              <p:cNvSpPr>
                <a:spLocks/>
              </p:cNvSpPr>
              <p:nvPr/>
            </p:nvSpPr>
            <p:spPr bwMode="auto">
              <a:xfrm>
                <a:off x="2279" y="2076"/>
                <a:ext cx="112" cy="80"/>
              </a:xfrm>
              <a:custGeom>
                <a:avLst/>
                <a:gdLst>
                  <a:gd name="T0" fmla="*/ 112 w 112"/>
                  <a:gd name="T1" fmla="*/ 0 h 80"/>
                  <a:gd name="T2" fmla="*/ 32 w 112"/>
                  <a:gd name="T3" fmla="*/ 80 h 80"/>
                  <a:gd name="T4" fmla="*/ 16 w 112"/>
                  <a:gd name="T5" fmla="*/ 56 h 80"/>
                  <a:gd name="T6" fmla="*/ 0 w 112"/>
                  <a:gd name="T7" fmla="*/ 32 h 80"/>
                  <a:gd name="T8" fmla="*/ 112 w 112"/>
                  <a:gd name="T9" fmla="*/ 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0"/>
                    </a:moveTo>
                    <a:lnTo>
                      <a:pt x="32" y="80"/>
                    </a:lnTo>
                    <a:lnTo>
                      <a:pt x="16" y="56"/>
                    </a:lnTo>
                    <a:lnTo>
                      <a:pt x="0" y="32"/>
                    </a:lnTo>
                    <a:lnTo>
                      <a:pt x="112" y="0"/>
                    </a:lnTo>
                    <a:close/>
                  </a:path>
                </a:pathLst>
              </a:custGeom>
              <a:solidFill>
                <a:schemeClr val="bg2"/>
              </a:solidFill>
              <a:ln w="9525">
                <a:solidFill>
                  <a:schemeClr val="bg2"/>
                </a:solidFill>
                <a:round/>
                <a:headEnd/>
                <a:tailEnd/>
              </a:ln>
            </p:spPr>
            <p:txBody>
              <a:bodyPr/>
              <a:lstStyle/>
              <a:p>
                <a:endParaRPr lang="en-US"/>
              </a:p>
            </p:txBody>
          </p:sp>
          <p:sp>
            <p:nvSpPr>
              <p:cNvPr id="110093" name="Line 989"/>
              <p:cNvSpPr>
                <a:spLocks noChangeShapeType="1"/>
              </p:cNvSpPr>
              <p:nvPr/>
            </p:nvSpPr>
            <p:spPr bwMode="auto">
              <a:xfrm flipV="1">
                <a:off x="1944" y="2292"/>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94" name="Line 990"/>
              <p:cNvSpPr>
                <a:spLocks noChangeShapeType="1"/>
              </p:cNvSpPr>
              <p:nvPr/>
            </p:nvSpPr>
            <p:spPr bwMode="auto">
              <a:xfrm flipV="1">
                <a:off x="2040" y="2236"/>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95" name="Line 991"/>
              <p:cNvSpPr>
                <a:spLocks noChangeShapeType="1"/>
              </p:cNvSpPr>
              <p:nvPr/>
            </p:nvSpPr>
            <p:spPr bwMode="auto">
              <a:xfrm flipV="1">
                <a:off x="2136" y="2180"/>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96" name="Line 992"/>
              <p:cNvSpPr>
                <a:spLocks noChangeShapeType="1"/>
              </p:cNvSpPr>
              <p:nvPr/>
            </p:nvSpPr>
            <p:spPr bwMode="auto">
              <a:xfrm flipV="1">
                <a:off x="2231" y="2133"/>
                <a:ext cx="64"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60" name="Group 993"/>
            <p:cNvGrpSpPr>
              <a:grpSpLocks/>
            </p:cNvGrpSpPr>
            <p:nvPr/>
          </p:nvGrpSpPr>
          <p:grpSpPr bwMode="auto">
            <a:xfrm>
              <a:off x="1944" y="1781"/>
              <a:ext cx="431" cy="263"/>
              <a:chOff x="1944" y="1781"/>
              <a:chExt cx="431" cy="263"/>
            </a:xfrm>
          </p:grpSpPr>
          <p:sp>
            <p:nvSpPr>
              <p:cNvPr id="110087" name="Freeform 994"/>
              <p:cNvSpPr>
                <a:spLocks/>
              </p:cNvSpPr>
              <p:nvPr/>
            </p:nvSpPr>
            <p:spPr bwMode="auto">
              <a:xfrm>
                <a:off x="2263" y="1781"/>
                <a:ext cx="112" cy="80"/>
              </a:xfrm>
              <a:custGeom>
                <a:avLst/>
                <a:gdLst>
                  <a:gd name="T0" fmla="*/ 112 w 112"/>
                  <a:gd name="T1" fmla="*/ 0 h 80"/>
                  <a:gd name="T2" fmla="*/ 32 w 112"/>
                  <a:gd name="T3" fmla="*/ 80 h 80"/>
                  <a:gd name="T4" fmla="*/ 16 w 112"/>
                  <a:gd name="T5" fmla="*/ 56 h 80"/>
                  <a:gd name="T6" fmla="*/ 0 w 112"/>
                  <a:gd name="T7" fmla="*/ 32 h 80"/>
                  <a:gd name="T8" fmla="*/ 112 w 112"/>
                  <a:gd name="T9" fmla="*/ 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0"/>
                    </a:moveTo>
                    <a:lnTo>
                      <a:pt x="32" y="80"/>
                    </a:lnTo>
                    <a:lnTo>
                      <a:pt x="16" y="56"/>
                    </a:lnTo>
                    <a:lnTo>
                      <a:pt x="0" y="32"/>
                    </a:lnTo>
                    <a:lnTo>
                      <a:pt x="112" y="0"/>
                    </a:lnTo>
                    <a:close/>
                  </a:path>
                </a:pathLst>
              </a:custGeom>
              <a:solidFill>
                <a:schemeClr val="bg2"/>
              </a:solidFill>
              <a:ln w="9525">
                <a:solidFill>
                  <a:schemeClr val="bg2"/>
                </a:solidFill>
                <a:round/>
                <a:headEnd/>
                <a:tailEnd/>
              </a:ln>
            </p:spPr>
            <p:txBody>
              <a:bodyPr/>
              <a:lstStyle/>
              <a:p>
                <a:endParaRPr lang="en-US"/>
              </a:p>
            </p:txBody>
          </p:sp>
          <p:sp>
            <p:nvSpPr>
              <p:cNvPr id="110088" name="Line 995"/>
              <p:cNvSpPr>
                <a:spLocks noChangeShapeType="1"/>
              </p:cNvSpPr>
              <p:nvPr/>
            </p:nvSpPr>
            <p:spPr bwMode="auto">
              <a:xfrm flipV="1">
                <a:off x="1944" y="199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89" name="Line 996"/>
              <p:cNvSpPr>
                <a:spLocks noChangeShapeType="1"/>
              </p:cNvSpPr>
              <p:nvPr/>
            </p:nvSpPr>
            <p:spPr bwMode="auto">
              <a:xfrm flipV="1">
                <a:off x="2040" y="194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90" name="Line 997"/>
              <p:cNvSpPr>
                <a:spLocks noChangeShapeType="1"/>
              </p:cNvSpPr>
              <p:nvPr/>
            </p:nvSpPr>
            <p:spPr bwMode="auto">
              <a:xfrm flipV="1">
                <a:off x="2136" y="1885"/>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91" name="Line 998"/>
              <p:cNvSpPr>
                <a:spLocks noChangeShapeType="1"/>
              </p:cNvSpPr>
              <p:nvPr/>
            </p:nvSpPr>
            <p:spPr bwMode="auto">
              <a:xfrm flipV="1">
                <a:off x="2232" y="1837"/>
                <a:ext cx="47"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61" name="Group 999"/>
            <p:cNvGrpSpPr>
              <a:grpSpLocks/>
            </p:cNvGrpSpPr>
            <p:nvPr/>
          </p:nvGrpSpPr>
          <p:grpSpPr bwMode="auto">
            <a:xfrm>
              <a:off x="2415" y="1781"/>
              <a:ext cx="423" cy="271"/>
              <a:chOff x="2415" y="1781"/>
              <a:chExt cx="423" cy="271"/>
            </a:xfrm>
          </p:grpSpPr>
          <p:sp>
            <p:nvSpPr>
              <p:cNvPr id="110082" name="Freeform 1000"/>
              <p:cNvSpPr>
                <a:spLocks/>
              </p:cNvSpPr>
              <p:nvPr/>
            </p:nvSpPr>
            <p:spPr bwMode="auto">
              <a:xfrm>
                <a:off x="2726" y="1781"/>
                <a:ext cx="112" cy="87"/>
              </a:xfrm>
              <a:custGeom>
                <a:avLst/>
                <a:gdLst>
                  <a:gd name="T0" fmla="*/ 112 w 112"/>
                  <a:gd name="T1" fmla="*/ 0 h 87"/>
                  <a:gd name="T2" fmla="*/ 32 w 112"/>
                  <a:gd name="T3" fmla="*/ 87 h 87"/>
                  <a:gd name="T4" fmla="*/ 16 w 112"/>
                  <a:gd name="T5" fmla="*/ 64 h 87"/>
                  <a:gd name="T6" fmla="*/ 0 w 112"/>
                  <a:gd name="T7" fmla="*/ 40 h 87"/>
                  <a:gd name="T8" fmla="*/ 112 w 112"/>
                  <a:gd name="T9" fmla="*/ 0 h 87"/>
                  <a:gd name="T10" fmla="*/ 0 60000 65536"/>
                  <a:gd name="T11" fmla="*/ 0 60000 65536"/>
                  <a:gd name="T12" fmla="*/ 0 60000 65536"/>
                  <a:gd name="T13" fmla="*/ 0 60000 65536"/>
                  <a:gd name="T14" fmla="*/ 0 60000 65536"/>
                  <a:gd name="T15" fmla="*/ 0 w 112"/>
                  <a:gd name="T16" fmla="*/ 0 h 87"/>
                  <a:gd name="T17" fmla="*/ 112 w 112"/>
                  <a:gd name="T18" fmla="*/ 87 h 87"/>
                </a:gdLst>
                <a:ahLst/>
                <a:cxnLst>
                  <a:cxn ang="T10">
                    <a:pos x="T0" y="T1"/>
                  </a:cxn>
                  <a:cxn ang="T11">
                    <a:pos x="T2" y="T3"/>
                  </a:cxn>
                  <a:cxn ang="T12">
                    <a:pos x="T4" y="T5"/>
                  </a:cxn>
                  <a:cxn ang="T13">
                    <a:pos x="T6" y="T7"/>
                  </a:cxn>
                  <a:cxn ang="T14">
                    <a:pos x="T8" y="T9"/>
                  </a:cxn>
                </a:cxnLst>
                <a:rect l="T15" t="T16" r="T17" b="T18"/>
                <a:pathLst>
                  <a:path w="112" h="87">
                    <a:moveTo>
                      <a:pt x="112" y="0"/>
                    </a:moveTo>
                    <a:lnTo>
                      <a:pt x="32" y="87"/>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10083" name="Line 1001"/>
              <p:cNvSpPr>
                <a:spLocks noChangeShapeType="1"/>
              </p:cNvSpPr>
              <p:nvPr/>
            </p:nvSpPr>
            <p:spPr bwMode="auto">
              <a:xfrm flipV="1">
                <a:off x="2415" y="200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84" name="Line 1002"/>
              <p:cNvSpPr>
                <a:spLocks noChangeShapeType="1"/>
              </p:cNvSpPr>
              <p:nvPr/>
            </p:nvSpPr>
            <p:spPr bwMode="auto">
              <a:xfrm flipV="1">
                <a:off x="2511" y="1949"/>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85" name="Line 1003"/>
              <p:cNvSpPr>
                <a:spLocks noChangeShapeType="1"/>
              </p:cNvSpPr>
              <p:nvPr/>
            </p:nvSpPr>
            <p:spPr bwMode="auto">
              <a:xfrm flipV="1">
                <a:off x="2607" y="1885"/>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86" name="Line 1004"/>
              <p:cNvSpPr>
                <a:spLocks noChangeShapeType="1"/>
              </p:cNvSpPr>
              <p:nvPr/>
            </p:nvSpPr>
            <p:spPr bwMode="auto">
              <a:xfrm flipV="1">
                <a:off x="2696" y="1846"/>
                <a:ext cx="46" cy="2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62" name="Group 1005"/>
            <p:cNvGrpSpPr>
              <a:grpSpLocks/>
            </p:cNvGrpSpPr>
            <p:nvPr/>
          </p:nvGrpSpPr>
          <p:grpSpPr bwMode="auto">
            <a:xfrm>
              <a:off x="2886" y="1773"/>
              <a:ext cx="415" cy="271"/>
              <a:chOff x="2886" y="1773"/>
              <a:chExt cx="415" cy="271"/>
            </a:xfrm>
          </p:grpSpPr>
          <p:sp>
            <p:nvSpPr>
              <p:cNvPr id="110077" name="Freeform 1006"/>
              <p:cNvSpPr>
                <a:spLocks/>
              </p:cNvSpPr>
              <p:nvPr/>
            </p:nvSpPr>
            <p:spPr bwMode="auto">
              <a:xfrm>
                <a:off x="3189" y="1773"/>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10078" name="Line 1007"/>
              <p:cNvSpPr>
                <a:spLocks noChangeShapeType="1"/>
              </p:cNvSpPr>
              <p:nvPr/>
            </p:nvSpPr>
            <p:spPr bwMode="auto">
              <a:xfrm flipV="1">
                <a:off x="2886" y="199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79" name="Line 1008"/>
              <p:cNvSpPr>
                <a:spLocks noChangeShapeType="1"/>
              </p:cNvSpPr>
              <p:nvPr/>
            </p:nvSpPr>
            <p:spPr bwMode="auto">
              <a:xfrm flipV="1">
                <a:off x="2982" y="193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80" name="Line 1009"/>
              <p:cNvSpPr>
                <a:spLocks noChangeShapeType="1"/>
              </p:cNvSpPr>
              <p:nvPr/>
            </p:nvSpPr>
            <p:spPr bwMode="auto">
              <a:xfrm flipV="1">
                <a:off x="3070" y="1877"/>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81" name="Line 1010"/>
              <p:cNvSpPr>
                <a:spLocks noChangeShapeType="1"/>
              </p:cNvSpPr>
              <p:nvPr/>
            </p:nvSpPr>
            <p:spPr bwMode="auto">
              <a:xfrm flipV="1">
                <a:off x="3165" y="1838"/>
                <a:ext cx="40" cy="23"/>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63" name="Group 1011"/>
            <p:cNvGrpSpPr>
              <a:grpSpLocks/>
            </p:cNvGrpSpPr>
            <p:nvPr/>
          </p:nvGrpSpPr>
          <p:grpSpPr bwMode="auto">
            <a:xfrm>
              <a:off x="3325" y="1773"/>
              <a:ext cx="423" cy="271"/>
              <a:chOff x="3325" y="1773"/>
              <a:chExt cx="423" cy="271"/>
            </a:xfrm>
          </p:grpSpPr>
          <p:sp>
            <p:nvSpPr>
              <p:cNvPr id="110072" name="Freeform 1012"/>
              <p:cNvSpPr>
                <a:spLocks/>
              </p:cNvSpPr>
              <p:nvPr/>
            </p:nvSpPr>
            <p:spPr bwMode="auto">
              <a:xfrm>
                <a:off x="3636" y="1773"/>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10073" name="Line 1013"/>
              <p:cNvSpPr>
                <a:spLocks noChangeShapeType="1"/>
              </p:cNvSpPr>
              <p:nvPr/>
            </p:nvSpPr>
            <p:spPr bwMode="auto">
              <a:xfrm flipV="1">
                <a:off x="3325" y="199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74" name="Line 1014"/>
              <p:cNvSpPr>
                <a:spLocks noChangeShapeType="1"/>
              </p:cNvSpPr>
              <p:nvPr/>
            </p:nvSpPr>
            <p:spPr bwMode="auto">
              <a:xfrm flipV="1">
                <a:off x="3421" y="1940"/>
                <a:ext cx="72"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75" name="Line 1015"/>
              <p:cNvSpPr>
                <a:spLocks noChangeShapeType="1"/>
              </p:cNvSpPr>
              <p:nvPr/>
            </p:nvSpPr>
            <p:spPr bwMode="auto">
              <a:xfrm flipV="1">
                <a:off x="3517" y="187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76" name="Line 1016"/>
              <p:cNvSpPr>
                <a:spLocks noChangeShapeType="1"/>
              </p:cNvSpPr>
              <p:nvPr/>
            </p:nvSpPr>
            <p:spPr bwMode="auto">
              <a:xfrm flipV="1">
                <a:off x="3604" y="1838"/>
                <a:ext cx="48" cy="23"/>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64" name="Group 1017"/>
            <p:cNvGrpSpPr>
              <a:grpSpLocks/>
            </p:cNvGrpSpPr>
            <p:nvPr/>
          </p:nvGrpSpPr>
          <p:grpSpPr bwMode="auto">
            <a:xfrm>
              <a:off x="2878" y="2379"/>
              <a:ext cx="407" cy="287"/>
              <a:chOff x="2878" y="2379"/>
              <a:chExt cx="407" cy="287"/>
            </a:xfrm>
          </p:grpSpPr>
          <p:sp>
            <p:nvSpPr>
              <p:cNvPr id="110067" name="Freeform 1018"/>
              <p:cNvSpPr>
                <a:spLocks/>
              </p:cNvSpPr>
              <p:nvPr/>
            </p:nvSpPr>
            <p:spPr bwMode="auto">
              <a:xfrm>
                <a:off x="3173" y="2379"/>
                <a:ext cx="112" cy="88"/>
              </a:xfrm>
              <a:custGeom>
                <a:avLst/>
                <a:gdLst>
                  <a:gd name="T0" fmla="*/ 112 w 112"/>
                  <a:gd name="T1" fmla="*/ 0 h 88"/>
                  <a:gd name="T2" fmla="*/ 40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40"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10068" name="Line 1019"/>
              <p:cNvSpPr>
                <a:spLocks noChangeShapeType="1"/>
              </p:cNvSpPr>
              <p:nvPr/>
            </p:nvSpPr>
            <p:spPr bwMode="auto">
              <a:xfrm flipV="1">
                <a:off x="2878" y="261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69" name="Line 1020"/>
              <p:cNvSpPr>
                <a:spLocks noChangeShapeType="1"/>
              </p:cNvSpPr>
              <p:nvPr/>
            </p:nvSpPr>
            <p:spPr bwMode="auto">
              <a:xfrm flipV="1">
                <a:off x="2967" y="2556"/>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70" name="Line 1021"/>
              <p:cNvSpPr>
                <a:spLocks noChangeShapeType="1"/>
              </p:cNvSpPr>
              <p:nvPr/>
            </p:nvSpPr>
            <p:spPr bwMode="auto">
              <a:xfrm flipV="1">
                <a:off x="3062" y="249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71" name="Line 1022"/>
              <p:cNvSpPr>
                <a:spLocks noChangeShapeType="1"/>
              </p:cNvSpPr>
              <p:nvPr/>
            </p:nvSpPr>
            <p:spPr bwMode="auto">
              <a:xfrm flipV="1">
                <a:off x="3149" y="2443"/>
                <a:ext cx="40"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65" name="Group 1023"/>
            <p:cNvGrpSpPr>
              <a:grpSpLocks/>
            </p:cNvGrpSpPr>
            <p:nvPr/>
          </p:nvGrpSpPr>
          <p:grpSpPr bwMode="auto">
            <a:xfrm>
              <a:off x="2878" y="2076"/>
              <a:ext cx="415" cy="279"/>
              <a:chOff x="2878" y="2076"/>
              <a:chExt cx="415" cy="279"/>
            </a:xfrm>
          </p:grpSpPr>
          <p:sp>
            <p:nvSpPr>
              <p:cNvPr id="110062" name="Freeform 1024"/>
              <p:cNvSpPr>
                <a:spLocks/>
              </p:cNvSpPr>
              <p:nvPr/>
            </p:nvSpPr>
            <p:spPr bwMode="auto">
              <a:xfrm>
                <a:off x="3181" y="2076"/>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10063" name="Line 1025"/>
              <p:cNvSpPr>
                <a:spLocks noChangeShapeType="1"/>
              </p:cNvSpPr>
              <p:nvPr/>
            </p:nvSpPr>
            <p:spPr bwMode="auto">
              <a:xfrm flipV="1">
                <a:off x="2878" y="2307"/>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64" name="Line 1026"/>
              <p:cNvSpPr>
                <a:spLocks noChangeShapeType="1"/>
              </p:cNvSpPr>
              <p:nvPr/>
            </p:nvSpPr>
            <p:spPr bwMode="auto">
              <a:xfrm flipV="1">
                <a:off x="2975" y="2245"/>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65" name="Line 1027"/>
              <p:cNvSpPr>
                <a:spLocks noChangeShapeType="1"/>
              </p:cNvSpPr>
              <p:nvPr/>
            </p:nvSpPr>
            <p:spPr bwMode="auto">
              <a:xfrm flipV="1">
                <a:off x="3062" y="218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66" name="Line 1028"/>
              <p:cNvSpPr>
                <a:spLocks noChangeShapeType="1"/>
              </p:cNvSpPr>
              <p:nvPr/>
            </p:nvSpPr>
            <p:spPr bwMode="auto">
              <a:xfrm flipV="1">
                <a:off x="3157" y="2141"/>
                <a:ext cx="40"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66" name="Group 1029"/>
            <p:cNvGrpSpPr>
              <a:grpSpLocks/>
            </p:cNvGrpSpPr>
            <p:nvPr/>
          </p:nvGrpSpPr>
          <p:grpSpPr bwMode="auto">
            <a:xfrm>
              <a:off x="2415" y="2068"/>
              <a:ext cx="431" cy="279"/>
              <a:chOff x="2415" y="2068"/>
              <a:chExt cx="431" cy="279"/>
            </a:xfrm>
          </p:grpSpPr>
          <p:sp>
            <p:nvSpPr>
              <p:cNvPr id="110057" name="Freeform 1030"/>
              <p:cNvSpPr>
                <a:spLocks/>
              </p:cNvSpPr>
              <p:nvPr/>
            </p:nvSpPr>
            <p:spPr bwMode="auto">
              <a:xfrm>
                <a:off x="2734" y="2068"/>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10058" name="Line 1031"/>
              <p:cNvSpPr>
                <a:spLocks noChangeShapeType="1"/>
              </p:cNvSpPr>
              <p:nvPr/>
            </p:nvSpPr>
            <p:spPr bwMode="auto">
              <a:xfrm flipV="1">
                <a:off x="2415" y="2299"/>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59" name="Line 1032"/>
              <p:cNvSpPr>
                <a:spLocks noChangeShapeType="1"/>
              </p:cNvSpPr>
              <p:nvPr/>
            </p:nvSpPr>
            <p:spPr bwMode="auto">
              <a:xfrm flipV="1">
                <a:off x="2512" y="2237"/>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60" name="Line 1033"/>
              <p:cNvSpPr>
                <a:spLocks noChangeShapeType="1"/>
              </p:cNvSpPr>
              <p:nvPr/>
            </p:nvSpPr>
            <p:spPr bwMode="auto">
              <a:xfrm flipV="1">
                <a:off x="2599" y="2180"/>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61" name="Line 1034"/>
              <p:cNvSpPr>
                <a:spLocks noChangeShapeType="1"/>
              </p:cNvSpPr>
              <p:nvPr/>
            </p:nvSpPr>
            <p:spPr bwMode="auto">
              <a:xfrm flipV="1">
                <a:off x="2694" y="2132"/>
                <a:ext cx="56"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67" name="Group 1035"/>
            <p:cNvGrpSpPr>
              <a:grpSpLocks/>
            </p:cNvGrpSpPr>
            <p:nvPr/>
          </p:nvGrpSpPr>
          <p:grpSpPr bwMode="auto">
            <a:xfrm>
              <a:off x="2399" y="2387"/>
              <a:ext cx="439" cy="582"/>
              <a:chOff x="2399" y="2387"/>
              <a:chExt cx="439" cy="582"/>
            </a:xfrm>
          </p:grpSpPr>
          <p:sp>
            <p:nvSpPr>
              <p:cNvPr id="110050" name="Freeform 1036"/>
              <p:cNvSpPr>
                <a:spLocks/>
              </p:cNvSpPr>
              <p:nvPr/>
            </p:nvSpPr>
            <p:spPr bwMode="auto">
              <a:xfrm>
                <a:off x="2750" y="2387"/>
                <a:ext cx="88" cy="104"/>
              </a:xfrm>
              <a:custGeom>
                <a:avLst/>
                <a:gdLst>
                  <a:gd name="T0" fmla="*/ 88 w 88"/>
                  <a:gd name="T1" fmla="*/ 0 h 104"/>
                  <a:gd name="T2" fmla="*/ 40 w 88"/>
                  <a:gd name="T3" fmla="*/ 104 h 104"/>
                  <a:gd name="T4" fmla="*/ 24 w 88"/>
                  <a:gd name="T5" fmla="*/ 88 h 104"/>
                  <a:gd name="T6" fmla="*/ 0 w 88"/>
                  <a:gd name="T7" fmla="*/ 72 h 104"/>
                  <a:gd name="T8" fmla="*/ 88 w 88"/>
                  <a:gd name="T9" fmla="*/ 0 h 104"/>
                  <a:gd name="T10" fmla="*/ 0 60000 65536"/>
                  <a:gd name="T11" fmla="*/ 0 60000 65536"/>
                  <a:gd name="T12" fmla="*/ 0 60000 65536"/>
                  <a:gd name="T13" fmla="*/ 0 60000 65536"/>
                  <a:gd name="T14" fmla="*/ 0 60000 65536"/>
                  <a:gd name="T15" fmla="*/ 0 w 88"/>
                  <a:gd name="T16" fmla="*/ 0 h 104"/>
                  <a:gd name="T17" fmla="*/ 88 w 88"/>
                  <a:gd name="T18" fmla="*/ 104 h 104"/>
                </a:gdLst>
                <a:ahLst/>
                <a:cxnLst>
                  <a:cxn ang="T10">
                    <a:pos x="T0" y="T1"/>
                  </a:cxn>
                  <a:cxn ang="T11">
                    <a:pos x="T2" y="T3"/>
                  </a:cxn>
                  <a:cxn ang="T12">
                    <a:pos x="T4" y="T5"/>
                  </a:cxn>
                  <a:cxn ang="T13">
                    <a:pos x="T6" y="T7"/>
                  </a:cxn>
                  <a:cxn ang="T14">
                    <a:pos x="T8" y="T9"/>
                  </a:cxn>
                </a:cxnLst>
                <a:rect l="T15" t="T16" r="T17" b="T18"/>
                <a:pathLst>
                  <a:path w="88" h="104">
                    <a:moveTo>
                      <a:pt x="88" y="0"/>
                    </a:moveTo>
                    <a:lnTo>
                      <a:pt x="40" y="104"/>
                    </a:lnTo>
                    <a:lnTo>
                      <a:pt x="24" y="88"/>
                    </a:lnTo>
                    <a:lnTo>
                      <a:pt x="0" y="72"/>
                    </a:lnTo>
                    <a:lnTo>
                      <a:pt x="88" y="0"/>
                    </a:lnTo>
                    <a:close/>
                  </a:path>
                </a:pathLst>
              </a:custGeom>
              <a:solidFill>
                <a:schemeClr val="bg2"/>
              </a:solidFill>
              <a:ln w="9525">
                <a:solidFill>
                  <a:schemeClr val="bg2"/>
                </a:solidFill>
                <a:round/>
                <a:headEnd/>
                <a:tailEnd/>
              </a:ln>
            </p:spPr>
            <p:txBody>
              <a:bodyPr/>
              <a:lstStyle/>
              <a:p>
                <a:endParaRPr lang="en-US"/>
              </a:p>
            </p:txBody>
          </p:sp>
          <p:sp>
            <p:nvSpPr>
              <p:cNvPr id="110051" name="Line 1037"/>
              <p:cNvSpPr>
                <a:spLocks noChangeShapeType="1"/>
              </p:cNvSpPr>
              <p:nvPr/>
            </p:nvSpPr>
            <p:spPr bwMode="auto">
              <a:xfrm flipV="1">
                <a:off x="2399" y="2898"/>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52" name="Line 1038"/>
              <p:cNvSpPr>
                <a:spLocks noChangeShapeType="1"/>
              </p:cNvSpPr>
              <p:nvPr/>
            </p:nvSpPr>
            <p:spPr bwMode="auto">
              <a:xfrm flipV="1">
                <a:off x="2463" y="2811"/>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53" name="Line 1039"/>
              <p:cNvSpPr>
                <a:spLocks noChangeShapeType="1"/>
              </p:cNvSpPr>
              <p:nvPr/>
            </p:nvSpPr>
            <p:spPr bwMode="auto">
              <a:xfrm flipV="1">
                <a:off x="2535" y="2724"/>
                <a:ext cx="47"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54" name="Line 1040"/>
              <p:cNvSpPr>
                <a:spLocks noChangeShapeType="1"/>
              </p:cNvSpPr>
              <p:nvPr/>
            </p:nvSpPr>
            <p:spPr bwMode="auto">
              <a:xfrm flipV="1">
                <a:off x="2598" y="2634"/>
                <a:ext cx="56" cy="6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55" name="Line 1041"/>
              <p:cNvSpPr>
                <a:spLocks noChangeShapeType="1"/>
              </p:cNvSpPr>
              <p:nvPr/>
            </p:nvSpPr>
            <p:spPr bwMode="auto">
              <a:xfrm flipV="1">
                <a:off x="2670" y="2539"/>
                <a:ext cx="48"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56" name="Line 1042"/>
              <p:cNvSpPr>
                <a:spLocks noChangeShapeType="1"/>
              </p:cNvSpPr>
              <p:nvPr/>
            </p:nvSpPr>
            <p:spPr bwMode="auto">
              <a:xfrm flipV="1">
                <a:off x="2734" y="2476"/>
                <a:ext cx="40"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68" name="Group 1043"/>
            <p:cNvGrpSpPr>
              <a:grpSpLocks/>
            </p:cNvGrpSpPr>
            <p:nvPr/>
          </p:nvGrpSpPr>
          <p:grpSpPr bwMode="auto">
            <a:xfrm>
              <a:off x="1498" y="3296"/>
              <a:ext cx="406" cy="287"/>
              <a:chOff x="1498" y="3296"/>
              <a:chExt cx="406" cy="287"/>
            </a:xfrm>
          </p:grpSpPr>
          <p:sp>
            <p:nvSpPr>
              <p:cNvPr id="110045" name="Freeform 1044"/>
              <p:cNvSpPr>
                <a:spLocks/>
              </p:cNvSpPr>
              <p:nvPr/>
            </p:nvSpPr>
            <p:spPr bwMode="auto">
              <a:xfrm>
                <a:off x="1792" y="3296"/>
                <a:ext cx="112" cy="88"/>
              </a:xfrm>
              <a:custGeom>
                <a:avLst/>
                <a:gdLst>
                  <a:gd name="T0" fmla="*/ 112 w 112"/>
                  <a:gd name="T1" fmla="*/ 0 h 88"/>
                  <a:gd name="T2" fmla="*/ 40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40"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10046" name="Line 1045"/>
              <p:cNvSpPr>
                <a:spLocks noChangeShapeType="1"/>
              </p:cNvSpPr>
              <p:nvPr/>
            </p:nvSpPr>
            <p:spPr bwMode="auto">
              <a:xfrm flipV="1">
                <a:off x="1498" y="3537"/>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47" name="Line 1046"/>
              <p:cNvSpPr>
                <a:spLocks noChangeShapeType="1"/>
              </p:cNvSpPr>
              <p:nvPr/>
            </p:nvSpPr>
            <p:spPr bwMode="auto">
              <a:xfrm flipV="1">
                <a:off x="1584" y="3473"/>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48" name="Line 1047"/>
              <p:cNvSpPr>
                <a:spLocks noChangeShapeType="1"/>
              </p:cNvSpPr>
              <p:nvPr/>
            </p:nvSpPr>
            <p:spPr bwMode="auto">
              <a:xfrm flipV="1">
                <a:off x="1680" y="340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49" name="Line 1048"/>
              <p:cNvSpPr>
                <a:spLocks noChangeShapeType="1"/>
              </p:cNvSpPr>
              <p:nvPr/>
            </p:nvSpPr>
            <p:spPr bwMode="auto">
              <a:xfrm flipV="1">
                <a:off x="1768" y="3360"/>
                <a:ext cx="40"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69" name="Group 1049"/>
            <p:cNvGrpSpPr>
              <a:grpSpLocks/>
            </p:cNvGrpSpPr>
            <p:nvPr/>
          </p:nvGrpSpPr>
          <p:grpSpPr bwMode="auto">
            <a:xfrm>
              <a:off x="1489" y="2690"/>
              <a:ext cx="423" cy="279"/>
              <a:chOff x="1489" y="2690"/>
              <a:chExt cx="423" cy="279"/>
            </a:xfrm>
          </p:grpSpPr>
          <p:sp>
            <p:nvSpPr>
              <p:cNvPr id="110040" name="Freeform 1050"/>
              <p:cNvSpPr>
                <a:spLocks/>
              </p:cNvSpPr>
              <p:nvPr/>
            </p:nvSpPr>
            <p:spPr bwMode="auto">
              <a:xfrm>
                <a:off x="1800" y="2690"/>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10041" name="Line 1051"/>
              <p:cNvSpPr>
                <a:spLocks noChangeShapeType="1"/>
              </p:cNvSpPr>
              <p:nvPr/>
            </p:nvSpPr>
            <p:spPr bwMode="auto">
              <a:xfrm flipV="1">
                <a:off x="1489" y="2922"/>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42" name="Line 1052"/>
              <p:cNvSpPr>
                <a:spLocks noChangeShapeType="1"/>
              </p:cNvSpPr>
              <p:nvPr/>
            </p:nvSpPr>
            <p:spPr bwMode="auto">
              <a:xfrm flipV="1">
                <a:off x="1585" y="2858"/>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43" name="Line 1053"/>
              <p:cNvSpPr>
                <a:spLocks noChangeShapeType="1"/>
              </p:cNvSpPr>
              <p:nvPr/>
            </p:nvSpPr>
            <p:spPr bwMode="auto">
              <a:xfrm flipV="1">
                <a:off x="1672" y="2803"/>
                <a:ext cx="80"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44" name="Line 1054"/>
              <p:cNvSpPr>
                <a:spLocks noChangeShapeType="1"/>
              </p:cNvSpPr>
              <p:nvPr/>
            </p:nvSpPr>
            <p:spPr bwMode="auto">
              <a:xfrm flipV="1">
                <a:off x="1768" y="2754"/>
                <a:ext cx="48"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70" name="Group 1055"/>
            <p:cNvGrpSpPr>
              <a:grpSpLocks/>
            </p:cNvGrpSpPr>
            <p:nvPr/>
          </p:nvGrpSpPr>
          <p:grpSpPr bwMode="auto">
            <a:xfrm>
              <a:off x="1490" y="2993"/>
              <a:ext cx="414" cy="271"/>
              <a:chOff x="1490" y="2993"/>
              <a:chExt cx="414" cy="271"/>
            </a:xfrm>
          </p:grpSpPr>
          <p:sp>
            <p:nvSpPr>
              <p:cNvPr id="110035" name="Freeform 1056"/>
              <p:cNvSpPr>
                <a:spLocks/>
              </p:cNvSpPr>
              <p:nvPr/>
            </p:nvSpPr>
            <p:spPr bwMode="auto">
              <a:xfrm>
                <a:off x="1792" y="2993"/>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10036" name="Line 1057"/>
              <p:cNvSpPr>
                <a:spLocks noChangeShapeType="1"/>
              </p:cNvSpPr>
              <p:nvPr/>
            </p:nvSpPr>
            <p:spPr bwMode="auto">
              <a:xfrm flipV="1">
                <a:off x="1490" y="3218"/>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37" name="Line 1058"/>
              <p:cNvSpPr>
                <a:spLocks noChangeShapeType="1"/>
              </p:cNvSpPr>
              <p:nvPr/>
            </p:nvSpPr>
            <p:spPr bwMode="auto">
              <a:xfrm flipV="1">
                <a:off x="1584" y="3154"/>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38" name="Line 1059"/>
              <p:cNvSpPr>
                <a:spLocks noChangeShapeType="1"/>
              </p:cNvSpPr>
              <p:nvPr/>
            </p:nvSpPr>
            <p:spPr bwMode="auto">
              <a:xfrm flipV="1">
                <a:off x="1672" y="3097"/>
                <a:ext cx="80"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39" name="Line 1060"/>
              <p:cNvSpPr>
                <a:spLocks noChangeShapeType="1"/>
              </p:cNvSpPr>
              <p:nvPr/>
            </p:nvSpPr>
            <p:spPr bwMode="auto">
              <a:xfrm flipV="1">
                <a:off x="1768" y="3057"/>
                <a:ext cx="40" cy="2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71" name="Group 1061"/>
            <p:cNvGrpSpPr>
              <a:grpSpLocks/>
            </p:cNvGrpSpPr>
            <p:nvPr/>
          </p:nvGrpSpPr>
          <p:grpSpPr bwMode="auto">
            <a:xfrm>
              <a:off x="1936" y="2993"/>
              <a:ext cx="439" cy="582"/>
              <a:chOff x="1936" y="2993"/>
              <a:chExt cx="439" cy="582"/>
            </a:xfrm>
          </p:grpSpPr>
          <p:sp>
            <p:nvSpPr>
              <p:cNvPr id="110028" name="Freeform 1062"/>
              <p:cNvSpPr>
                <a:spLocks/>
              </p:cNvSpPr>
              <p:nvPr/>
            </p:nvSpPr>
            <p:spPr bwMode="auto">
              <a:xfrm>
                <a:off x="2287" y="3472"/>
                <a:ext cx="88" cy="103"/>
              </a:xfrm>
              <a:custGeom>
                <a:avLst/>
                <a:gdLst>
                  <a:gd name="T0" fmla="*/ 88 w 88"/>
                  <a:gd name="T1" fmla="*/ 103 h 103"/>
                  <a:gd name="T2" fmla="*/ 0 w 88"/>
                  <a:gd name="T3" fmla="*/ 32 h 103"/>
                  <a:gd name="T4" fmla="*/ 24 w 88"/>
                  <a:gd name="T5" fmla="*/ 16 h 103"/>
                  <a:gd name="T6" fmla="*/ 40 w 88"/>
                  <a:gd name="T7" fmla="*/ 0 h 103"/>
                  <a:gd name="T8" fmla="*/ 88 w 88"/>
                  <a:gd name="T9" fmla="*/ 103 h 103"/>
                  <a:gd name="T10" fmla="*/ 0 60000 65536"/>
                  <a:gd name="T11" fmla="*/ 0 60000 65536"/>
                  <a:gd name="T12" fmla="*/ 0 60000 65536"/>
                  <a:gd name="T13" fmla="*/ 0 60000 65536"/>
                  <a:gd name="T14" fmla="*/ 0 60000 65536"/>
                  <a:gd name="T15" fmla="*/ 0 w 88"/>
                  <a:gd name="T16" fmla="*/ 0 h 103"/>
                  <a:gd name="T17" fmla="*/ 88 w 88"/>
                  <a:gd name="T18" fmla="*/ 103 h 103"/>
                </a:gdLst>
                <a:ahLst/>
                <a:cxnLst>
                  <a:cxn ang="T10">
                    <a:pos x="T0" y="T1"/>
                  </a:cxn>
                  <a:cxn ang="T11">
                    <a:pos x="T2" y="T3"/>
                  </a:cxn>
                  <a:cxn ang="T12">
                    <a:pos x="T4" y="T5"/>
                  </a:cxn>
                  <a:cxn ang="T13">
                    <a:pos x="T6" y="T7"/>
                  </a:cxn>
                  <a:cxn ang="T14">
                    <a:pos x="T8" y="T9"/>
                  </a:cxn>
                </a:cxnLst>
                <a:rect l="T15" t="T16" r="T17" b="T18"/>
                <a:pathLst>
                  <a:path w="88" h="103">
                    <a:moveTo>
                      <a:pt x="88" y="103"/>
                    </a:moveTo>
                    <a:lnTo>
                      <a:pt x="0" y="32"/>
                    </a:lnTo>
                    <a:lnTo>
                      <a:pt x="24" y="16"/>
                    </a:lnTo>
                    <a:lnTo>
                      <a:pt x="40" y="0"/>
                    </a:lnTo>
                    <a:lnTo>
                      <a:pt x="88" y="103"/>
                    </a:lnTo>
                    <a:close/>
                  </a:path>
                </a:pathLst>
              </a:custGeom>
              <a:solidFill>
                <a:schemeClr val="bg2"/>
              </a:solidFill>
              <a:ln w="9525">
                <a:solidFill>
                  <a:schemeClr val="bg2"/>
                </a:solidFill>
                <a:round/>
                <a:headEnd/>
                <a:tailEnd/>
              </a:ln>
            </p:spPr>
            <p:txBody>
              <a:bodyPr/>
              <a:lstStyle/>
              <a:p>
                <a:endParaRPr lang="en-US"/>
              </a:p>
            </p:txBody>
          </p:sp>
          <p:sp>
            <p:nvSpPr>
              <p:cNvPr id="110029" name="Line 1063"/>
              <p:cNvSpPr>
                <a:spLocks noChangeShapeType="1"/>
              </p:cNvSpPr>
              <p:nvPr/>
            </p:nvSpPr>
            <p:spPr bwMode="auto">
              <a:xfrm>
                <a:off x="1936" y="2993"/>
                <a:ext cx="56"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30" name="Line 1064"/>
              <p:cNvSpPr>
                <a:spLocks noChangeShapeType="1"/>
              </p:cNvSpPr>
              <p:nvPr/>
            </p:nvSpPr>
            <p:spPr bwMode="auto">
              <a:xfrm>
                <a:off x="2000" y="3081"/>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31" name="Line 1065"/>
              <p:cNvSpPr>
                <a:spLocks noChangeShapeType="1"/>
              </p:cNvSpPr>
              <p:nvPr/>
            </p:nvSpPr>
            <p:spPr bwMode="auto">
              <a:xfrm>
                <a:off x="2071" y="3169"/>
                <a:ext cx="48"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32" name="Line 1066"/>
              <p:cNvSpPr>
                <a:spLocks noChangeShapeType="1"/>
              </p:cNvSpPr>
              <p:nvPr/>
            </p:nvSpPr>
            <p:spPr bwMode="auto">
              <a:xfrm>
                <a:off x="2135" y="3264"/>
                <a:ext cx="56" cy="63"/>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33" name="Line 1067"/>
              <p:cNvSpPr>
                <a:spLocks noChangeShapeType="1"/>
              </p:cNvSpPr>
              <p:nvPr/>
            </p:nvSpPr>
            <p:spPr bwMode="auto">
              <a:xfrm>
                <a:off x="2207" y="3352"/>
                <a:ext cx="48"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34" name="Line 1068"/>
              <p:cNvSpPr>
                <a:spLocks noChangeShapeType="1"/>
              </p:cNvSpPr>
              <p:nvPr/>
            </p:nvSpPr>
            <p:spPr bwMode="auto">
              <a:xfrm>
                <a:off x="2271" y="3440"/>
                <a:ext cx="40"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72" name="Group 1069"/>
            <p:cNvGrpSpPr>
              <a:grpSpLocks/>
            </p:cNvGrpSpPr>
            <p:nvPr/>
          </p:nvGrpSpPr>
          <p:grpSpPr bwMode="auto">
            <a:xfrm>
              <a:off x="1944" y="2690"/>
              <a:ext cx="447" cy="279"/>
              <a:chOff x="1944" y="2690"/>
              <a:chExt cx="447" cy="279"/>
            </a:xfrm>
          </p:grpSpPr>
          <p:sp>
            <p:nvSpPr>
              <p:cNvPr id="110023" name="Freeform 1070"/>
              <p:cNvSpPr>
                <a:spLocks/>
              </p:cNvSpPr>
              <p:nvPr/>
            </p:nvSpPr>
            <p:spPr bwMode="auto">
              <a:xfrm>
                <a:off x="2279" y="2889"/>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10024" name="Line 1071"/>
              <p:cNvSpPr>
                <a:spLocks noChangeShapeType="1"/>
              </p:cNvSpPr>
              <p:nvPr/>
            </p:nvSpPr>
            <p:spPr bwMode="auto">
              <a:xfrm>
                <a:off x="1944" y="269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25" name="Line 1072"/>
              <p:cNvSpPr>
                <a:spLocks noChangeShapeType="1"/>
              </p:cNvSpPr>
              <p:nvPr/>
            </p:nvSpPr>
            <p:spPr bwMode="auto">
              <a:xfrm>
                <a:off x="2040" y="274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26" name="Line 1073"/>
              <p:cNvSpPr>
                <a:spLocks noChangeShapeType="1"/>
              </p:cNvSpPr>
              <p:nvPr/>
            </p:nvSpPr>
            <p:spPr bwMode="auto">
              <a:xfrm>
                <a:off x="2136" y="281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27" name="Line 1074"/>
              <p:cNvSpPr>
                <a:spLocks noChangeShapeType="1"/>
              </p:cNvSpPr>
              <p:nvPr/>
            </p:nvSpPr>
            <p:spPr bwMode="auto">
              <a:xfrm>
                <a:off x="2232" y="2866"/>
                <a:ext cx="63"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73" name="Group 1075"/>
            <p:cNvGrpSpPr>
              <a:grpSpLocks/>
            </p:cNvGrpSpPr>
            <p:nvPr/>
          </p:nvGrpSpPr>
          <p:grpSpPr bwMode="auto">
            <a:xfrm>
              <a:off x="2407" y="3001"/>
              <a:ext cx="423" cy="271"/>
              <a:chOff x="2407" y="3001"/>
              <a:chExt cx="423" cy="271"/>
            </a:xfrm>
          </p:grpSpPr>
          <p:sp>
            <p:nvSpPr>
              <p:cNvPr id="110018" name="Freeform 1076"/>
              <p:cNvSpPr>
                <a:spLocks/>
              </p:cNvSpPr>
              <p:nvPr/>
            </p:nvSpPr>
            <p:spPr bwMode="auto">
              <a:xfrm>
                <a:off x="2718" y="3185"/>
                <a:ext cx="112" cy="87"/>
              </a:xfrm>
              <a:custGeom>
                <a:avLst/>
                <a:gdLst>
                  <a:gd name="T0" fmla="*/ 112 w 112"/>
                  <a:gd name="T1" fmla="*/ 87 h 87"/>
                  <a:gd name="T2" fmla="*/ 0 w 112"/>
                  <a:gd name="T3" fmla="*/ 47 h 87"/>
                  <a:gd name="T4" fmla="*/ 16 w 112"/>
                  <a:gd name="T5" fmla="*/ 23 h 87"/>
                  <a:gd name="T6" fmla="*/ 32 w 112"/>
                  <a:gd name="T7" fmla="*/ 0 h 87"/>
                  <a:gd name="T8" fmla="*/ 112 w 112"/>
                  <a:gd name="T9" fmla="*/ 87 h 87"/>
                  <a:gd name="T10" fmla="*/ 0 60000 65536"/>
                  <a:gd name="T11" fmla="*/ 0 60000 65536"/>
                  <a:gd name="T12" fmla="*/ 0 60000 65536"/>
                  <a:gd name="T13" fmla="*/ 0 60000 65536"/>
                  <a:gd name="T14" fmla="*/ 0 60000 65536"/>
                  <a:gd name="T15" fmla="*/ 0 w 112"/>
                  <a:gd name="T16" fmla="*/ 0 h 87"/>
                  <a:gd name="T17" fmla="*/ 112 w 112"/>
                  <a:gd name="T18" fmla="*/ 87 h 87"/>
                </a:gdLst>
                <a:ahLst/>
                <a:cxnLst>
                  <a:cxn ang="T10">
                    <a:pos x="T0" y="T1"/>
                  </a:cxn>
                  <a:cxn ang="T11">
                    <a:pos x="T2" y="T3"/>
                  </a:cxn>
                  <a:cxn ang="T12">
                    <a:pos x="T4" y="T5"/>
                  </a:cxn>
                  <a:cxn ang="T13">
                    <a:pos x="T6" y="T7"/>
                  </a:cxn>
                  <a:cxn ang="T14">
                    <a:pos x="T8" y="T9"/>
                  </a:cxn>
                </a:cxnLst>
                <a:rect l="T15" t="T16" r="T17" b="T18"/>
                <a:pathLst>
                  <a:path w="112" h="87">
                    <a:moveTo>
                      <a:pt x="112" y="87"/>
                    </a:moveTo>
                    <a:lnTo>
                      <a:pt x="0" y="47"/>
                    </a:lnTo>
                    <a:lnTo>
                      <a:pt x="16" y="23"/>
                    </a:lnTo>
                    <a:lnTo>
                      <a:pt x="32" y="0"/>
                    </a:lnTo>
                    <a:lnTo>
                      <a:pt x="112" y="87"/>
                    </a:lnTo>
                    <a:close/>
                  </a:path>
                </a:pathLst>
              </a:custGeom>
              <a:solidFill>
                <a:schemeClr val="bg2"/>
              </a:solidFill>
              <a:ln w="9525">
                <a:solidFill>
                  <a:schemeClr val="bg2"/>
                </a:solidFill>
                <a:round/>
                <a:headEnd/>
                <a:tailEnd/>
              </a:ln>
            </p:spPr>
            <p:txBody>
              <a:bodyPr/>
              <a:lstStyle/>
              <a:p>
                <a:endParaRPr lang="en-US"/>
              </a:p>
            </p:txBody>
          </p:sp>
          <p:sp>
            <p:nvSpPr>
              <p:cNvPr id="110019" name="Line 1077"/>
              <p:cNvSpPr>
                <a:spLocks noChangeShapeType="1"/>
              </p:cNvSpPr>
              <p:nvPr/>
            </p:nvSpPr>
            <p:spPr bwMode="auto">
              <a:xfrm>
                <a:off x="2407" y="3001"/>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20" name="Line 1078"/>
              <p:cNvSpPr>
                <a:spLocks noChangeShapeType="1"/>
              </p:cNvSpPr>
              <p:nvPr/>
            </p:nvSpPr>
            <p:spPr bwMode="auto">
              <a:xfrm>
                <a:off x="2503" y="3065"/>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21" name="Line 1079"/>
              <p:cNvSpPr>
                <a:spLocks noChangeShapeType="1"/>
              </p:cNvSpPr>
              <p:nvPr/>
            </p:nvSpPr>
            <p:spPr bwMode="auto">
              <a:xfrm>
                <a:off x="2599" y="312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22" name="Line 1080"/>
              <p:cNvSpPr>
                <a:spLocks noChangeShapeType="1"/>
              </p:cNvSpPr>
              <p:nvPr/>
            </p:nvSpPr>
            <p:spPr bwMode="auto">
              <a:xfrm>
                <a:off x="2688" y="3185"/>
                <a:ext cx="46" cy="2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74" name="Group 1081"/>
            <p:cNvGrpSpPr>
              <a:grpSpLocks/>
            </p:cNvGrpSpPr>
            <p:nvPr/>
          </p:nvGrpSpPr>
          <p:grpSpPr bwMode="auto">
            <a:xfrm>
              <a:off x="2854" y="3296"/>
              <a:ext cx="439" cy="279"/>
              <a:chOff x="2854" y="3296"/>
              <a:chExt cx="439" cy="279"/>
            </a:xfrm>
          </p:grpSpPr>
          <p:sp>
            <p:nvSpPr>
              <p:cNvPr id="110013" name="Freeform 1082"/>
              <p:cNvSpPr>
                <a:spLocks/>
              </p:cNvSpPr>
              <p:nvPr/>
            </p:nvSpPr>
            <p:spPr bwMode="auto">
              <a:xfrm>
                <a:off x="3181" y="3488"/>
                <a:ext cx="112" cy="87"/>
              </a:xfrm>
              <a:custGeom>
                <a:avLst/>
                <a:gdLst>
                  <a:gd name="T0" fmla="*/ 112 w 112"/>
                  <a:gd name="T1" fmla="*/ 87 h 87"/>
                  <a:gd name="T2" fmla="*/ 0 w 112"/>
                  <a:gd name="T3" fmla="*/ 48 h 87"/>
                  <a:gd name="T4" fmla="*/ 16 w 112"/>
                  <a:gd name="T5" fmla="*/ 24 h 87"/>
                  <a:gd name="T6" fmla="*/ 32 w 112"/>
                  <a:gd name="T7" fmla="*/ 0 h 87"/>
                  <a:gd name="T8" fmla="*/ 112 w 112"/>
                  <a:gd name="T9" fmla="*/ 87 h 87"/>
                  <a:gd name="T10" fmla="*/ 0 60000 65536"/>
                  <a:gd name="T11" fmla="*/ 0 60000 65536"/>
                  <a:gd name="T12" fmla="*/ 0 60000 65536"/>
                  <a:gd name="T13" fmla="*/ 0 60000 65536"/>
                  <a:gd name="T14" fmla="*/ 0 60000 65536"/>
                  <a:gd name="T15" fmla="*/ 0 w 112"/>
                  <a:gd name="T16" fmla="*/ 0 h 87"/>
                  <a:gd name="T17" fmla="*/ 112 w 112"/>
                  <a:gd name="T18" fmla="*/ 87 h 87"/>
                </a:gdLst>
                <a:ahLst/>
                <a:cxnLst>
                  <a:cxn ang="T10">
                    <a:pos x="T0" y="T1"/>
                  </a:cxn>
                  <a:cxn ang="T11">
                    <a:pos x="T2" y="T3"/>
                  </a:cxn>
                  <a:cxn ang="T12">
                    <a:pos x="T4" y="T5"/>
                  </a:cxn>
                  <a:cxn ang="T13">
                    <a:pos x="T6" y="T7"/>
                  </a:cxn>
                  <a:cxn ang="T14">
                    <a:pos x="T8" y="T9"/>
                  </a:cxn>
                </a:cxnLst>
                <a:rect l="T15" t="T16" r="T17" b="T18"/>
                <a:pathLst>
                  <a:path w="112" h="87">
                    <a:moveTo>
                      <a:pt x="112" y="87"/>
                    </a:moveTo>
                    <a:lnTo>
                      <a:pt x="0" y="48"/>
                    </a:lnTo>
                    <a:lnTo>
                      <a:pt x="16" y="24"/>
                    </a:lnTo>
                    <a:lnTo>
                      <a:pt x="32" y="0"/>
                    </a:lnTo>
                    <a:lnTo>
                      <a:pt x="112" y="87"/>
                    </a:lnTo>
                    <a:close/>
                  </a:path>
                </a:pathLst>
              </a:custGeom>
              <a:solidFill>
                <a:schemeClr val="bg2"/>
              </a:solidFill>
              <a:ln w="9525">
                <a:solidFill>
                  <a:schemeClr val="bg2"/>
                </a:solidFill>
                <a:round/>
                <a:headEnd/>
                <a:tailEnd/>
              </a:ln>
            </p:spPr>
            <p:txBody>
              <a:bodyPr/>
              <a:lstStyle/>
              <a:p>
                <a:endParaRPr lang="en-US"/>
              </a:p>
            </p:txBody>
          </p:sp>
          <p:sp>
            <p:nvSpPr>
              <p:cNvPr id="110014" name="Line 1083"/>
              <p:cNvSpPr>
                <a:spLocks noChangeShapeType="1"/>
              </p:cNvSpPr>
              <p:nvPr/>
            </p:nvSpPr>
            <p:spPr bwMode="auto">
              <a:xfrm>
                <a:off x="2854" y="329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15" name="Line 1084"/>
              <p:cNvSpPr>
                <a:spLocks noChangeShapeType="1"/>
              </p:cNvSpPr>
              <p:nvPr/>
            </p:nvSpPr>
            <p:spPr bwMode="auto">
              <a:xfrm>
                <a:off x="2950" y="3360"/>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16" name="Line 1085"/>
              <p:cNvSpPr>
                <a:spLocks noChangeShapeType="1"/>
              </p:cNvSpPr>
              <p:nvPr/>
            </p:nvSpPr>
            <p:spPr bwMode="auto">
              <a:xfrm>
                <a:off x="3046" y="341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17" name="Line 1086"/>
              <p:cNvSpPr>
                <a:spLocks noChangeShapeType="1"/>
              </p:cNvSpPr>
              <p:nvPr/>
            </p:nvSpPr>
            <p:spPr bwMode="auto">
              <a:xfrm>
                <a:off x="3135" y="3480"/>
                <a:ext cx="62" cy="3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75" name="Group 1087"/>
            <p:cNvGrpSpPr>
              <a:grpSpLocks/>
            </p:cNvGrpSpPr>
            <p:nvPr/>
          </p:nvGrpSpPr>
          <p:grpSpPr bwMode="auto">
            <a:xfrm>
              <a:off x="2863" y="3304"/>
              <a:ext cx="422" cy="279"/>
              <a:chOff x="2863" y="3304"/>
              <a:chExt cx="422" cy="279"/>
            </a:xfrm>
          </p:grpSpPr>
          <p:sp>
            <p:nvSpPr>
              <p:cNvPr id="110008" name="Freeform 1088"/>
              <p:cNvSpPr>
                <a:spLocks/>
              </p:cNvSpPr>
              <p:nvPr/>
            </p:nvSpPr>
            <p:spPr bwMode="auto">
              <a:xfrm>
                <a:off x="3173" y="3304"/>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10009" name="Line 1089"/>
              <p:cNvSpPr>
                <a:spLocks noChangeShapeType="1"/>
              </p:cNvSpPr>
              <p:nvPr/>
            </p:nvSpPr>
            <p:spPr bwMode="auto">
              <a:xfrm flipV="1">
                <a:off x="2863" y="353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10" name="Line 1090"/>
              <p:cNvSpPr>
                <a:spLocks noChangeShapeType="1"/>
              </p:cNvSpPr>
              <p:nvPr/>
            </p:nvSpPr>
            <p:spPr bwMode="auto">
              <a:xfrm flipV="1">
                <a:off x="2958" y="347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11" name="Line 1091"/>
              <p:cNvSpPr>
                <a:spLocks noChangeShapeType="1"/>
              </p:cNvSpPr>
              <p:nvPr/>
            </p:nvSpPr>
            <p:spPr bwMode="auto">
              <a:xfrm flipV="1">
                <a:off x="3046" y="3417"/>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12" name="Line 1092"/>
              <p:cNvSpPr>
                <a:spLocks noChangeShapeType="1"/>
              </p:cNvSpPr>
              <p:nvPr/>
            </p:nvSpPr>
            <p:spPr bwMode="auto">
              <a:xfrm flipV="1">
                <a:off x="3141" y="3368"/>
                <a:ext cx="48"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76" name="Group 1093"/>
            <p:cNvGrpSpPr>
              <a:grpSpLocks/>
            </p:cNvGrpSpPr>
            <p:nvPr/>
          </p:nvGrpSpPr>
          <p:grpSpPr bwMode="auto">
            <a:xfrm>
              <a:off x="2870" y="2690"/>
              <a:ext cx="415" cy="287"/>
              <a:chOff x="2870" y="2690"/>
              <a:chExt cx="415" cy="287"/>
            </a:xfrm>
          </p:grpSpPr>
          <p:sp>
            <p:nvSpPr>
              <p:cNvPr id="110003" name="Freeform 1094"/>
              <p:cNvSpPr>
                <a:spLocks/>
              </p:cNvSpPr>
              <p:nvPr/>
            </p:nvSpPr>
            <p:spPr bwMode="auto">
              <a:xfrm>
                <a:off x="3173" y="2690"/>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10004" name="Line 1095"/>
              <p:cNvSpPr>
                <a:spLocks noChangeShapeType="1"/>
              </p:cNvSpPr>
              <p:nvPr/>
            </p:nvSpPr>
            <p:spPr bwMode="auto">
              <a:xfrm flipV="1">
                <a:off x="2870" y="2929"/>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05" name="Line 1096"/>
              <p:cNvSpPr>
                <a:spLocks noChangeShapeType="1"/>
              </p:cNvSpPr>
              <p:nvPr/>
            </p:nvSpPr>
            <p:spPr bwMode="auto">
              <a:xfrm flipV="1">
                <a:off x="2967" y="2867"/>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06" name="Line 1097"/>
              <p:cNvSpPr>
                <a:spLocks noChangeShapeType="1"/>
              </p:cNvSpPr>
              <p:nvPr/>
            </p:nvSpPr>
            <p:spPr bwMode="auto">
              <a:xfrm flipV="1">
                <a:off x="3053" y="2803"/>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07" name="Line 1098"/>
              <p:cNvSpPr>
                <a:spLocks noChangeShapeType="1"/>
              </p:cNvSpPr>
              <p:nvPr/>
            </p:nvSpPr>
            <p:spPr bwMode="auto">
              <a:xfrm flipV="1">
                <a:off x="3149" y="2754"/>
                <a:ext cx="40"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77" name="Group 1099"/>
            <p:cNvGrpSpPr>
              <a:grpSpLocks/>
            </p:cNvGrpSpPr>
            <p:nvPr/>
          </p:nvGrpSpPr>
          <p:grpSpPr bwMode="auto">
            <a:xfrm>
              <a:off x="2878" y="2068"/>
              <a:ext cx="431" cy="287"/>
              <a:chOff x="2878" y="2068"/>
              <a:chExt cx="431" cy="287"/>
            </a:xfrm>
          </p:grpSpPr>
          <p:sp>
            <p:nvSpPr>
              <p:cNvPr id="109998" name="Freeform 1100"/>
              <p:cNvSpPr>
                <a:spLocks/>
              </p:cNvSpPr>
              <p:nvPr/>
            </p:nvSpPr>
            <p:spPr bwMode="auto">
              <a:xfrm>
                <a:off x="3197" y="2267"/>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09999" name="Line 1101"/>
              <p:cNvSpPr>
                <a:spLocks noChangeShapeType="1"/>
              </p:cNvSpPr>
              <p:nvPr/>
            </p:nvSpPr>
            <p:spPr bwMode="auto">
              <a:xfrm>
                <a:off x="2878" y="206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00" name="Line 1102"/>
              <p:cNvSpPr>
                <a:spLocks noChangeShapeType="1"/>
              </p:cNvSpPr>
              <p:nvPr/>
            </p:nvSpPr>
            <p:spPr bwMode="auto">
              <a:xfrm>
                <a:off x="2975" y="2132"/>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01" name="Line 1103"/>
              <p:cNvSpPr>
                <a:spLocks noChangeShapeType="1"/>
              </p:cNvSpPr>
              <p:nvPr/>
            </p:nvSpPr>
            <p:spPr bwMode="auto">
              <a:xfrm>
                <a:off x="3062" y="219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02" name="Line 1104"/>
              <p:cNvSpPr>
                <a:spLocks noChangeShapeType="1"/>
              </p:cNvSpPr>
              <p:nvPr/>
            </p:nvSpPr>
            <p:spPr bwMode="auto">
              <a:xfrm>
                <a:off x="3157" y="2251"/>
                <a:ext cx="56"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78" name="Group 1105"/>
            <p:cNvGrpSpPr>
              <a:grpSpLocks/>
            </p:cNvGrpSpPr>
            <p:nvPr/>
          </p:nvGrpSpPr>
          <p:grpSpPr bwMode="auto">
            <a:xfrm>
              <a:off x="2415" y="2387"/>
              <a:ext cx="439" cy="271"/>
              <a:chOff x="2415" y="2387"/>
              <a:chExt cx="439" cy="271"/>
            </a:xfrm>
          </p:grpSpPr>
          <p:sp>
            <p:nvSpPr>
              <p:cNvPr id="109993" name="Freeform 1106"/>
              <p:cNvSpPr>
                <a:spLocks/>
              </p:cNvSpPr>
              <p:nvPr/>
            </p:nvSpPr>
            <p:spPr bwMode="auto">
              <a:xfrm>
                <a:off x="2742" y="2578"/>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09994" name="Line 1107"/>
              <p:cNvSpPr>
                <a:spLocks noChangeShapeType="1"/>
              </p:cNvSpPr>
              <p:nvPr/>
            </p:nvSpPr>
            <p:spPr bwMode="auto">
              <a:xfrm>
                <a:off x="2415" y="2387"/>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95" name="Line 1108"/>
              <p:cNvSpPr>
                <a:spLocks noChangeShapeType="1"/>
              </p:cNvSpPr>
              <p:nvPr/>
            </p:nvSpPr>
            <p:spPr bwMode="auto">
              <a:xfrm>
                <a:off x="2512" y="2443"/>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96" name="Line 1109"/>
              <p:cNvSpPr>
                <a:spLocks noChangeShapeType="1"/>
              </p:cNvSpPr>
              <p:nvPr/>
            </p:nvSpPr>
            <p:spPr bwMode="auto">
              <a:xfrm>
                <a:off x="2607" y="250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97" name="Line 1110"/>
              <p:cNvSpPr>
                <a:spLocks noChangeShapeType="1"/>
              </p:cNvSpPr>
              <p:nvPr/>
            </p:nvSpPr>
            <p:spPr bwMode="auto">
              <a:xfrm>
                <a:off x="2702" y="2562"/>
                <a:ext cx="56"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79" name="Group 1111"/>
            <p:cNvGrpSpPr>
              <a:grpSpLocks/>
            </p:cNvGrpSpPr>
            <p:nvPr/>
          </p:nvGrpSpPr>
          <p:grpSpPr bwMode="auto">
            <a:xfrm>
              <a:off x="1944" y="2387"/>
              <a:ext cx="439" cy="271"/>
              <a:chOff x="1944" y="2387"/>
              <a:chExt cx="439" cy="271"/>
            </a:xfrm>
          </p:grpSpPr>
          <p:sp>
            <p:nvSpPr>
              <p:cNvPr id="109988" name="Freeform 1112"/>
              <p:cNvSpPr>
                <a:spLocks/>
              </p:cNvSpPr>
              <p:nvPr/>
            </p:nvSpPr>
            <p:spPr bwMode="auto">
              <a:xfrm>
                <a:off x="2271" y="2578"/>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09989" name="Line 1113"/>
              <p:cNvSpPr>
                <a:spLocks noChangeShapeType="1"/>
              </p:cNvSpPr>
              <p:nvPr/>
            </p:nvSpPr>
            <p:spPr bwMode="auto">
              <a:xfrm>
                <a:off x="1944" y="238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90" name="Line 1114"/>
              <p:cNvSpPr>
                <a:spLocks noChangeShapeType="1"/>
              </p:cNvSpPr>
              <p:nvPr/>
            </p:nvSpPr>
            <p:spPr bwMode="auto">
              <a:xfrm>
                <a:off x="2040" y="244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91" name="Line 1115"/>
              <p:cNvSpPr>
                <a:spLocks noChangeShapeType="1"/>
              </p:cNvSpPr>
              <p:nvPr/>
            </p:nvSpPr>
            <p:spPr bwMode="auto">
              <a:xfrm>
                <a:off x="2136" y="250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92" name="Line 1116"/>
              <p:cNvSpPr>
                <a:spLocks noChangeShapeType="1"/>
              </p:cNvSpPr>
              <p:nvPr/>
            </p:nvSpPr>
            <p:spPr bwMode="auto">
              <a:xfrm>
                <a:off x="2231" y="2562"/>
                <a:ext cx="56"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80" name="Group 1117"/>
            <p:cNvGrpSpPr>
              <a:grpSpLocks/>
            </p:cNvGrpSpPr>
            <p:nvPr/>
          </p:nvGrpSpPr>
          <p:grpSpPr bwMode="auto">
            <a:xfrm>
              <a:off x="2399" y="3304"/>
              <a:ext cx="447" cy="279"/>
              <a:chOff x="2399" y="3304"/>
              <a:chExt cx="447" cy="279"/>
            </a:xfrm>
          </p:grpSpPr>
          <p:sp>
            <p:nvSpPr>
              <p:cNvPr id="109983" name="Freeform 1118"/>
              <p:cNvSpPr>
                <a:spLocks/>
              </p:cNvSpPr>
              <p:nvPr/>
            </p:nvSpPr>
            <p:spPr bwMode="auto">
              <a:xfrm>
                <a:off x="2734" y="3504"/>
                <a:ext cx="112" cy="79"/>
              </a:xfrm>
              <a:custGeom>
                <a:avLst/>
                <a:gdLst>
                  <a:gd name="T0" fmla="*/ 112 w 112"/>
                  <a:gd name="T1" fmla="*/ 79 h 79"/>
                  <a:gd name="T2" fmla="*/ 0 w 112"/>
                  <a:gd name="T3" fmla="*/ 47 h 79"/>
                  <a:gd name="T4" fmla="*/ 16 w 112"/>
                  <a:gd name="T5" fmla="*/ 24 h 79"/>
                  <a:gd name="T6" fmla="*/ 32 w 112"/>
                  <a:gd name="T7" fmla="*/ 0 h 79"/>
                  <a:gd name="T8" fmla="*/ 112 w 112"/>
                  <a:gd name="T9" fmla="*/ 79 h 79"/>
                  <a:gd name="T10" fmla="*/ 0 60000 65536"/>
                  <a:gd name="T11" fmla="*/ 0 60000 65536"/>
                  <a:gd name="T12" fmla="*/ 0 60000 65536"/>
                  <a:gd name="T13" fmla="*/ 0 60000 65536"/>
                  <a:gd name="T14" fmla="*/ 0 60000 65536"/>
                  <a:gd name="T15" fmla="*/ 0 w 112"/>
                  <a:gd name="T16" fmla="*/ 0 h 79"/>
                  <a:gd name="T17" fmla="*/ 112 w 112"/>
                  <a:gd name="T18" fmla="*/ 79 h 79"/>
                </a:gdLst>
                <a:ahLst/>
                <a:cxnLst>
                  <a:cxn ang="T10">
                    <a:pos x="T0" y="T1"/>
                  </a:cxn>
                  <a:cxn ang="T11">
                    <a:pos x="T2" y="T3"/>
                  </a:cxn>
                  <a:cxn ang="T12">
                    <a:pos x="T4" y="T5"/>
                  </a:cxn>
                  <a:cxn ang="T13">
                    <a:pos x="T6" y="T7"/>
                  </a:cxn>
                  <a:cxn ang="T14">
                    <a:pos x="T8" y="T9"/>
                  </a:cxn>
                </a:cxnLst>
                <a:rect l="T15" t="T16" r="T17" b="T18"/>
                <a:pathLst>
                  <a:path w="112" h="79">
                    <a:moveTo>
                      <a:pt x="112" y="79"/>
                    </a:moveTo>
                    <a:lnTo>
                      <a:pt x="0" y="47"/>
                    </a:lnTo>
                    <a:lnTo>
                      <a:pt x="16" y="24"/>
                    </a:lnTo>
                    <a:lnTo>
                      <a:pt x="32" y="0"/>
                    </a:lnTo>
                    <a:lnTo>
                      <a:pt x="112" y="79"/>
                    </a:lnTo>
                    <a:close/>
                  </a:path>
                </a:pathLst>
              </a:custGeom>
              <a:solidFill>
                <a:schemeClr val="bg2"/>
              </a:solidFill>
              <a:ln w="9525">
                <a:solidFill>
                  <a:schemeClr val="bg2"/>
                </a:solidFill>
                <a:round/>
                <a:headEnd/>
                <a:tailEnd/>
              </a:ln>
            </p:spPr>
            <p:txBody>
              <a:bodyPr/>
              <a:lstStyle/>
              <a:p>
                <a:endParaRPr lang="en-US"/>
              </a:p>
            </p:txBody>
          </p:sp>
          <p:sp>
            <p:nvSpPr>
              <p:cNvPr id="109984" name="Line 1119"/>
              <p:cNvSpPr>
                <a:spLocks noChangeShapeType="1"/>
              </p:cNvSpPr>
              <p:nvPr/>
            </p:nvSpPr>
            <p:spPr bwMode="auto">
              <a:xfrm>
                <a:off x="2399" y="330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85" name="Line 1120"/>
              <p:cNvSpPr>
                <a:spLocks noChangeShapeType="1"/>
              </p:cNvSpPr>
              <p:nvPr/>
            </p:nvSpPr>
            <p:spPr bwMode="auto">
              <a:xfrm>
                <a:off x="2495" y="336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86" name="Line 1121"/>
              <p:cNvSpPr>
                <a:spLocks noChangeShapeType="1"/>
              </p:cNvSpPr>
              <p:nvPr/>
            </p:nvSpPr>
            <p:spPr bwMode="auto">
              <a:xfrm>
                <a:off x="2590" y="342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87" name="Line 1122"/>
              <p:cNvSpPr>
                <a:spLocks noChangeShapeType="1"/>
              </p:cNvSpPr>
              <p:nvPr/>
            </p:nvSpPr>
            <p:spPr bwMode="auto">
              <a:xfrm>
                <a:off x="2687" y="3480"/>
                <a:ext cx="63"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81" name="Group 1123"/>
            <p:cNvGrpSpPr>
              <a:grpSpLocks/>
            </p:cNvGrpSpPr>
            <p:nvPr/>
          </p:nvGrpSpPr>
          <p:grpSpPr bwMode="auto">
            <a:xfrm>
              <a:off x="1936" y="3304"/>
              <a:ext cx="431" cy="271"/>
              <a:chOff x="1936" y="3304"/>
              <a:chExt cx="431" cy="271"/>
            </a:xfrm>
          </p:grpSpPr>
          <p:sp>
            <p:nvSpPr>
              <p:cNvPr id="109978" name="Freeform 1124"/>
              <p:cNvSpPr>
                <a:spLocks/>
              </p:cNvSpPr>
              <p:nvPr/>
            </p:nvSpPr>
            <p:spPr bwMode="auto">
              <a:xfrm>
                <a:off x="2255" y="3496"/>
                <a:ext cx="112" cy="79"/>
              </a:xfrm>
              <a:custGeom>
                <a:avLst/>
                <a:gdLst>
                  <a:gd name="T0" fmla="*/ 112 w 112"/>
                  <a:gd name="T1" fmla="*/ 79 h 79"/>
                  <a:gd name="T2" fmla="*/ 0 w 112"/>
                  <a:gd name="T3" fmla="*/ 40 h 79"/>
                  <a:gd name="T4" fmla="*/ 16 w 112"/>
                  <a:gd name="T5" fmla="*/ 16 h 79"/>
                  <a:gd name="T6" fmla="*/ 32 w 112"/>
                  <a:gd name="T7" fmla="*/ 0 h 79"/>
                  <a:gd name="T8" fmla="*/ 112 w 112"/>
                  <a:gd name="T9" fmla="*/ 79 h 79"/>
                  <a:gd name="T10" fmla="*/ 0 60000 65536"/>
                  <a:gd name="T11" fmla="*/ 0 60000 65536"/>
                  <a:gd name="T12" fmla="*/ 0 60000 65536"/>
                  <a:gd name="T13" fmla="*/ 0 60000 65536"/>
                  <a:gd name="T14" fmla="*/ 0 60000 65536"/>
                  <a:gd name="T15" fmla="*/ 0 w 112"/>
                  <a:gd name="T16" fmla="*/ 0 h 79"/>
                  <a:gd name="T17" fmla="*/ 112 w 112"/>
                  <a:gd name="T18" fmla="*/ 79 h 79"/>
                </a:gdLst>
                <a:ahLst/>
                <a:cxnLst>
                  <a:cxn ang="T10">
                    <a:pos x="T0" y="T1"/>
                  </a:cxn>
                  <a:cxn ang="T11">
                    <a:pos x="T2" y="T3"/>
                  </a:cxn>
                  <a:cxn ang="T12">
                    <a:pos x="T4" y="T5"/>
                  </a:cxn>
                  <a:cxn ang="T13">
                    <a:pos x="T6" y="T7"/>
                  </a:cxn>
                  <a:cxn ang="T14">
                    <a:pos x="T8" y="T9"/>
                  </a:cxn>
                </a:cxnLst>
                <a:rect l="T15" t="T16" r="T17" b="T18"/>
                <a:pathLst>
                  <a:path w="112" h="79">
                    <a:moveTo>
                      <a:pt x="112" y="79"/>
                    </a:moveTo>
                    <a:lnTo>
                      <a:pt x="0" y="40"/>
                    </a:lnTo>
                    <a:lnTo>
                      <a:pt x="16" y="16"/>
                    </a:lnTo>
                    <a:lnTo>
                      <a:pt x="32" y="0"/>
                    </a:lnTo>
                    <a:lnTo>
                      <a:pt x="112" y="79"/>
                    </a:lnTo>
                    <a:close/>
                  </a:path>
                </a:pathLst>
              </a:custGeom>
              <a:solidFill>
                <a:schemeClr val="bg2"/>
              </a:solidFill>
              <a:ln w="9525">
                <a:solidFill>
                  <a:schemeClr val="bg2"/>
                </a:solidFill>
                <a:round/>
                <a:headEnd/>
                <a:tailEnd/>
              </a:ln>
            </p:spPr>
            <p:txBody>
              <a:bodyPr/>
              <a:lstStyle/>
              <a:p>
                <a:endParaRPr lang="en-US"/>
              </a:p>
            </p:txBody>
          </p:sp>
          <p:sp>
            <p:nvSpPr>
              <p:cNvPr id="109979" name="Line 1125"/>
              <p:cNvSpPr>
                <a:spLocks noChangeShapeType="1"/>
              </p:cNvSpPr>
              <p:nvPr/>
            </p:nvSpPr>
            <p:spPr bwMode="auto">
              <a:xfrm>
                <a:off x="1936" y="330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80" name="Line 1126"/>
              <p:cNvSpPr>
                <a:spLocks noChangeShapeType="1"/>
              </p:cNvSpPr>
              <p:nvPr/>
            </p:nvSpPr>
            <p:spPr bwMode="auto">
              <a:xfrm>
                <a:off x="2032" y="336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81" name="Line 1127"/>
              <p:cNvSpPr>
                <a:spLocks noChangeShapeType="1"/>
              </p:cNvSpPr>
              <p:nvPr/>
            </p:nvSpPr>
            <p:spPr bwMode="auto">
              <a:xfrm>
                <a:off x="2127" y="342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82" name="Line 1128"/>
              <p:cNvSpPr>
                <a:spLocks noChangeShapeType="1"/>
              </p:cNvSpPr>
              <p:nvPr/>
            </p:nvSpPr>
            <p:spPr bwMode="auto">
              <a:xfrm>
                <a:off x="2224" y="3480"/>
                <a:ext cx="47"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82" name="Group 1129"/>
            <p:cNvGrpSpPr>
              <a:grpSpLocks/>
            </p:cNvGrpSpPr>
            <p:nvPr/>
          </p:nvGrpSpPr>
          <p:grpSpPr bwMode="auto">
            <a:xfrm>
              <a:off x="2400" y="3304"/>
              <a:ext cx="414" cy="279"/>
              <a:chOff x="2400" y="3304"/>
              <a:chExt cx="414" cy="279"/>
            </a:xfrm>
          </p:grpSpPr>
          <p:sp>
            <p:nvSpPr>
              <p:cNvPr id="109973" name="Freeform 1130"/>
              <p:cNvSpPr>
                <a:spLocks/>
              </p:cNvSpPr>
              <p:nvPr/>
            </p:nvSpPr>
            <p:spPr bwMode="auto">
              <a:xfrm>
                <a:off x="2702" y="3304"/>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9974" name="Line 1131"/>
              <p:cNvSpPr>
                <a:spLocks noChangeShapeType="1"/>
              </p:cNvSpPr>
              <p:nvPr/>
            </p:nvSpPr>
            <p:spPr bwMode="auto">
              <a:xfrm flipV="1">
                <a:off x="2400" y="353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75" name="Line 1132"/>
              <p:cNvSpPr>
                <a:spLocks noChangeShapeType="1"/>
              </p:cNvSpPr>
              <p:nvPr/>
            </p:nvSpPr>
            <p:spPr bwMode="auto">
              <a:xfrm flipV="1">
                <a:off x="2495" y="347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76" name="Line 1133"/>
              <p:cNvSpPr>
                <a:spLocks noChangeShapeType="1"/>
              </p:cNvSpPr>
              <p:nvPr/>
            </p:nvSpPr>
            <p:spPr bwMode="auto">
              <a:xfrm flipV="1">
                <a:off x="2583" y="3409"/>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77" name="Line 1134"/>
              <p:cNvSpPr>
                <a:spLocks noChangeShapeType="1"/>
              </p:cNvSpPr>
              <p:nvPr/>
            </p:nvSpPr>
            <p:spPr bwMode="auto">
              <a:xfrm flipV="1">
                <a:off x="2678" y="3368"/>
                <a:ext cx="40"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83" name="Group 1135"/>
            <p:cNvGrpSpPr>
              <a:grpSpLocks/>
            </p:cNvGrpSpPr>
            <p:nvPr/>
          </p:nvGrpSpPr>
          <p:grpSpPr bwMode="auto">
            <a:xfrm>
              <a:off x="2400" y="3001"/>
              <a:ext cx="422" cy="271"/>
              <a:chOff x="2400" y="3001"/>
              <a:chExt cx="422" cy="271"/>
            </a:xfrm>
          </p:grpSpPr>
          <p:sp>
            <p:nvSpPr>
              <p:cNvPr id="109968" name="Freeform 1136"/>
              <p:cNvSpPr>
                <a:spLocks/>
              </p:cNvSpPr>
              <p:nvPr/>
            </p:nvSpPr>
            <p:spPr bwMode="auto">
              <a:xfrm>
                <a:off x="2710" y="3001"/>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9969" name="Line 1137"/>
              <p:cNvSpPr>
                <a:spLocks noChangeShapeType="1"/>
              </p:cNvSpPr>
              <p:nvPr/>
            </p:nvSpPr>
            <p:spPr bwMode="auto">
              <a:xfrm flipV="1">
                <a:off x="2400" y="3225"/>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70" name="Line 1138"/>
              <p:cNvSpPr>
                <a:spLocks noChangeShapeType="1"/>
              </p:cNvSpPr>
              <p:nvPr/>
            </p:nvSpPr>
            <p:spPr bwMode="auto">
              <a:xfrm flipV="1">
                <a:off x="2496" y="3170"/>
                <a:ext cx="70" cy="3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71" name="Line 1139"/>
              <p:cNvSpPr>
                <a:spLocks noChangeShapeType="1"/>
              </p:cNvSpPr>
              <p:nvPr/>
            </p:nvSpPr>
            <p:spPr bwMode="auto">
              <a:xfrm flipV="1">
                <a:off x="2590" y="3105"/>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72" name="Line 1140"/>
              <p:cNvSpPr>
                <a:spLocks noChangeShapeType="1"/>
              </p:cNvSpPr>
              <p:nvPr/>
            </p:nvSpPr>
            <p:spPr bwMode="auto">
              <a:xfrm flipV="1">
                <a:off x="2678" y="3065"/>
                <a:ext cx="48" cy="2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84" name="Group 1141"/>
            <p:cNvGrpSpPr>
              <a:grpSpLocks/>
            </p:cNvGrpSpPr>
            <p:nvPr/>
          </p:nvGrpSpPr>
          <p:grpSpPr bwMode="auto">
            <a:xfrm>
              <a:off x="3318" y="3001"/>
              <a:ext cx="422" cy="271"/>
              <a:chOff x="3318" y="3001"/>
              <a:chExt cx="422" cy="271"/>
            </a:xfrm>
          </p:grpSpPr>
          <p:sp>
            <p:nvSpPr>
              <p:cNvPr id="109963" name="Freeform 1142"/>
              <p:cNvSpPr>
                <a:spLocks/>
              </p:cNvSpPr>
              <p:nvPr/>
            </p:nvSpPr>
            <p:spPr bwMode="auto">
              <a:xfrm>
                <a:off x="3628" y="3001"/>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9964" name="Line 1143"/>
              <p:cNvSpPr>
                <a:spLocks noChangeShapeType="1"/>
              </p:cNvSpPr>
              <p:nvPr/>
            </p:nvSpPr>
            <p:spPr bwMode="auto">
              <a:xfrm flipV="1">
                <a:off x="3318" y="3225"/>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65" name="Line 1144"/>
              <p:cNvSpPr>
                <a:spLocks noChangeShapeType="1"/>
              </p:cNvSpPr>
              <p:nvPr/>
            </p:nvSpPr>
            <p:spPr bwMode="auto">
              <a:xfrm flipV="1">
                <a:off x="3414" y="3169"/>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66" name="Line 1145"/>
              <p:cNvSpPr>
                <a:spLocks noChangeShapeType="1"/>
              </p:cNvSpPr>
              <p:nvPr/>
            </p:nvSpPr>
            <p:spPr bwMode="auto">
              <a:xfrm flipV="1">
                <a:off x="3509" y="310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67" name="Line 1146"/>
              <p:cNvSpPr>
                <a:spLocks noChangeShapeType="1"/>
              </p:cNvSpPr>
              <p:nvPr/>
            </p:nvSpPr>
            <p:spPr bwMode="auto">
              <a:xfrm flipV="1">
                <a:off x="3596" y="3065"/>
                <a:ext cx="48" cy="2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85" name="Group 1147"/>
            <p:cNvGrpSpPr>
              <a:grpSpLocks/>
            </p:cNvGrpSpPr>
            <p:nvPr/>
          </p:nvGrpSpPr>
          <p:grpSpPr bwMode="auto">
            <a:xfrm>
              <a:off x="3325" y="2076"/>
              <a:ext cx="439" cy="271"/>
              <a:chOff x="3325" y="2076"/>
              <a:chExt cx="439" cy="271"/>
            </a:xfrm>
          </p:grpSpPr>
          <p:sp>
            <p:nvSpPr>
              <p:cNvPr id="109958" name="Freeform 1148"/>
              <p:cNvSpPr>
                <a:spLocks/>
              </p:cNvSpPr>
              <p:nvPr/>
            </p:nvSpPr>
            <p:spPr bwMode="auto">
              <a:xfrm>
                <a:off x="3652" y="2267"/>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09959" name="Line 1149"/>
              <p:cNvSpPr>
                <a:spLocks noChangeShapeType="1"/>
              </p:cNvSpPr>
              <p:nvPr/>
            </p:nvSpPr>
            <p:spPr bwMode="auto">
              <a:xfrm>
                <a:off x="3325" y="207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60" name="Line 1150"/>
              <p:cNvSpPr>
                <a:spLocks noChangeShapeType="1"/>
              </p:cNvSpPr>
              <p:nvPr/>
            </p:nvSpPr>
            <p:spPr bwMode="auto">
              <a:xfrm>
                <a:off x="3422" y="2132"/>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61" name="Line 1151"/>
              <p:cNvSpPr>
                <a:spLocks noChangeShapeType="1"/>
              </p:cNvSpPr>
              <p:nvPr/>
            </p:nvSpPr>
            <p:spPr bwMode="auto">
              <a:xfrm>
                <a:off x="3517" y="219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62" name="Line 1152"/>
              <p:cNvSpPr>
                <a:spLocks noChangeShapeType="1"/>
              </p:cNvSpPr>
              <p:nvPr/>
            </p:nvSpPr>
            <p:spPr bwMode="auto">
              <a:xfrm>
                <a:off x="3612" y="2251"/>
                <a:ext cx="56"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86" name="Group 1153"/>
            <p:cNvGrpSpPr>
              <a:grpSpLocks/>
            </p:cNvGrpSpPr>
            <p:nvPr/>
          </p:nvGrpSpPr>
          <p:grpSpPr bwMode="auto">
            <a:xfrm>
              <a:off x="3788" y="2068"/>
              <a:ext cx="431" cy="287"/>
              <a:chOff x="3788" y="2068"/>
              <a:chExt cx="431" cy="287"/>
            </a:xfrm>
          </p:grpSpPr>
          <p:sp>
            <p:nvSpPr>
              <p:cNvPr id="109953" name="Freeform 1154"/>
              <p:cNvSpPr>
                <a:spLocks/>
              </p:cNvSpPr>
              <p:nvPr/>
            </p:nvSpPr>
            <p:spPr bwMode="auto">
              <a:xfrm>
                <a:off x="4107" y="2267"/>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09954" name="Line 1155"/>
              <p:cNvSpPr>
                <a:spLocks noChangeShapeType="1"/>
              </p:cNvSpPr>
              <p:nvPr/>
            </p:nvSpPr>
            <p:spPr bwMode="auto">
              <a:xfrm>
                <a:off x="3788" y="206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55" name="Line 1156"/>
              <p:cNvSpPr>
                <a:spLocks noChangeShapeType="1"/>
              </p:cNvSpPr>
              <p:nvPr/>
            </p:nvSpPr>
            <p:spPr bwMode="auto">
              <a:xfrm>
                <a:off x="3885" y="2132"/>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56" name="Line 1157"/>
              <p:cNvSpPr>
                <a:spLocks noChangeShapeType="1"/>
              </p:cNvSpPr>
              <p:nvPr/>
            </p:nvSpPr>
            <p:spPr bwMode="auto">
              <a:xfrm>
                <a:off x="3973" y="2196"/>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57" name="Line 1158"/>
              <p:cNvSpPr>
                <a:spLocks noChangeShapeType="1"/>
              </p:cNvSpPr>
              <p:nvPr/>
            </p:nvSpPr>
            <p:spPr bwMode="auto">
              <a:xfrm>
                <a:off x="4067" y="2251"/>
                <a:ext cx="56"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87" name="Group 1159"/>
            <p:cNvGrpSpPr>
              <a:grpSpLocks/>
            </p:cNvGrpSpPr>
            <p:nvPr/>
          </p:nvGrpSpPr>
          <p:grpSpPr bwMode="auto">
            <a:xfrm>
              <a:off x="4251" y="2084"/>
              <a:ext cx="431" cy="263"/>
              <a:chOff x="4251" y="2084"/>
              <a:chExt cx="431" cy="263"/>
            </a:xfrm>
          </p:grpSpPr>
          <p:sp>
            <p:nvSpPr>
              <p:cNvPr id="109948" name="Freeform 1160"/>
              <p:cNvSpPr>
                <a:spLocks/>
              </p:cNvSpPr>
              <p:nvPr/>
            </p:nvSpPr>
            <p:spPr bwMode="auto">
              <a:xfrm>
                <a:off x="4570" y="2267"/>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09949" name="Line 1161"/>
              <p:cNvSpPr>
                <a:spLocks noChangeShapeType="1"/>
              </p:cNvSpPr>
              <p:nvPr/>
            </p:nvSpPr>
            <p:spPr bwMode="auto">
              <a:xfrm>
                <a:off x="4251" y="208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50" name="Line 1162"/>
              <p:cNvSpPr>
                <a:spLocks noChangeShapeType="1"/>
              </p:cNvSpPr>
              <p:nvPr/>
            </p:nvSpPr>
            <p:spPr bwMode="auto">
              <a:xfrm>
                <a:off x="4348" y="214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51" name="Line 1163"/>
              <p:cNvSpPr>
                <a:spLocks noChangeShapeType="1"/>
              </p:cNvSpPr>
              <p:nvPr/>
            </p:nvSpPr>
            <p:spPr bwMode="auto">
              <a:xfrm>
                <a:off x="4443" y="2203"/>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52" name="Line 1164"/>
              <p:cNvSpPr>
                <a:spLocks noChangeShapeType="1"/>
              </p:cNvSpPr>
              <p:nvPr/>
            </p:nvSpPr>
            <p:spPr bwMode="auto">
              <a:xfrm>
                <a:off x="4539" y="2259"/>
                <a:ext cx="47"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88" name="Group 1165"/>
            <p:cNvGrpSpPr>
              <a:grpSpLocks/>
            </p:cNvGrpSpPr>
            <p:nvPr/>
          </p:nvGrpSpPr>
          <p:grpSpPr bwMode="auto">
            <a:xfrm>
              <a:off x="4236" y="3001"/>
              <a:ext cx="430" cy="279"/>
              <a:chOff x="4236" y="3001"/>
              <a:chExt cx="430" cy="279"/>
            </a:xfrm>
          </p:grpSpPr>
          <p:sp>
            <p:nvSpPr>
              <p:cNvPr id="109943" name="Freeform 1166"/>
              <p:cNvSpPr>
                <a:spLocks/>
              </p:cNvSpPr>
              <p:nvPr/>
            </p:nvSpPr>
            <p:spPr bwMode="auto">
              <a:xfrm>
                <a:off x="4554" y="3001"/>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9944" name="Line 1167"/>
              <p:cNvSpPr>
                <a:spLocks noChangeShapeType="1"/>
              </p:cNvSpPr>
              <p:nvPr/>
            </p:nvSpPr>
            <p:spPr bwMode="auto">
              <a:xfrm flipV="1">
                <a:off x="4236" y="323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45" name="Line 1168"/>
              <p:cNvSpPr>
                <a:spLocks noChangeShapeType="1"/>
              </p:cNvSpPr>
              <p:nvPr/>
            </p:nvSpPr>
            <p:spPr bwMode="auto">
              <a:xfrm flipV="1">
                <a:off x="4332" y="3169"/>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46" name="Line 1169"/>
              <p:cNvSpPr>
                <a:spLocks noChangeShapeType="1"/>
              </p:cNvSpPr>
              <p:nvPr/>
            </p:nvSpPr>
            <p:spPr bwMode="auto">
              <a:xfrm flipV="1">
                <a:off x="4419" y="3114"/>
                <a:ext cx="80"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47" name="Line 1170"/>
              <p:cNvSpPr>
                <a:spLocks noChangeShapeType="1"/>
              </p:cNvSpPr>
              <p:nvPr/>
            </p:nvSpPr>
            <p:spPr bwMode="auto">
              <a:xfrm flipV="1">
                <a:off x="4515" y="3066"/>
                <a:ext cx="55"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89" name="Group 1171"/>
            <p:cNvGrpSpPr>
              <a:grpSpLocks/>
            </p:cNvGrpSpPr>
            <p:nvPr/>
          </p:nvGrpSpPr>
          <p:grpSpPr bwMode="auto">
            <a:xfrm>
              <a:off x="3772" y="2682"/>
              <a:ext cx="423" cy="287"/>
              <a:chOff x="3772" y="2682"/>
              <a:chExt cx="423" cy="287"/>
            </a:xfrm>
          </p:grpSpPr>
          <p:sp>
            <p:nvSpPr>
              <p:cNvPr id="109938" name="Freeform 1172"/>
              <p:cNvSpPr>
                <a:spLocks/>
              </p:cNvSpPr>
              <p:nvPr/>
            </p:nvSpPr>
            <p:spPr bwMode="auto">
              <a:xfrm>
                <a:off x="4083" y="2881"/>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09939" name="Line 1173"/>
              <p:cNvSpPr>
                <a:spLocks noChangeShapeType="1"/>
              </p:cNvSpPr>
              <p:nvPr/>
            </p:nvSpPr>
            <p:spPr bwMode="auto">
              <a:xfrm>
                <a:off x="3772" y="2682"/>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40" name="Line 1174"/>
              <p:cNvSpPr>
                <a:spLocks noChangeShapeType="1"/>
              </p:cNvSpPr>
              <p:nvPr/>
            </p:nvSpPr>
            <p:spPr bwMode="auto">
              <a:xfrm>
                <a:off x="3868" y="274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41" name="Line 1175"/>
              <p:cNvSpPr>
                <a:spLocks noChangeShapeType="1"/>
              </p:cNvSpPr>
              <p:nvPr/>
            </p:nvSpPr>
            <p:spPr bwMode="auto">
              <a:xfrm>
                <a:off x="3957" y="2810"/>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42" name="Line 1176"/>
              <p:cNvSpPr>
                <a:spLocks noChangeShapeType="1"/>
              </p:cNvSpPr>
              <p:nvPr/>
            </p:nvSpPr>
            <p:spPr bwMode="auto">
              <a:xfrm>
                <a:off x="4051" y="2873"/>
                <a:ext cx="48"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90" name="Group 1177"/>
            <p:cNvGrpSpPr>
              <a:grpSpLocks/>
            </p:cNvGrpSpPr>
            <p:nvPr/>
          </p:nvGrpSpPr>
          <p:grpSpPr bwMode="auto">
            <a:xfrm>
              <a:off x="3780" y="2387"/>
              <a:ext cx="431" cy="279"/>
              <a:chOff x="3780" y="2387"/>
              <a:chExt cx="431" cy="279"/>
            </a:xfrm>
          </p:grpSpPr>
          <p:sp>
            <p:nvSpPr>
              <p:cNvPr id="109933" name="Freeform 1178"/>
              <p:cNvSpPr>
                <a:spLocks/>
              </p:cNvSpPr>
              <p:nvPr/>
            </p:nvSpPr>
            <p:spPr bwMode="auto">
              <a:xfrm>
                <a:off x="4099" y="2578"/>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09934" name="Line 1179"/>
              <p:cNvSpPr>
                <a:spLocks noChangeShapeType="1"/>
              </p:cNvSpPr>
              <p:nvPr/>
            </p:nvSpPr>
            <p:spPr bwMode="auto">
              <a:xfrm>
                <a:off x="3780" y="2387"/>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35" name="Line 1180"/>
              <p:cNvSpPr>
                <a:spLocks noChangeShapeType="1"/>
              </p:cNvSpPr>
              <p:nvPr/>
            </p:nvSpPr>
            <p:spPr bwMode="auto">
              <a:xfrm>
                <a:off x="3877" y="245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36" name="Line 1181"/>
              <p:cNvSpPr>
                <a:spLocks noChangeShapeType="1"/>
              </p:cNvSpPr>
              <p:nvPr/>
            </p:nvSpPr>
            <p:spPr bwMode="auto">
              <a:xfrm>
                <a:off x="3965" y="2507"/>
                <a:ext cx="78"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37" name="Line 1182"/>
              <p:cNvSpPr>
                <a:spLocks noChangeShapeType="1"/>
              </p:cNvSpPr>
              <p:nvPr/>
            </p:nvSpPr>
            <p:spPr bwMode="auto">
              <a:xfrm>
                <a:off x="4060" y="2570"/>
                <a:ext cx="55"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91" name="Group 1183"/>
            <p:cNvGrpSpPr>
              <a:grpSpLocks/>
            </p:cNvGrpSpPr>
            <p:nvPr/>
          </p:nvGrpSpPr>
          <p:grpSpPr bwMode="auto">
            <a:xfrm>
              <a:off x="3780" y="1781"/>
              <a:ext cx="415" cy="263"/>
              <a:chOff x="3780" y="1781"/>
              <a:chExt cx="415" cy="263"/>
            </a:xfrm>
          </p:grpSpPr>
          <p:sp>
            <p:nvSpPr>
              <p:cNvPr id="109928" name="Freeform 1184"/>
              <p:cNvSpPr>
                <a:spLocks/>
              </p:cNvSpPr>
              <p:nvPr/>
            </p:nvSpPr>
            <p:spPr bwMode="auto">
              <a:xfrm>
                <a:off x="4083" y="1781"/>
                <a:ext cx="112" cy="87"/>
              </a:xfrm>
              <a:custGeom>
                <a:avLst/>
                <a:gdLst>
                  <a:gd name="T0" fmla="*/ 112 w 112"/>
                  <a:gd name="T1" fmla="*/ 0 h 87"/>
                  <a:gd name="T2" fmla="*/ 32 w 112"/>
                  <a:gd name="T3" fmla="*/ 87 h 87"/>
                  <a:gd name="T4" fmla="*/ 16 w 112"/>
                  <a:gd name="T5" fmla="*/ 64 h 87"/>
                  <a:gd name="T6" fmla="*/ 0 w 112"/>
                  <a:gd name="T7" fmla="*/ 40 h 87"/>
                  <a:gd name="T8" fmla="*/ 112 w 112"/>
                  <a:gd name="T9" fmla="*/ 0 h 87"/>
                  <a:gd name="T10" fmla="*/ 0 60000 65536"/>
                  <a:gd name="T11" fmla="*/ 0 60000 65536"/>
                  <a:gd name="T12" fmla="*/ 0 60000 65536"/>
                  <a:gd name="T13" fmla="*/ 0 60000 65536"/>
                  <a:gd name="T14" fmla="*/ 0 60000 65536"/>
                  <a:gd name="T15" fmla="*/ 0 w 112"/>
                  <a:gd name="T16" fmla="*/ 0 h 87"/>
                  <a:gd name="T17" fmla="*/ 112 w 112"/>
                  <a:gd name="T18" fmla="*/ 87 h 87"/>
                </a:gdLst>
                <a:ahLst/>
                <a:cxnLst>
                  <a:cxn ang="T10">
                    <a:pos x="T0" y="T1"/>
                  </a:cxn>
                  <a:cxn ang="T11">
                    <a:pos x="T2" y="T3"/>
                  </a:cxn>
                  <a:cxn ang="T12">
                    <a:pos x="T4" y="T5"/>
                  </a:cxn>
                  <a:cxn ang="T13">
                    <a:pos x="T6" y="T7"/>
                  </a:cxn>
                  <a:cxn ang="T14">
                    <a:pos x="T8" y="T9"/>
                  </a:cxn>
                </a:cxnLst>
                <a:rect l="T15" t="T16" r="T17" b="T18"/>
                <a:pathLst>
                  <a:path w="112" h="87">
                    <a:moveTo>
                      <a:pt x="112" y="0"/>
                    </a:moveTo>
                    <a:lnTo>
                      <a:pt x="32" y="87"/>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9929" name="Line 1185"/>
              <p:cNvSpPr>
                <a:spLocks noChangeShapeType="1"/>
              </p:cNvSpPr>
              <p:nvPr/>
            </p:nvSpPr>
            <p:spPr bwMode="auto">
              <a:xfrm flipV="1">
                <a:off x="3780" y="199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30" name="Line 1186"/>
              <p:cNvSpPr>
                <a:spLocks noChangeShapeType="1"/>
              </p:cNvSpPr>
              <p:nvPr/>
            </p:nvSpPr>
            <p:spPr bwMode="auto">
              <a:xfrm flipV="1">
                <a:off x="3876" y="1940"/>
                <a:ext cx="72"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31" name="Line 1187"/>
              <p:cNvSpPr>
                <a:spLocks noChangeShapeType="1"/>
              </p:cNvSpPr>
              <p:nvPr/>
            </p:nvSpPr>
            <p:spPr bwMode="auto">
              <a:xfrm flipV="1">
                <a:off x="3973" y="1878"/>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32" name="Line 1188"/>
              <p:cNvSpPr>
                <a:spLocks noChangeShapeType="1"/>
              </p:cNvSpPr>
              <p:nvPr/>
            </p:nvSpPr>
            <p:spPr bwMode="auto">
              <a:xfrm flipV="1">
                <a:off x="4059" y="1846"/>
                <a:ext cx="40" cy="15"/>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92" name="Group 1189"/>
            <p:cNvGrpSpPr>
              <a:grpSpLocks/>
            </p:cNvGrpSpPr>
            <p:nvPr/>
          </p:nvGrpSpPr>
          <p:grpSpPr bwMode="auto">
            <a:xfrm>
              <a:off x="3780" y="1765"/>
              <a:ext cx="447" cy="279"/>
              <a:chOff x="3780" y="1765"/>
              <a:chExt cx="447" cy="279"/>
            </a:xfrm>
          </p:grpSpPr>
          <p:sp>
            <p:nvSpPr>
              <p:cNvPr id="109923" name="Freeform 1190"/>
              <p:cNvSpPr>
                <a:spLocks/>
              </p:cNvSpPr>
              <p:nvPr/>
            </p:nvSpPr>
            <p:spPr bwMode="auto">
              <a:xfrm>
                <a:off x="4115" y="1964"/>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09924" name="Line 1191"/>
              <p:cNvSpPr>
                <a:spLocks noChangeShapeType="1"/>
              </p:cNvSpPr>
              <p:nvPr/>
            </p:nvSpPr>
            <p:spPr bwMode="auto">
              <a:xfrm>
                <a:off x="3780" y="1765"/>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25" name="Line 1192"/>
              <p:cNvSpPr>
                <a:spLocks noChangeShapeType="1"/>
              </p:cNvSpPr>
              <p:nvPr/>
            </p:nvSpPr>
            <p:spPr bwMode="auto">
              <a:xfrm>
                <a:off x="3877" y="182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26" name="Line 1193"/>
              <p:cNvSpPr>
                <a:spLocks noChangeShapeType="1"/>
              </p:cNvSpPr>
              <p:nvPr/>
            </p:nvSpPr>
            <p:spPr bwMode="auto">
              <a:xfrm>
                <a:off x="3972" y="1884"/>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27" name="Line 1194"/>
              <p:cNvSpPr>
                <a:spLocks noChangeShapeType="1"/>
              </p:cNvSpPr>
              <p:nvPr/>
            </p:nvSpPr>
            <p:spPr bwMode="auto">
              <a:xfrm>
                <a:off x="4068" y="1940"/>
                <a:ext cx="63"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93" name="Group 1195"/>
            <p:cNvGrpSpPr>
              <a:grpSpLocks/>
            </p:cNvGrpSpPr>
            <p:nvPr/>
          </p:nvGrpSpPr>
          <p:grpSpPr bwMode="auto">
            <a:xfrm>
              <a:off x="3326" y="1781"/>
              <a:ext cx="430" cy="255"/>
              <a:chOff x="3326" y="1781"/>
              <a:chExt cx="430" cy="255"/>
            </a:xfrm>
          </p:grpSpPr>
          <p:sp>
            <p:nvSpPr>
              <p:cNvPr id="109918" name="Freeform 1196"/>
              <p:cNvSpPr>
                <a:spLocks/>
              </p:cNvSpPr>
              <p:nvPr/>
            </p:nvSpPr>
            <p:spPr bwMode="auto">
              <a:xfrm>
                <a:off x="3644" y="1956"/>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09919" name="Line 1197"/>
              <p:cNvSpPr>
                <a:spLocks noChangeShapeType="1"/>
              </p:cNvSpPr>
              <p:nvPr/>
            </p:nvSpPr>
            <p:spPr bwMode="auto">
              <a:xfrm>
                <a:off x="3326" y="178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20" name="Line 1198"/>
              <p:cNvSpPr>
                <a:spLocks noChangeShapeType="1"/>
              </p:cNvSpPr>
              <p:nvPr/>
            </p:nvSpPr>
            <p:spPr bwMode="auto">
              <a:xfrm>
                <a:off x="3422" y="1837"/>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21" name="Line 1199"/>
              <p:cNvSpPr>
                <a:spLocks noChangeShapeType="1"/>
              </p:cNvSpPr>
              <p:nvPr/>
            </p:nvSpPr>
            <p:spPr bwMode="auto">
              <a:xfrm>
                <a:off x="3516" y="1892"/>
                <a:ext cx="80"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22" name="Line 1200"/>
              <p:cNvSpPr>
                <a:spLocks noChangeShapeType="1"/>
              </p:cNvSpPr>
              <p:nvPr/>
            </p:nvSpPr>
            <p:spPr bwMode="auto">
              <a:xfrm>
                <a:off x="3612" y="1948"/>
                <a:ext cx="48"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94" name="Group 1201"/>
            <p:cNvGrpSpPr>
              <a:grpSpLocks/>
            </p:cNvGrpSpPr>
            <p:nvPr/>
          </p:nvGrpSpPr>
          <p:grpSpPr bwMode="auto">
            <a:xfrm>
              <a:off x="3325" y="2698"/>
              <a:ext cx="415" cy="279"/>
              <a:chOff x="3325" y="2698"/>
              <a:chExt cx="415" cy="279"/>
            </a:xfrm>
          </p:grpSpPr>
          <p:sp>
            <p:nvSpPr>
              <p:cNvPr id="109913" name="Freeform 1202"/>
              <p:cNvSpPr>
                <a:spLocks/>
              </p:cNvSpPr>
              <p:nvPr/>
            </p:nvSpPr>
            <p:spPr bwMode="auto">
              <a:xfrm>
                <a:off x="3628" y="2889"/>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09914" name="Line 1203"/>
              <p:cNvSpPr>
                <a:spLocks noChangeShapeType="1"/>
              </p:cNvSpPr>
              <p:nvPr/>
            </p:nvSpPr>
            <p:spPr bwMode="auto">
              <a:xfrm>
                <a:off x="3325" y="269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15" name="Line 1204"/>
              <p:cNvSpPr>
                <a:spLocks noChangeShapeType="1"/>
              </p:cNvSpPr>
              <p:nvPr/>
            </p:nvSpPr>
            <p:spPr bwMode="auto">
              <a:xfrm>
                <a:off x="3421" y="2762"/>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16" name="Line 1205"/>
              <p:cNvSpPr>
                <a:spLocks noChangeShapeType="1"/>
              </p:cNvSpPr>
              <p:nvPr/>
            </p:nvSpPr>
            <p:spPr bwMode="auto">
              <a:xfrm>
                <a:off x="3510" y="2826"/>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17" name="Line 1206"/>
              <p:cNvSpPr>
                <a:spLocks noChangeShapeType="1"/>
              </p:cNvSpPr>
              <p:nvPr/>
            </p:nvSpPr>
            <p:spPr bwMode="auto">
              <a:xfrm>
                <a:off x="3604" y="2881"/>
                <a:ext cx="40"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95" name="Group 1207"/>
            <p:cNvGrpSpPr>
              <a:grpSpLocks/>
            </p:cNvGrpSpPr>
            <p:nvPr/>
          </p:nvGrpSpPr>
          <p:grpSpPr bwMode="auto">
            <a:xfrm>
              <a:off x="2878" y="2395"/>
              <a:ext cx="423" cy="271"/>
              <a:chOff x="2878" y="2395"/>
              <a:chExt cx="423" cy="271"/>
            </a:xfrm>
          </p:grpSpPr>
          <p:sp>
            <p:nvSpPr>
              <p:cNvPr id="109908" name="Freeform 1208"/>
              <p:cNvSpPr>
                <a:spLocks/>
              </p:cNvSpPr>
              <p:nvPr/>
            </p:nvSpPr>
            <p:spPr bwMode="auto">
              <a:xfrm>
                <a:off x="3189" y="2578"/>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09909" name="Line 1209"/>
              <p:cNvSpPr>
                <a:spLocks noChangeShapeType="1"/>
              </p:cNvSpPr>
              <p:nvPr/>
            </p:nvSpPr>
            <p:spPr bwMode="auto">
              <a:xfrm>
                <a:off x="2878" y="2395"/>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10" name="Line 1210"/>
              <p:cNvSpPr>
                <a:spLocks noChangeShapeType="1"/>
              </p:cNvSpPr>
              <p:nvPr/>
            </p:nvSpPr>
            <p:spPr bwMode="auto">
              <a:xfrm>
                <a:off x="2975" y="2459"/>
                <a:ext cx="70" cy="3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11" name="Line 1211"/>
              <p:cNvSpPr>
                <a:spLocks noChangeShapeType="1"/>
              </p:cNvSpPr>
              <p:nvPr/>
            </p:nvSpPr>
            <p:spPr bwMode="auto">
              <a:xfrm>
                <a:off x="3070" y="2515"/>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12" name="Line 1212"/>
              <p:cNvSpPr>
                <a:spLocks noChangeShapeType="1"/>
              </p:cNvSpPr>
              <p:nvPr/>
            </p:nvSpPr>
            <p:spPr bwMode="auto">
              <a:xfrm>
                <a:off x="3157" y="2578"/>
                <a:ext cx="48" cy="2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96" name="Group 1213"/>
            <p:cNvGrpSpPr>
              <a:grpSpLocks/>
            </p:cNvGrpSpPr>
            <p:nvPr/>
          </p:nvGrpSpPr>
          <p:grpSpPr bwMode="auto">
            <a:xfrm>
              <a:off x="2862" y="3001"/>
              <a:ext cx="423" cy="263"/>
              <a:chOff x="2862" y="3001"/>
              <a:chExt cx="423" cy="263"/>
            </a:xfrm>
          </p:grpSpPr>
          <p:sp>
            <p:nvSpPr>
              <p:cNvPr id="109903" name="Freeform 1214"/>
              <p:cNvSpPr>
                <a:spLocks/>
              </p:cNvSpPr>
              <p:nvPr/>
            </p:nvSpPr>
            <p:spPr bwMode="auto">
              <a:xfrm>
                <a:off x="3173" y="3185"/>
                <a:ext cx="112" cy="79"/>
              </a:xfrm>
              <a:custGeom>
                <a:avLst/>
                <a:gdLst>
                  <a:gd name="T0" fmla="*/ 112 w 112"/>
                  <a:gd name="T1" fmla="*/ 79 h 79"/>
                  <a:gd name="T2" fmla="*/ 0 w 112"/>
                  <a:gd name="T3" fmla="*/ 47 h 79"/>
                  <a:gd name="T4" fmla="*/ 16 w 112"/>
                  <a:gd name="T5" fmla="*/ 23 h 79"/>
                  <a:gd name="T6" fmla="*/ 32 w 112"/>
                  <a:gd name="T7" fmla="*/ 0 h 79"/>
                  <a:gd name="T8" fmla="*/ 112 w 112"/>
                  <a:gd name="T9" fmla="*/ 79 h 79"/>
                  <a:gd name="T10" fmla="*/ 0 60000 65536"/>
                  <a:gd name="T11" fmla="*/ 0 60000 65536"/>
                  <a:gd name="T12" fmla="*/ 0 60000 65536"/>
                  <a:gd name="T13" fmla="*/ 0 60000 65536"/>
                  <a:gd name="T14" fmla="*/ 0 60000 65536"/>
                  <a:gd name="T15" fmla="*/ 0 w 112"/>
                  <a:gd name="T16" fmla="*/ 0 h 79"/>
                  <a:gd name="T17" fmla="*/ 112 w 112"/>
                  <a:gd name="T18" fmla="*/ 79 h 79"/>
                </a:gdLst>
                <a:ahLst/>
                <a:cxnLst>
                  <a:cxn ang="T10">
                    <a:pos x="T0" y="T1"/>
                  </a:cxn>
                  <a:cxn ang="T11">
                    <a:pos x="T2" y="T3"/>
                  </a:cxn>
                  <a:cxn ang="T12">
                    <a:pos x="T4" y="T5"/>
                  </a:cxn>
                  <a:cxn ang="T13">
                    <a:pos x="T6" y="T7"/>
                  </a:cxn>
                  <a:cxn ang="T14">
                    <a:pos x="T8" y="T9"/>
                  </a:cxn>
                </a:cxnLst>
                <a:rect l="T15" t="T16" r="T17" b="T18"/>
                <a:pathLst>
                  <a:path w="112" h="79">
                    <a:moveTo>
                      <a:pt x="112" y="79"/>
                    </a:moveTo>
                    <a:lnTo>
                      <a:pt x="0" y="47"/>
                    </a:lnTo>
                    <a:lnTo>
                      <a:pt x="16" y="23"/>
                    </a:lnTo>
                    <a:lnTo>
                      <a:pt x="32" y="0"/>
                    </a:lnTo>
                    <a:lnTo>
                      <a:pt x="112" y="79"/>
                    </a:lnTo>
                    <a:close/>
                  </a:path>
                </a:pathLst>
              </a:custGeom>
              <a:solidFill>
                <a:schemeClr val="bg2"/>
              </a:solidFill>
              <a:ln w="9525">
                <a:solidFill>
                  <a:schemeClr val="bg2"/>
                </a:solidFill>
                <a:round/>
                <a:headEnd/>
                <a:tailEnd/>
              </a:ln>
            </p:spPr>
            <p:txBody>
              <a:bodyPr/>
              <a:lstStyle/>
              <a:p>
                <a:endParaRPr lang="en-US"/>
              </a:p>
            </p:txBody>
          </p:sp>
          <p:sp>
            <p:nvSpPr>
              <p:cNvPr id="109904" name="Line 1215"/>
              <p:cNvSpPr>
                <a:spLocks noChangeShapeType="1"/>
              </p:cNvSpPr>
              <p:nvPr/>
            </p:nvSpPr>
            <p:spPr bwMode="auto">
              <a:xfrm>
                <a:off x="2862" y="3001"/>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05" name="Line 1216"/>
              <p:cNvSpPr>
                <a:spLocks noChangeShapeType="1"/>
              </p:cNvSpPr>
              <p:nvPr/>
            </p:nvSpPr>
            <p:spPr bwMode="auto">
              <a:xfrm>
                <a:off x="2958" y="305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06" name="Line 1217"/>
              <p:cNvSpPr>
                <a:spLocks noChangeShapeType="1"/>
              </p:cNvSpPr>
              <p:nvPr/>
            </p:nvSpPr>
            <p:spPr bwMode="auto">
              <a:xfrm>
                <a:off x="3054" y="312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07" name="Line 1218"/>
              <p:cNvSpPr>
                <a:spLocks noChangeShapeType="1"/>
              </p:cNvSpPr>
              <p:nvPr/>
            </p:nvSpPr>
            <p:spPr bwMode="auto">
              <a:xfrm>
                <a:off x="3150" y="3177"/>
                <a:ext cx="39" cy="3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897" name="Group 1219"/>
            <p:cNvGrpSpPr>
              <a:grpSpLocks/>
            </p:cNvGrpSpPr>
            <p:nvPr/>
          </p:nvGrpSpPr>
          <p:grpSpPr bwMode="auto">
            <a:xfrm>
              <a:off x="3318" y="3304"/>
              <a:ext cx="422" cy="287"/>
              <a:chOff x="3318" y="3304"/>
              <a:chExt cx="422" cy="287"/>
            </a:xfrm>
          </p:grpSpPr>
          <p:sp>
            <p:nvSpPr>
              <p:cNvPr id="109898" name="Freeform 1220"/>
              <p:cNvSpPr>
                <a:spLocks/>
              </p:cNvSpPr>
              <p:nvPr/>
            </p:nvSpPr>
            <p:spPr bwMode="auto">
              <a:xfrm>
                <a:off x="3628" y="3304"/>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09899" name="Line 1221"/>
              <p:cNvSpPr>
                <a:spLocks noChangeShapeType="1"/>
              </p:cNvSpPr>
              <p:nvPr/>
            </p:nvSpPr>
            <p:spPr bwMode="auto">
              <a:xfrm flipV="1">
                <a:off x="3318" y="3544"/>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00" name="Line 1222"/>
              <p:cNvSpPr>
                <a:spLocks noChangeShapeType="1"/>
              </p:cNvSpPr>
              <p:nvPr/>
            </p:nvSpPr>
            <p:spPr bwMode="auto">
              <a:xfrm flipV="1">
                <a:off x="3413" y="3481"/>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01" name="Line 1223"/>
              <p:cNvSpPr>
                <a:spLocks noChangeShapeType="1"/>
              </p:cNvSpPr>
              <p:nvPr/>
            </p:nvSpPr>
            <p:spPr bwMode="auto">
              <a:xfrm flipV="1">
                <a:off x="3501" y="341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02" name="Line 1224"/>
              <p:cNvSpPr>
                <a:spLocks noChangeShapeType="1"/>
              </p:cNvSpPr>
              <p:nvPr/>
            </p:nvSpPr>
            <p:spPr bwMode="auto">
              <a:xfrm flipV="1">
                <a:off x="3596" y="3368"/>
                <a:ext cx="48"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09573" name="Rectangle 1225"/>
          <p:cNvSpPr>
            <a:spLocks noGrp="1" noChangeArrowheads="1"/>
          </p:cNvSpPr>
          <p:nvPr>
            <p:ph type="title"/>
          </p:nvPr>
        </p:nvSpPr>
        <p:spPr/>
        <p:txBody>
          <a:bodyPr/>
          <a:lstStyle/>
          <a:p>
            <a:r>
              <a:rPr lang="en-US"/>
              <a:t>Iterative learning</a:t>
            </a:r>
          </a:p>
        </p:txBody>
      </p:sp>
      <p:grpSp>
        <p:nvGrpSpPr>
          <p:cNvPr id="94460" name="Group 1226"/>
          <p:cNvGrpSpPr>
            <a:grpSpLocks/>
          </p:cNvGrpSpPr>
          <p:nvPr/>
        </p:nvGrpSpPr>
        <p:grpSpPr bwMode="auto">
          <a:xfrm>
            <a:off x="1943100" y="2247900"/>
            <a:ext cx="3481388" cy="4038600"/>
            <a:chOff x="1224" y="1416"/>
            <a:chExt cx="2193" cy="2544"/>
          </a:xfrm>
        </p:grpSpPr>
        <p:sp>
          <p:nvSpPr>
            <p:cNvPr id="109667" name="Line 1227"/>
            <p:cNvSpPr>
              <a:spLocks noChangeShapeType="1"/>
            </p:cNvSpPr>
            <p:nvPr/>
          </p:nvSpPr>
          <p:spPr bwMode="auto">
            <a:xfrm flipV="1">
              <a:off x="1500" y="2033"/>
              <a:ext cx="973" cy="313"/>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9668" name="Line 1228"/>
            <p:cNvSpPr>
              <a:spLocks noChangeShapeType="1"/>
            </p:cNvSpPr>
            <p:nvPr/>
          </p:nvSpPr>
          <p:spPr bwMode="auto">
            <a:xfrm flipV="1">
              <a:off x="1500" y="2373"/>
              <a:ext cx="1618" cy="1336"/>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9669" name="Line 1229"/>
            <p:cNvSpPr>
              <a:spLocks noChangeShapeType="1"/>
            </p:cNvSpPr>
            <p:nvPr/>
          </p:nvSpPr>
          <p:spPr bwMode="auto">
            <a:xfrm>
              <a:off x="1500" y="1682"/>
              <a:ext cx="1072" cy="1709"/>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9670" name="Rectangle 1230"/>
            <p:cNvSpPr>
              <a:spLocks noChangeArrowheads="1"/>
            </p:cNvSpPr>
            <p:nvPr/>
          </p:nvSpPr>
          <p:spPr bwMode="auto">
            <a:xfrm>
              <a:off x="1224" y="1416"/>
              <a:ext cx="464" cy="2544"/>
            </a:xfrm>
            <a:prstGeom prst="rect">
              <a:avLst/>
            </a:prstGeom>
            <a:solidFill>
              <a:srgbClr val="477BFD">
                <a:alpha val="50195"/>
              </a:srgbClr>
            </a:solidFill>
            <a:ln>
              <a:noFill/>
            </a:ln>
            <a:extLst>
              <a:ext uri="{91240B29-F687-4F45-9708-019B960494DF}">
                <a14:hiddenLine xmlns:a14="http://schemas.microsoft.com/office/drawing/2010/main" w="38100">
                  <a:solidFill>
                    <a:srgbClr val="000000"/>
                  </a:solidFill>
                  <a:miter lim="800000"/>
                  <a:headEnd type="none" w="lg" len="lg"/>
                  <a:tailEnd type="none" w="lg" len="lg"/>
                </a14:hiddenLine>
              </a:ext>
            </a:extLst>
          </p:spPr>
          <p:txBody>
            <a:bodyPr wrap="none" anchor="ctr"/>
            <a:lstStyle/>
            <a:p>
              <a:endParaRPr lang="en-US"/>
            </a:p>
          </p:txBody>
        </p:sp>
        <p:grpSp>
          <p:nvGrpSpPr>
            <p:cNvPr id="109671" name="Group 1231"/>
            <p:cNvGrpSpPr>
              <a:grpSpLocks/>
            </p:cNvGrpSpPr>
            <p:nvPr/>
          </p:nvGrpSpPr>
          <p:grpSpPr bwMode="auto">
            <a:xfrm>
              <a:off x="2308" y="1754"/>
              <a:ext cx="621" cy="511"/>
              <a:chOff x="2700" y="1858"/>
              <a:chExt cx="948" cy="780"/>
            </a:xfrm>
          </p:grpSpPr>
          <p:sp>
            <p:nvSpPr>
              <p:cNvPr id="109684" name="Rectangle 1232"/>
              <p:cNvSpPr>
                <a:spLocks noChangeArrowheads="1"/>
              </p:cNvSpPr>
              <p:nvPr/>
            </p:nvSpPr>
            <p:spPr bwMode="auto">
              <a:xfrm>
                <a:off x="2700" y="1858"/>
                <a:ext cx="948" cy="780"/>
              </a:xfrm>
              <a:prstGeom prst="rect">
                <a:avLst/>
              </a:prstGeom>
              <a:solidFill>
                <a:srgbClr val="3770FD">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09685" name="Group 1233"/>
              <p:cNvGrpSpPr>
                <a:grpSpLocks/>
              </p:cNvGrpSpPr>
              <p:nvPr/>
            </p:nvGrpSpPr>
            <p:grpSpPr bwMode="auto">
              <a:xfrm>
                <a:off x="2931" y="2061"/>
                <a:ext cx="506" cy="416"/>
                <a:chOff x="4101" y="2013"/>
                <a:chExt cx="506" cy="416"/>
              </a:xfrm>
            </p:grpSpPr>
            <p:sp>
              <p:nvSpPr>
                <p:cNvPr id="109686" name="Line 1234"/>
                <p:cNvSpPr>
                  <a:spLocks noChangeShapeType="1"/>
                </p:cNvSpPr>
                <p:nvPr/>
              </p:nvSpPr>
              <p:spPr bwMode="auto">
                <a:xfrm flipV="1">
                  <a:off x="4101" y="2013"/>
                  <a:ext cx="0" cy="4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87" name="Line 1235"/>
                <p:cNvSpPr>
                  <a:spLocks noChangeShapeType="1"/>
                </p:cNvSpPr>
                <p:nvPr/>
              </p:nvSpPr>
              <p:spPr bwMode="auto">
                <a:xfrm>
                  <a:off x="4107" y="2423"/>
                  <a:ext cx="5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88" name="Arc 1236"/>
                <p:cNvSpPr>
                  <a:spLocks/>
                </p:cNvSpPr>
                <p:nvPr/>
              </p:nvSpPr>
              <p:spPr bwMode="auto">
                <a:xfrm flipH="1" flipV="1">
                  <a:off x="4109" y="2068"/>
                  <a:ext cx="379" cy="331"/>
                </a:xfrm>
                <a:custGeom>
                  <a:avLst/>
                  <a:gdLst>
                    <a:gd name="T0" fmla="*/ 7 w 21600"/>
                    <a:gd name="T1" fmla="*/ 0 h 21600"/>
                    <a:gd name="T2" fmla="*/ 0 w 21600"/>
                    <a:gd name="T3" fmla="*/ 5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109672" name="Group 1237"/>
            <p:cNvGrpSpPr>
              <a:grpSpLocks/>
            </p:cNvGrpSpPr>
            <p:nvPr/>
          </p:nvGrpSpPr>
          <p:grpSpPr bwMode="auto">
            <a:xfrm>
              <a:off x="2796" y="2145"/>
              <a:ext cx="621" cy="511"/>
              <a:chOff x="2700" y="1858"/>
              <a:chExt cx="948" cy="780"/>
            </a:xfrm>
          </p:grpSpPr>
          <p:sp>
            <p:nvSpPr>
              <p:cNvPr id="109679" name="Rectangle 1238"/>
              <p:cNvSpPr>
                <a:spLocks noChangeArrowheads="1"/>
              </p:cNvSpPr>
              <p:nvPr/>
            </p:nvSpPr>
            <p:spPr bwMode="auto">
              <a:xfrm>
                <a:off x="2700" y="1858"/>
                <a:ext cx="948" cy="780"/>
              </a:xfrm>
              <a:prstGeom prst="rect">
                <a:avLst/>
              </a:prstGeom>
              <a:solidFill>
                <a:srgbClr val="3770FD">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09680" name="Group 1239"/>
              <p:cNvGrpSpPr>
                <a:grpSpLocks/>
              </p:cNvGrpSpPr>
              <p:nvPr/>
            </p:nvGrpSpPr>
            <p:grpSpPr bwMode="auto">
              <a:xfrm>
                <a:off x="2931" y="2061"/>
                <a:ext cx="506" cy="416"/>
                <a:chOff x="4101" y="2013"/>
                <a:chExt cx="506" cy="416"/>
              </a:xfrm>
            </p:grpSpPr>
            <p:sp>
              <p:nvSpPr>
                <p:cNvPr id="109681" name="Line 1240"/>
                <p:cNvSpPr>
                  <a:spLocks noChangeShapeType="1"/>
                </p:cNvSpPr>
                <p:nvPr/>
              </p:nvSpPr>
              <p:spPr bwMode="auto">
                <a:xfrm flipV="1">
                  <a:off x="4101" y="2013"/>
                  <a:ext cx="0" cy="4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82" name="Line 1241"/>
                <p:cNvSpPr>
                  <a:spLocks noChangeShapeType="1"/>
                </p:cNvSpPr>
                <p:nvPr/>
              </p:nvSpPr>
              <p:spPr bwMode="auto">
                <a:xfrm>
                  <a:off x="4107" y="2423"/>
                  <a:ext cx="5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83" name="Arc 1242"/>
                <p:cNvSpPr>
                  <a:spLocks/>
                </p:cNvSpPr>
                <p:nvPr/>
              </p:nvSpPr>
              <p:spPr bwMode="auto">
                <a:xfrm flipH="1" flipV="1">
                  <a:off x="4109" y="2068"/>
                  <a:ext cx="379" cy="331"/>
                </a:xfrm>
                <a:custGeom>
                  <a:avLst/>
                  <a:gdLst>
                    <a:gd name="T0" fmla="*/ 7 w 21600"/>
                    <a:gd name="T1" fmla="*/ 0 h 21600"/>
                    <a:gd name="T2" fmla="*/ 0 w 21600"/>
                    <a:gd name="T3" fmla="*/ 5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109673" name="Group 1243"/>
            <p:cNvGrpSpPr>
              <a:grpSpLocks/>
            </p:cNvGrpSpPr>
            <p:nvPr/>
          </p:nvGrpSpPr>
          <p:grpSpPr bwMode="auto">
            <a:xfrm>
              <a:off x="2223" y="3055"/>
              <a:ext cx="621" cy="511"/>
              <a:chOff x="2700" y="1858"/>
              <a:chExt cx="948" cy="780"/>
            </a:xfrm>
          </p:grpSpPr>
          <p:sp>
            <p:nvSpPr>
              <p:cNvPr id="109674" name="Rectangle 1244"/>
              <p:cNvSpPr>
                <a:spLocks noChangeArrowheads="1"/>
              </p:cNvSpPr>
              <p:nvPr/>
            </p:nvSpPr>
            <p:spPr bwMode="auto">
              <a:xfrm>
                <a:off x="2700" y="1858"/>
                <a:ext cx="948" cy="780"/>
              </a:xfrm>
              <a:prstGeom prst="rect">
                <a:avLst/>
              </a:prstGeom>
              <a:solidFill>
                <a:srgbClr val="3770FD">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09675" name="Group 1245"/>
              <p:cNvGrpSpPr>
                <a:grpSpLocks/>
              </p:cNvGrpSpPr>
              <p:nvPr/>
            </p:nvGrpSpPr>
            <p:grpSpPr bwMode="auto">
              <a:xfrm>
                <a:off x="2931" y="2061"/>
                <a:ext cx="506" cy="416"/>
                <a:chOff x="4101" y="2013"/>
                <a:chExt cx="506" cy="416"/>
              </a:xfrm>
            </p:grpSpPr>
            <p:sp>
              <p:nvSpPr>
                <p:cNvPr id="109676" name="Line 1246"/>
                <p:cNvSpPr>
                  <a:spLocks noChangeShapeType="1"/>
                </p:cNvSpPr>
                <p:nvPr/>
              </p:nvSpPr>
              <p:spPr bwMode="auto">
                <a:xfrm flipV="1">
                  <a:off x="4101" y="2013"/>
                  <a:ext cx="0" cy="4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77" name="Line 1247"/>
                <p:cNvSpPr>
                  <a:spLocks noChangeShapeType="1"/>
                </p:cNvSpPr>
                <p:nvPr/>
              </p:nvSpPr>
              <p:spPr bwMode="auto">
                <a:xfrm>
                  <a:off x="4107" y="2423"/>
                  <a:ext cx="5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78" name="Arc 1248"/>
                <p:cNvSpPr>
                  <a:spLocks/>
                </p:cNvSpPr>
                <p:nvPr/>
              </p:nvSpPr>
              <p:spPr bwMode="auto">
                <a:xfrm flipH="1" flipV="1">
                  <a:off x="4109" y="2068"/>
                  <a:ext cx="379" cy="331"/>
                </a:xfrm>
                <a:custGeom>
                  <a:avLst/>
                  <a:gdLst>
                    <a:gd name="T0" fmla="*/ 7 w 21600"/>
                    <a:gd name="T1" fmla="*/ 0 h 21600"/>
                    <a:gd name="T2" fmla="*/ 0 w 21600"/>
                    <a:gd name="T3" fmla="*/ 5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grpSp>
        <p:nvGrpSpPr>
          <p:cNvPr id="95555" name="Group 1249"/>
          <p:cNvGrpSpPr>
            <a:grpSpLocks/>
          </p:cNvGrpSpPr>
          <p:nvPr/>
        </p:nvGrpSpPr>
        <p:grpSpPr bwMode="auto">
          <a:xfrm>
            <a:off x="2844800" y="2235200"/>
            <a:ext cx="3481388" cy="4038600"/>
            <a:chOff x="1224" y="1416"/>
            <a:chExt cx="2193" cy="2544"/>
          </a:xfrm>
        </p:grpSpPr>
        <p:sp>
          <p:nvSpPr>
            <p:cNvPr id="109645" name="Line 1250"/>
            <p:cNvSpPr>
              <a:spLocks noChangeShapeType="1"/>
            </p:cNvSpPr>
            <p:nvPr/>
          </p:nvSpPr>
          <p:spPr bwMode="auto">
            <a:xfrm flipV="1">
              <a:off x="1500" y="2033"/>
              <a:ext cx="973" cy="313"/>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9646" name="Line 1251"/>
            <p:cNvSpPr>
              <a:spLocks noChangeShapeType="1"/>
            </p:cNvSpPr>
            <p:nvPr/>
          </p:nvSpPr>
          <p:spPr bwMode="auto">
            <a:xfrm flipV="1">
              <a:off x="1500" y="2373"/>
              <a:ext cx="1618" cy="1336"/>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9647" name="Line 1252"/>
            <p:cNvSpPr>
              <a:spLocks noChangeShapeType="1"/>
            </p:cNvSpPr>
            <p:nvPr/>
          </p:nvSpPr>
          <p:spPr bwMode="auto">
            <a:xfrm>
              <a:off x="1500" y="1682"/>
              <a:ext cx="1072" cy="1709"/>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9648" name="Rectangle 1253"/>
            <p:cNvSpPr>
              <a:spLocks noChangeArrowheads="1"/>
            </p:cNvSpPr>
            <p:nvPr/>
          </p:nvSpPr>
          <p:spPr bwMode="auto">
            <a:xfrm>
              <a:off x="1224" y="1416"/>
              <a:ext cx="464" cy="2544"/>
            </a:xfrm>
            <a:prstGeom prst="rect">
              <a:avLst/>
            </a:prstGeom>
            <a:solidFill>
              <a:srgbClr val="477BFD">
                <a:alpha val="50195"/>
              </a:srgbClr>
            </a:solidFill>
            <a:ln>
              <a:noFill/>
            </a:ln>
            <a:extLst>
              <a:ext uri="{91240B29-F687-4F45-9708-019B960494DF}">
                <a14:hiddenLine xmlns:a14="http://schemas.microsoft.com/office/drawing/2010/main" w="38100">
                  <a:solidFill>
                    <a:srgbClr val="000000"/>
                  </a:solidFill>
                  <a:miter lim="800000"/>
                  <a:headEnd type="none" w="lg" len="lg"/>
                  <a:tailEnd type="none" w="lg" len="lg"/>
                </a14:hiddenLine>
              </a:ext>
            </a:extLst>
          </p:spPr>
          <p:txBody>
            <a:bodyPr wrap="none" anchor="ctr"/>
            <a:lstStyle/>
            <a:p>
              <a:endParaRPr lang="en-US"/>
            </a:p>
          </p:txBody>
        </p:sp>
        <p:grpSp>
          <p:nvGrpSpPr>
            <p:cNvPr id="109649" name="Group 1254"/>
            <p:cNvGrpSpPr>
              <a:grpSpLocks/>
            </p:cNvGrpSpPr>
            <p:nvPr/>
          </p:nvGrpSpPr>
          <p:grpSpPr bwMode="auto">
            <a:xfrm>
              <a:off x="2308" y="1754"/>
              <a:ext cx="621" cy="511"/>
              <a:chOff x="2700" y="1858"/>
              <a:chExt cx="948" cy="780"/>
            </a:xfrm>
          </p:grpSpPr>
          <p:sp>
            <p:nvSpPr>
              <p:cNvPr id="109662" name="Rectangle 1255"/>
              <p:cNvSpPr>
                <a:spLocks noChangeArrowheads="1"/>
              </p:cNvSpPr>
              <p:nvPr/>
            </p:nvSpPr>
            <p:spPr bwMode="auto">
              <a:xfrm>
                <a:off x="2700" y="1858"/>
                <a:ext cx="948" cy="780"/>
              </a:xfrm>
              <a:prstGeom prst="rect">
                <a:avLst/>
              </a:prstGeom>
              <a:solidFill>
                <a:srgbClr val="3770FD">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09663" name="Group 1256"/>
              <p:cNvGrpSpPr>
                <a:grpSpLocks/>
              </p:cNvGrpSpPr>
              <p:nvPr/>
            </p:nvGrpSpPr>
            <p:grpSpPr bwMode="auto">
              <a:xfrm>
                <a:off x="2931" y="2061"/>
                <a:ext cx="506" cy="416"/>
                <a:chOff x="4101" y="2013"/>
                <a:chExt cx="506" cy="416"/>
              </a:xfrm>
            </p:grpSpPr>
            <p:sp>
              <p:nvSpPr>
                <p:cNvPr id="109664" name="Line 1257"/>
                <p:cNvSpPr>
                  <a:spLocks noChangeShapeType="1"/>
                </p:cNvSpPr>
                <p:nvPr/>
              </p:nvSpPr>
              <p:spPr bwMode="auto">
                <a:xfrm flipV="1">
                  <a:off x="4101" y="2013"/>
                  <a:ext cx="0" cy="4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65" name="Line 1258"/>
                <p:cNvSpPr>
                  <a:spLocks noChangeShapeType="1"/>
                </p:cNvSpPr>
                <p:nvPr/>
              </p:nvSpPr>
              <p:spPr bwMode="auto">
                <a:xfrm>
                  <a:off x="4107" y="2423"/>
                  <a:ext cx="5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66" name="Arc 1259"/>
                <p:cNvSpPr>
                  <a:spLocks/>
                </p:cNvSpPr>
                <p:nvPr/>
              </p:nvSpPr>
              <p:spPr bwMode="auto">
                <a:xfrm flipH="1" flipV="1">
                  <a:off x="4109" y="2068"/>
                  <a:ext cx="379" cy="331"/>
                </a:xfrm>
                <a:custGeom>
                  <a:avLst/>
                  <a:gdLst>
                    <a:gd name="T0" fmla="*/ 7 w 21600"/>
                    <a:gd name="T1" fmla="*/ 0 h 21600"/>
                    <a:gd name="T2" fmla="*/ 0 w 21600"/>
                    <a:gd name="T3" fmla="*/ 5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109650" name="Group 1260"/>
            <p:cNvGrpSpPr>
              <a:grpSpLocks/>
            </p:cNvGrpSpPr>
            <p:nvPr/>
          </p:nvGrpSpPr>
          <p:grpSpPr bwMode="auto">
            <a:xfrm>
              <a:off x="2796" y="2145"/>
              <a:ext cx="621" cy="511"/>
              <a:chOff x="2700" y="1858"/>
              <a:chExt cx="948" cy="780"/>
            </a:xfrm>
          </p:grpSpPr>
          <p:sp>
            <p:nvSpPr>
              <p:cNvPr id="109657" name="Rectangle 1261"/>
              <p:cNvSpPr>
                <a:spLocks noChangeArrowheads="1"/>
              </p:cNvSpPr>
              <p:nvPr/>
            </p:nvSpPr>
            <p:spPr bwMode="auto">
              <a:xfrm>
                <a:off x="2700" y="1858"/>
                <a:ext cx="948" cy="780"/>
              </a:xfrm>
              <a:prstGeom prst="rect">
                <a:avLst/>
              </a:prstGeom>
              <a:solidFill>
                <a:srgbClr val="3770FD">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09658" name="Group 1262"/>
              <p:cNvGrpSpPr>
                <a:grpSpLocks/>
              </p:cNvGrpSpPr>
              <p:nvPr/>
            </p:nvGrpSpPr>
            <p:grpSpPr bwMode="auto">
              <a:xfrm>
                <a:off x="2931" y="2061"/>
                <a:ext cx="506" cy="416"/>
                <a:chOff x="4101" y="2013"/>
                <a:chExt cx="506" cy="416"/>
              </a:xfrm>
            </p:grpSpPr>
            <p:sp>
              <p:nvSpPr>
                <p:cNvPr id="109659" name="Line 1263"/>
                <p:cNvSpPr>
                  <a:spLocks noChangeShapeType="1"/>
                </p:cNvSpPr>
                <p:nvPr/>
              </p:nvSpPr>
              <p:spPr bwMode="auto">
                <a:xfrm flipV="1">
                  <a:off x="4101" y="2013"/>
                  <a:ext cx="0" cy="4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60" name="Line 1264"/>
                <p:cNvSpPr>
                  <a:spLocks noChangeShapeType="1"/>
                </p:cNvSpPr>
                <p:nvPr/>
              </p:nvSpPr>
              <p:spPr bwMode="auto">
                <a:xfrm>
                  <a:off x="4107" y="2423"/>
                  <a:ext cx="5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61" name="Arc 1265"/>
                <p:cNvSpPr>
                  <a:spLocks/>
                </p:cNvSpPr>
                <p:nvPr/>
              </p:nvSpPr>
              <p:spPr bwMode="auto">
                <a:xfrm flipH="1" flipV="1">
                  <a:off x="4109" y="2068"/>
                  <a:ext cx="379" cy="331"/>
                </a:xfrm>
                <a:custGeom>
                  <a:avLst/>
                  <a:gdLst>
                    <a:gd name="T0" fmla="*/ 7 w 21600"/>
                    <a:gd name="T1" fmla="*/ 0 h 21600"/>
                    <a:gd name="T2" fmla="*/ 0 w 21600"/>
                    <a:gd name="T3" fmla="*/ 5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109651" name="Group 1266"/>
            <p:cNvGrpSpPr>
              <a:grpSpLocks/>
            </p:cNvGrpSpPr>
            <p:nvPr/>
          </p:nvGrpSpPr>
          <p:grpSpPr bwMode="auto">
            <a:xfrm>
              <a:off x="2223" y="3055"/>
              <a:ext cx="621" cy="511"/>
              <a:chOff x="2700" y="1858"/>
              <a:chExt cx="948" cy="780"/>
            </a:xfrm>
          </p:grpSpPr>
          <p:sp>
            <p:nvSpPr>
              <p:cNvPr id="109652" name="Rectangle 1267"/>
              <p:cNvSpPr>
                <a:spLocks noChangeArrowheads="1"/>
              </p:cNvSpPr>
              <p:nvPr/>
            </p:nvSpPr>
            <p:spPr bwMode="auto">
              <a:xfrm>
                <a:off x="2700" y="1858"/>
                <a:ext cx="948" cy="780"/>
              </a:xfrm>
              <a:prstGeom prst="rect">
                <a:avLst/>
              </a:prstGeom>
              <a:solidFill>
                <a:srgbClr val="3770FD">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09653" name="Group 1268"/>
              <p:cNvGrpSpPr>
                <a:grpSpLocks/>
              </p:cNvGrpSpPr>
              <p:nvPr/>
            </p:nvGrpSpPr>
            <p:grpSpPr bwMode="auto">
              <a:xfrm>
                <a:off x="2931" y="2061"/>
                <a:ext cx="506" cy="416"/>
                <a:chOff x="4101" y="2013"/>
                <a:chExt cx="506" cy="416"/>
              </a:xfrm>
            </p:grpSpPr>
            <p:sp>
              <p:nvSpPr>
                <p:cNvPr id="109654" name="Line 1269"/>
                <p:cNvSpPr>
                  <a:spLocks noChangeShapeType="1"/>
                </p:cNvSpPr>
                <p:nvPr/>
              </p:nvSpPr>
              <p:spPr bwMode="auto">
                <a:xfrm flipV="1">
                  <a:off x="4101" y="2013"/>
                  <a:ext cx="0" cy="4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55" name="Line 1270"/>
                <p:cNvSpPr>
                  <a:spLocks noChangeShapeType="1"/>
                </p:cNvSpPr>
                <p:nvPr/>
              </p:nvSpPr>
              <p:spPr bwMode="auto">
                <a:xfrm>
                  <a:off x="4107" y="2423"/>
                  <a:ext cx="5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56" name="Arc 1271"/>
                <p:cNvSpPr>
                  <a:spLocks/>
                </p:cNvSpPr>
                <p:nvPr/>
              </p:nvSpPr>
              <p:spPr bwMode="auto">
                <a:xfrm flipH="1" flipV="1">
                  <a:off x="4109" y="2068"/>
                  <a:ext cx="379" cy="331"/>
                </a:xfrm>
                <a:custGeom>
                  <a:avLst/>
                  <a:gdLst>
                    <a:gd name="T0" fmla="*/ 7 w 21600"/>
                    <a:gd name="T1" fmla="*/ 0 h 21600"/>
                    <a:gd name="T2" fmla="*/ 0 w 21600"/>
                    <a:gd name="T3" fmla="*/ 5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grpSp>
        <p:nvGrpSpPr>
          <p:cNvPr id="95562" name="Group 1272"/>
          <p:cNvGrpSpPr>
            <a:grpSpLocks/>
          </p:cNvGrpSpPr>
          <p:nvPr/>
        </p:nvGrpSpPr>
        <p:grpSpPr bwMode="auto">
          <a:xfrm>
            <a:off x="3708400" y="2222500"/>
            <a:ext cx="3481388" cy="4038600"/>
            <a:chOff x="1224" y="1416"/>
            <a:chExt cx="2193" cy="2544"/>
          </a:xfrm>
        </p:grpSpPr>
        <p:sp>
          <p:nvSpPr>
            <p:cNvPr id="109623" name="Line 1273"/>
            <p:cNvSpPr>
              <a:spLocks noChangeShapeType="1"/>
            </p:cNvSpPr>
            <p:nvPr/>
          </p:nvSpPr>
          <p:spPr bwMode="auto">
            <a:xfrm flipV="1">
              <a:off x="1500" y="2033"/>
              <a:ext cx="973" cy="313"/>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9624" name="Line 1274"/>
            <p:cNvSpPr>
              <a:spLocks noChangeShapeType="1"/>
            </p:cNvSpPr>
            <p:nvPr/>
          </p:nvSpPr>
          <p:spPr bwMode="auto">
            <a:xfrm flipV="1">
              <a:off x="1500" y="2373"/>
              <a:ext cx="1618" cy="1336"/>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9625" name="Line 1275"/>
            <p:cNvSpPr>
              <a:spLocks noChangeShapeType="1"/>
            </p:cNvSpPr>
            <p:nvPr/>
          </p:nvSpPr>
          <p:spPr bwMode="auto">
            <a:xfrm>
              <a:off x="1500" y="1682"/>
              <a:ext cx="1072" cy="1709"/>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9626" name="Rectangle 1276"/>
            <p:cNvSpPr>
              <a:spLocks noChangeArrowheads="1"/>
            </p:cNvSpPr>
            <p:nvPr/>
          </p:nvSpPr>
          <p:spPr bwMode="auto">
            <a:xfrm>
              <a:off x="1224" y="1416"/>
              <a:ext cx="464" cy="2544"/>
            </a:xfrm>
            <a:prstGeom prst="rect">
              <a:avLst/>
            </a:prstGeom>
            <a:solidFill>
              <a:srgbClr val="477BFD">
                <a:alpha val="50195"/>
              </a:srgbClr>
            </a:solidFill>
            <a:ln>
              <a:noFill/>
            </a:ln>
            <a:extLst>
              <a:ext uri="{91240B29-F687-4F45-9708-019B960494DF}">
                <a14:hiddenLine xmlns:a14="http://schemas.microsoft.com/office/drawing/2010/main" w="38100">
                  <a:solidFill>
                    <a:srgbClr val="000000"/>
                  </a:solidFill>
                  <a:miter lim="800000"/>
                  <a:headEnd type="none" w="lg" len="lg"/>
                  <a:tailEnd type="none" w="lg" len="lg"/>
                </a14:hiddenLine>
              </a:ext>
            </a:extLst>
          </p:spPr>
          <p:txBody>
            <a:bodyPr wrap="none" anchor="ctr"/>
            <a:lstStyle/>
            <a:p>
              <a:endParaRPr lang="en-US"/>
            </a:p>
          </p:txBody>
        </p:sp>
        <p:grpSp>
          <p:nvGrpSpPr>
            <p:cNvPr id="109627" name="Group 1277"/>
            <p:cNvGrpSpPr>
              <a:grpSpLocks/>
            </p:cNvGrpSpPr>
            <p:nvPr/>
          </p:nvGrpSpPr>
          <p:grpSpPr bwMode="auto">
            <a:xfrm>
              <a:off x="2308" y="1754"/>
              <a:ext cx="621" cy="511"/>
              <a:chOff x="2700" y="1858"/>
              <a:chExt cx="948" cy="780"/>
            </a:xfrm>
          </p:grpSpPr>
          <p:sp>
            <p:nvSpPr>
              <p:cNvPr id="109640" name="Rectangle 1278"/>
              <p:cNvSpPr>
                <a:spLocks noChangeArrowheads="1"/>
              </p:cNvSpPr>
              <p:nvPr/>
            </p:nvSpPr>
            <p:spPr bwMode="auto">
              <a:xfrm>
                <a:off x="2700" y="1858"/>
                <a:ext cx="948" cy="780"/>
              </a:xfrm>
              <a:prstGeom prst="rect">
                <a:avLst/>
              </a:prstGeom>
              <a:solidFill>
                <a:srgbClr val="3770FD">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09641" name="Group 1279"/>
              <p:cNvGrpSpPr>
                <a:grpSpLocks/>
              </p:cNvGrpSpPr>
              <p:nvPr/>
            </p:nvGrpSpPr>
            <p:grpSpPr bwMode="auto">
              <a:xfrm>
                <a:off x="2931" y="2061"/>
                <a:ext cx="506" cy="416"/>
                <a:chOff x="4101" y="2013"/>
                <a:chExt cx="506" cy="416"/>
              </a:xfrm>
            </p:grpSpPr>
            <p:sp>
              <p:nvSpPr>
                <p:cNvPr id="109642" name="Line 1280"/>
                <p:cNvSpPr>
                  <a:spLocks noChangeShapeType="1"/>
                </p:cNvSpPr>
                <p:nvPr/>
              </p:nvSpPr>
              <p:spPr bwMode="auto">
                <a:xfrm flipV="1">
                  <a:off x="4101" y="2013"/>
                  <a:ext cx="0" cy="4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43" name="Line 1281"/>
                <p:cNvSpPr>
                  <a:spLocks noChangeShapeType="1"/>
                </p:cNvSpPr>
                <p:nvPr/>
              </p:nvSpPr>
              <p:spPr bwMode="auto">
                <a:xfrm>
                  <a:off x="4107" y="2423"/>
                  <a:ext cx="5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44" name="Arc 1282"/>
                <p:cNvSpPr>
                  <a:spLocks/>
                </p:cNvSpPr>
                <p:nvPr/>
              </p:nvSpPr>
              <p:spPr bwMode="auto">
                <a:xfrm flipH="1" flipV="1">
                  <a:off x="4109" y="2068"/>
                  <a:ext cx="379" cy="331"/>
                </a:xfrm>
                <a:custGeom>
                  <a:avLst/>
                  <a:gdLst>
                    <a:gd name="T0" fmla="*/ 7 w 21600"/>
                    <a:gd name="T1" fmla="*/ 0 h 21600"/>
                    <a:gd name="T2" fmla="*/ 0 w 21600"/>
                    <a:gd name="T3" fmla="*/ 5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109628" name="Group 1283"/>
            <p:cNvGrpSpPr>
              <a:grpSpLocks/>
            </p:cNvGrpSpPr>
            <p:nvPr/>
          </p:nvGrpSpPr>
          <p:grpSpPr bwMode="auto">
            <a:xfrm>
              <a:off x="2796" y="2145"/>
              <a:ext cx="621" cy="511"/>
              <a:chOff x="2700" y="1858"/>
              <a:chExt cx="948" cy="780"/>
            </a:xfrm>
          </p:grpSpPr>
          <p:sp>
            <p:nvSpPr>
              <p:cNvPr id="109635" name="Rectangle 1284"/>
              <p:cNvSpPr>
                <a:spLocks noChangeArrowheads="1"/>
              </p:cNvSpPr>
              <p:nvPr/>
            </p:nvSpPr>
            <p:spPr bwMode="auto">
              <a:xfrm>
                <a:off x="2700" y="1858"/>
                <a:ext cx="948" cy="780"/>
              </a:xfrm>
              <a:prstGeom prst="rect">
                <a:avLst/>
              </a:prstGeom>
              <a:solidFill>
                <a:srgbClr val="3770FD">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09636" name="Group 1285"/>
              <p:cNvGrpSpPr>
                <a:grpSpLocks/>
              </p:cNvGrpSpPr>
              <p:nvPr/>
            </p:nvGrpSpPr>
            <p:grpSpPr bwMode="auto">
              <a:xfrm>
                <a:off x="2931" y="2061"/>
                <a:ext cx="506" cy="416"/>
                <a:chOff x="4101" y="2013"/>
                <a:chExt cx="506" cy="416"/>
              </a:xfrm>
            </p:grpSpPr>
            <p:sp>
              <p:nvSpPr>
                <p:cNvPr id="109637" name="Line 1286"/>
                <p:cNvSpPr>
                  <a:spLocks noChangeShapeType="1"/>
                </p:cNvSpPr>
                <p:nvPr/>
              </p:nvSpPr>
              <p:spPr bwMode="auto">
                <a:xfrm flipV="1">
                  <a:off x="4101" y="2013"/>
                  <a:ext cx="0" cy="4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38" name="Line 1287"/>
                <p:cNvSpPr>
                  <a:spLocks noChangeShapeType="1"/>
                </p:cNvSpPr>
                <p:nvPr/>
              </p:nvSpPr>
              <p:spPr bwMode="auto">
                <a:xfrm>
                  <a:off x="4107" y="2423"/>
                  <a:ext cx="5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39" name="Arc 1288"/>
                <p:cNvSpPr>
                  <a:spLocks/>
                </p:cNvSpPr>
                <p:nvPr/>
              </p:nvSpPr>
              <p:spPr bwMode="auto">
                <a:xfrm flipH="1" flipV="1">
                  <a:off x="4109" y="2068"/>
                  <a:ext cx="379" cy="331"/>
                </a:xfrm>
                <a:custGeom>
                  <a:avLst/>
                  <a:gdLst>
                    <a:gd name="T0" fmla="*/ 7 w 21600"/>
                    <a:gd name="T1" fmla="*/ 0 h 21600"/>
                    <a:gd name="T2" fmla="*/ 0 w 21600"/>
                    <a:gd name="T3" fmla="*/ 5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109629" name="Group 1289"/>
            <p:cNvGrpSpPr>
              <a:grpSpLocks/>
            </p:cNvGrpSpPr>
            <p:nvPr/>
          </p:nvGrpSpPr>
          <p:grpSpPr bwMode="auto">
            <a:xfrm>
              <a:off x="2223" y="3055"/>
              <a:ext cx="621" cy="511"/>
              <a:chOff x="2700" y="1858"/>
              <a:chExt cx="948" cy="780"/>
            </a:xfrm>
          </p:grpSpPr>
          <p:sp>
            <p:nvSpPr>
              <p:cNvPr id="109630" name="Rectangle 1290"/>
              <p:cNvSpPr>
                <a:spLocks noChangeArrowheads="1"/>
              </p:cNvSpPr>
              <p:nvPr/>
            </p:nvSpPr>
            <p:spPr bwMode="auto">
              <a:xfrm>
                <a:off x="2700" y="1858"/>
                <a:ext cx="948" cy="780"/>
              </a:xfrm>
              <a:prstGeom prst="rect">
                <a:avLst/>
              </a:prstGeom>
              <a:solidFill>
                <a:srgbClr val="3770FD">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09631" name="Group 1291"/>
              <p:cNvGrpSpPr>
                <a:grpSpLocks/>
              </p:cNvGrpSpPr>
              <p:nvPr/>
            </p:nvGrpSpPr>
            <p:grpSpPr bwMode="auto">
              <a:xfrm>
                <a:off x="2931" y="2061"/>
                <a:ext cx="506" cy="416"/>
                <a:chOff x="4101" y="2013"/>
                <a:chExt cx="506" cy="416"/>
              </a:xfrm>
            </p:grpSpPr>
            <p:sp>
              <p:nvSpPr>
                <p:cNvPr id="109632" name="Line 1292"/>
                <p:cNvSpPr>
                  <a:spLocks noChangeShapeType="1"/>
                </p:cNvSpPr>
                <p:nvPr/>
              </p:nvSpPr>
              <p:spPr bwMode="auto">
                <a:xfrm flipV="1">
                  <a:off x="4101" y="2013"/>
                  <a:ext cx="0" cy="4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33" name="Line 1293"/>
                <p:cNvSpPr>
                  <a:spLocks noChangeShapeType="1"/>
                </p:cNvSpPr>
                <p:nvPr/>
              </p:nvSpPr>
              <p:spPr bwMode="auto">
                <a:xfrm>
                  <a:off x="4107" y="2423"/>
                  <a:ext cx="5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34" name="Arc 1294"/>
                <p:cNvSpPr>
                  <a:spLocks/>
                </p:cNvSpPr>
                <p:nvPr/>
              </p:nvSpPr>
              <p:spPr bwMode="auto">
                <a:xfrm flipH="1" flipV="1">
                  <a:off x="4109" y="2068"/>
                  <a:ext cx="379" cy="331"/>
                </a:xfrm>
                <a:custGeom>
                  <a:avLst/>
                  <a:gdLst>
                    <a:gd name="T0" fmla="*/ 7 w 21600"/>
                    <a:gd name="T1" fmla="*/ 0 h 21600"/>
                    <a:gd name="T2" fmla="*/ 0 w 21600"/>
                    <a:gd name="T3" fmla="*/ 5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grpSp>
        <p:nvGrpSpPr>
          <p:cNvPr id="95569" name="Group 1295"/>
          <p:cNvGrpSpPr>
            <a:grpSpLocks/>
          </p:cNvGrpSpPr>
          <p:nvPr/>
        </p:nvGrpSpPr>
        <p:grpSpPr bwMode="auto">
          <a:xfrm>
            <a:off x="4572000" y="2222500"/>
            <a:ext cx="3481388" cy="4038600"/>
            <a:chOff x="1224" y="1416"/>
            <a:chExt cx="2193" cy="2544"/>
          </a:xfrm>
        </p:grpSpPr>
        <p:sp>
          <p:nvSpPr>
            <p:cNvPr id="109601" name="Line 1296"/>
            <p:cNvSpPr>
              <a:spLocks noChangeShapeType="1"/>
            </p:cNvSpPr>
            <p:nvPr/>
          </p:nvSpPr>
          <p:spPr bwMode="auto">
            <a:xfrm flipV="1">
              <a:off x="1500" y="2033"/>
              <a:ext cx="973" cy="313"/>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9602" name="Line 1297"/>
            <p:cNvSpPr>
              <a:spLocks noChangeShapeType="1"/>
            </p:cNvSpPr>
            <p:nvPr/>
          </p:nvSpPr>
          <p:spPr bwMode="auto">
            <a:xfrm flipV="1">
              <a:off x="1500" y="2373"/>
              <a:ext cx="1618" cy="1336"/>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9603" name="Line 1298"/>
            <p:cNvSpPr>
              <a:spLocks noChangeShapeType="1"/>
            </p:cNvSpPr>
            <p:nvPr/>
          </p:nvSpPr>
          <p:spPr bwMode="auto">
            <a:xfrm>
              <a:off x="1500" y="1682"/>
              <a:ext cx="1072" cy="1709"/>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9604" name="Rectangle 1299"/>
            <p:cNvSpPr>
              <a:spLocks noChangeArrowheads="1"/>
            </p:cNvSpPr>
            <p:nvPr/>
          </p:nvSpPr>
          <p:spPr bwMode="auto">
            <a:xfrm>
              <a:off x="1224" y="1416"/>
              <a:ext cx="464" cy="2544"/>
            </a:xfrm>
            <a:prstGeom prst="rect">
              <a:avLst/>
            </a:prstGeom>
            <a:solidFill>
              <a:srgbClr val="477BFD">
                <a:alpha val="50195"/>
              </a:srgbClr>
            </a:solidFill>
            <a:ln>
              <a:noFill/>
            </a:ln>
            <a:extLst>
              <a:ext uri="{91240B29-F687-4F45-9708-019B960494DF}">
                <a14:hiddenLine xmlns:a14="http://schemas.microsoft.com/office/drawing/2010/main" w="38100">
                  <a:solidFill>
                    <a:srgbClr val="000000"/>
                  </a:solidFill>
                  <a:miter lim="800000"/>
                  <a:headEnd type="none" w="lg" len="lg"/>
                  <a:tailEnd type="none" w="lg" len="lg"/>
                </a14:hiddenLine>
              </a:ext>
            </a:extLst>
          </p:spPr>
          <p:txBody>
            <a:bodyPr wrap="none" anchor="ctr"/>
            <a:lstStyle/>
            <a:p>
              <a:endParaRPr lang="en-US"/>
            </a:p>
          </p:txBody>
        </p:sp>
        <p:grpSp>
          <p:nvGrpSpPr>
            <p:cNvPr id="109605" name="Group 1300"/>
            <p:cNvGrpSpPr>
              <a:grpSpLocks/>
            </p:cNvGrpSpPr>
            <p:nvPr/>
          </p:nvGrpSpPr>
          <p:grpSpPr bwMode="auto">
            <a:xfrm>
              <a:off x="2308" y="1754"/>
              <a:ext cx="621" cy="511"/>
              <a:chOff x="2700" y="1858"/>
              <a:chExt cx="948" cy="780"/>
            </a:xfrm>
          </p:grpSpPr>
          <p:sp>
            <p:nvSpPr>
              <p:cNvPr id="109618" name="Rectangle 1301"/>
              <p:cNvSpPr>
                <a:spLocks noChangeArrowheads="1"/>
              </p:cNvSpPr>
              <p:nvPr/>
            </p:nvSpPr>
            <p:spPr bwMode="auto">
              <a:xfrm>
                <a:off x="2700" y="1858"/>
                <a:ext cx="948" cy="780"/>
              </a:xfrm>
              <a:prstGeom prst="rect">
                <a:avLst/>
              </a:prstGeom>
              <a:solidFill>
                <a:srgbClr val="3770FD">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09619" name="Group 1302"/>
              <p:cNvGrpSpPr>
                <a:grpSpLocks/>
              </p:cNvGrpSpPr>
              <p:nvPr/>
            </p:nvGrpSpPr>
            <p:grpSpPr bwMode="auto">
              <a:xfrm>
                <a:off x="2931" y="2061"/>
                <a:ext cx="506" cy="416"/>
                <a:chOff x="4101" y="2013"/>
                <a:chExt cx="506" cy="416"/>
              </a:xfrm>
            </p:grpSpPr>
            <p:sp>
              <p:nvSpPr>
                <p:cNvPr id="109620" name="Line 1303"/>
                <p:cNvSpPr>
                  <a:spLocks noChangeShapeType="1"/>
                </p:cNvSpPr>
                <p:nvPr/>
              </p:nvSpPr>
              <p:spPr bwMode="auto">
                <a:xfrm flipV="1">
                  <a:off x="4101" y="2013"/>
                  <a:ext cx="0" cy="4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21" name="Line 1304"/>
                <p:cNvSpPr>
                  <a:spLocks noChangeShapeType="1"/>
                </p:cNvSpPr>
                <p:nvPr/>
              </p:nvSpPr>
              <p:spPr bwMode="auto">
                <a:xfrm>
                  <a:off x="4107" y="2423"/>
                  <a:ext cx="5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22" name="Arc 1305"/>
                <p:cNvSpPr>
                  <a:spLocks/>
                </p:cNvSpPr>
                <p:nvPr/>
              </p:nvSpPr>
              <p:spPr bwMode="auto">
                <a:xfrm flipH="1" flipV="1">
                  <a:off x="4109" y="2068"/>
                  <a:ext cx="379" cy="331"/>
                </a:xfrm>
                <a:custGeom>
                  <a:avLst/>
                  <a:gdLst>
                    <a:gd name="T0" fmla="*/ 7 w 21600"/>
                    <a:gd name="T1" fmla="*/ 0 h 21600"/>
                    <a:gd name="T2" fmla="*/ 0 w 21600"/>
                    <a:gd name="T3" fmla="*/ 5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109606" name="Group 1306"/>
            <p:cNvGrpSpPr>
              <a:grpSpLocks/>
            </p:cNvGrpSpPr>
            <p:nvPr/>
          </p:nvGrpSpPr>
          <p:grpSpPr bwMode="auto">
            <a:xfrm>
              <a:off x="2796" y="2145"/>
              <a:ext cx="621" cy="511"/>
              <a:chOff x="2700" y="1858"/>
              <a:chExt cx="948" cy="780"/>
            </a:xfrm>
          </p:grpSpPr>
          <p:sp>
            <p:nvSpPr>
              <p:cNvPr id="109613" name="Rectangle 1307"/>
              <p:cNvSpPr>
                <a:spLocks noChangeArrowheads="1"/>
              </p:cNvSpPr>
              <p:nvPr/>
            </p:nvSpPr>
            <p:spPr bwMode="auto">
              <a:xfrm>
                <a:off x="2700" y="1858"/>
                <a:ext cx="948" cy="780"/>
              </a:xfrm>
              <a:prstGeom prst="rect">
                <a:avLst/>
              </a:prstGeom>
              <a:solidFill>
                <a:srgbClr val="3770FD">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09614" name="Group 1308"/>
              <p:cNvGrpSpPr>
                <a:grpSpLocks/>
              </p:cNvGrpSpPr>
              <p:nvPr/>
            </p:nvGrpSpPr>
            <p:grpSpPr bwMode="auto">
              <a:xfrm>
                <a:off x="2931" y="2061"/>
                <a:ext cx="506" cy="416"/>
                <a:chOff x="4101" y="2013"/>
                <a:chExt cx="506" cy="416"/>
              </a:xfrm>
            </p:grpSpPr>
            <p:sp>
              <p:nvSpPr>
                <p:cNvPr id="109615" name="Line 1309"/>
                <p:cNvSpPr>
                  <a:spLocks noChangeShapeType="1"/>
                </p:cNvSpPr>
                <p:nvPr/>
              </p:nvSpPr>
              <p:spPr bwMode="auto">
                <a:xfrm flipV="1">
                  <a:off x="4101" y="2013"/>
                  <a:ext cx="0" cy="4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16" name="Line 1310"/>
                <p:cNvSpPr>
                  <a:spLocks noChangeShapeType="1"/>
                </p:cNvSpPr>
                <p:nvPr/>
              </p:nvSpPr>
              <p:spPr bwMode="auto">
                <a:xfrm>
                  <a:off x="4107" y="2423"/>
                  <a:ext cx="5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17" name="Arc 1311"/>
                <p:cNvSpPr>
                  <a:spLocks/>
                </p:cNvSpPr>
                <p:nvPr/>
              </p:nvSpPr>
              <p:spPr bwMode="auto">
                <a:xfrm flipH="1" flipV="1">
                  <a:off x="4109" y="2068"/>
                  <a:ext cx="379" cy="331"/>
                </a:xfrm>
                <a:custGeom>
                  <a:avLst/>
                  <a:gdLst>
                    <a:gd name="T0" fmla="*/ 7 w 21600"/>
                    <a:gd name="T1" fmla="*/ 0 h 21600"/>
                    <a:gd name="T2" fmla="*/ 0 w 21600"/>
                    <a:gd name="T3" fmla="*/ 5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109607" name="Group 1312"/>
            <p:cNvGrpSpPr>
              <a:grpSpLocks/>
            </p:cNvGrpSpPr>
            <p:nvPr/>
          </p:nvGrpSpPr>
          <p:grpSpPr bwMode="auto">
            <a:xfrm>
              <a:off x="2223" y="3055"/>
              <a:ext cx="621" cy="511"/>
              <a:chOff x="2700" y="1858"/>
              <a:chExt cx="948" cy="780"/>
            </a:xfrm>
          </p:grpSpPr>
          <p:sp>
            <p:nvSpPr>
              <p:cNvPr id="109608" name="Rectangle 1313"/>
              <p:cNvSpPr>
                <a:spLocks noChangeArrowheads="1"/>
              </p:cNvSpPr>
              <p:nvPr/>
            </p:nvSpPr>
            <p:spPr bwMode="auto">
              <a:xfrm>
                <a:off x="2700" y="1858"/>
                <a:ext cx="948" cy="780"/>
              </a:xfrm>
              <a:prstGeom prst="rect">
                <a:avLst/>
              </a:prstGeom>
              <a:solidFill>
                <a:srgbClr val="3770FD">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09609" name="Group 1314"/>
              <p:cNvGrpSpPr>
                <a:grpSpLocks/>
              </p:cNvGrpSpPr>
              <p:nvPr/>
            </p:nvGrpSpPr>
            <p:grpSpPr bwMode="auto">
              <a:xfrm>
                <a:off x="2931" y="2061"/>
                <a:ext cx="506" cy="416"/>
                <a:chOff x="4101" y="2013"/>
                <a:chExt cx="506" cy="416"/>
              </a:xfrm>
            </p:grpSpPr>
            <p:sp>
              <p:nvSpPr>
                <p:cNvPr id="109610" name="Line 1315"/>
                <p:cNvSpPr>
                  <a:spLocks noChangeShapeType="1"/>
                </p:cNvSpPr>
                <p:nvPr/>
              </p:nvSpPr>
              <p:spPr bwMode="auto">
                <a:xfrm flipV="1">
                  <a:off x="4101" y="2013"/>
                  <a:ext cx="0" cy="4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11" name="Line 1316"/>
                <p:cNvSpPr>
                  <a:spLocks noChangeShapeType="1"/>
                </p:cNvSpPr>
                <p:nvPr/>
              </p:nvSpPr>
              <p:spPr bwMode="auto">
                <a:xfrm>
                  <a:off x="4107" y="2423"/>
                  <a:ext cx="5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12" name="Arc 1317"/>
                <p:cNvSpPr>
                  <a:spLocks/>
                </p:cNvSpPr>
                <p:nvPr/>
              </p:nvSpPr>
              <p:spPr bwMode="auto">
                <a:xfrm flipH="1" flipV="1">
                  <a:off x="4109" y="2068"/>
                  <a:ext cx="379" cy="331"/>
                </a:xfrm>
                <a:custGeom>
                  <a:avLst/>
                  <a:gdLst>
                    <a:gd name="T0" fmla="*/ 7 w 21600"/>
                    <a:gd name="T1" fmla="*/ 0 h 21600"/>
                    <a:gd name="T2" fmla="*/ 0 w 21600"/>
                    <a:gd name="T3" fmla="*/ 5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grpSp>
        <p:nvGrpSpPr>
          <p:cNvPr id="95576" name="Group 1318"/>
          <p:cNvGrpSpPr>
            <a:grpSpLocks/>
          </p:cNvGrpSpPr>
          <p:nvPr/>
        </p:nvGrpSpPr>
        <p:grpSpPr bwMode="auto">
          <a:xfrm>
            <a:off x="5429250" y="2222500"/>
            <a:ext cx="3481388" cy="4038600"/>
            <a:chOff x="1224" y="1416"/>
            <a:chExt cx="2193" cy="2544"/>
          </a:xfrm>
        </p:grpSpPr>
        <p:sp>
          <p:nvSpPr>
            <p:cNvPr id="109579" name="Line 1319"/>
            <p:cNvSpPr>
              <a:spLocks noChangeShapeType="1"/>
            </p:cNvSpPr>
            <p:nvPr/>
          </p:nvSpPr>
          <p:spPr bwMode="auto">
            <a:xfrm flipV="1">
              <a:off x="1500" y="2033"/>
              <a:ext cx="973" cy="313"/>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9580" name="Line 1320"/>
            <p:cNvSpPr>
              <a:spLocks noChangeShapeType="1"/>
            </p:cNvSpPr>
            <p:nvPr/>
          </p:nvSpPr>
          <p:spPr bwMode="auto">
            <a:xfrm flipV="1">
              <a:off x="1500" y="2373"/>
              <a:ext cx="1618" cy="1336"/>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9581" name="Line 1321"/>
            <p:cNvSpPr>
              <a:spLocks noChangeShapeType="1"/>
            </p:cNvSpPr>
            <p:nvPr/>
          </p:nvSpPr>
          <p:spPr bwMode="auto">
            <a:xfrm>
              <a:off x="1500" y="1682"/>
              <a:ext cx="1072" cy="1709"/>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9582" name="Rectangle 1322"/>
            <p:cNvSpPr>
              <a:spLocks noChangeArrowheads="1"/>
            </p:cNvSpPr>
            <p:nvPr/>
          </p:nvSpPr>
          <p:spPr bwMode="auto">
            <a:xfrm>
              <a:off x="1224" y="1416"/>
              <a:ext cx="464" cy="2544"/>
            </a:xfrm>
            <a:prstGeom prst="rect">
              <a:avLst/>
            </a:prstGeom>
            <a:solidFill>
              <a:srgbClr val="477BFD">
                <a:alpha val="50195"/>
              </a:srgbClr>
            </a:solidFill>
            <a:ln>
              <a:noFill/>
            </a:ln>
            <a:extLst>
              <a:ext uri="{91240B29-F687-4F45-9708-019B960494DF}">
                <a14:hiddenLine xmlns:a14="http://schemas.microsoft.com/office/drawing/2010/main" w="38100">
                  <a:solidFill>
                    <a:srgbClr val="000000"/>
                  </a:solidFill>
                  <a:miter lim="800000"/>
                  <a:headEnd type="none" w="lg" len="lg"/>
                  <a:tailEnd type="none" w="lg" len="lg"/>
                </a14:hiddenLine>
              </a:ext>
            </a:extLst>
          </p:spPr>
          <p:txBody>
            <a:bodyPr wrap="none" anchor="ctr"/>
            <a:lstStyle/>
            <a:p>
              <a:endParaRPr lang="en-US"/>
            </a:p>
          </p:txBody>
        </p:sp>
        <p:grpSp>
          <p:nvGrpSpPr>
            <p:cNvPr id="109583" name="Group 1323"/>
            <p:cNvGrpSpPr>
              <a:grpSpLocks/>
            </p:cNvGrpSpPr>
            <p:nvPr/>
          </p:nvGrpSpPr>
          <p:grpSpPr bwMode="auto">
            <a:xfrm>
              <a:off x="2308" y="1754"/>
              <a:ext cx="621" cy="511"/>
              <a:chOff x="2700" y="1858"/>
              <a:chExt cx="948" cy="780"/>
            </a:xfrm>
          </p:grpSpPr>
          <p:sp>
            <p:nvSpPr>
              <p:cNvPr id="109596" name="Rectangle 1324"/>
              <p:cNvSpPr>
                <a:spLocks noChangeArrowheads="1"/>
              </p:cNvSpPr>
              <p:nvPr/>
            </p:nvSpPr>
            <p:spPr bwMode="auto">
              <a:xfrm>
                <a:off x="2700" y="1858"/>
                <a:ext cx="948" cy="780"/>
              </a:xfrm>
              <a:prstGeom prst="rect">
                <a:avLst/>
              </a:prstGeom>
              <a:solidFill>
                <a:srgbClr val="3770FD">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09597" name="Group 1325"/>
              <p:cNvGrpSpPr>
                <a:grpSpLocks/>
              </p:cNvGrpSpPr>
              <p:nvPr/>
            </p:nvGrpSpPr>
            <p:grpSpPr bwMode="auto">
              <a:xfrm>
                <a:off x="2931" y="2061"/>
                <a:ext cx="506" cy="416"/>
                <a:chOff x="4101" y="2013"/>
                <a:chExt cx="506" cy="416"/>
              </a:xfrm>
            </p:grpSpPr>
            <p:sp>
              <p:nvSpPr>
                <p:cNvPr id="109598" name="Line 1326"/>
                <p:cNvSpPr>
                  <a:spLocks noChangeShapeType="1"/>
                </p:cNvSpPr>
                <p:nvPr/>
              </p:nvSpPr>
              <p:spPr bwMode="auto">
                <a:xfrm flipV="1">
                  <a:off x="4101" y="2013"/>
                  <a:ext cx="0" cy="4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99" name="Line 1327"/>
                <p:cNvSpPr>
                  <a:spLocks noChangeShapeType="1"/>
                </p:cNvSpPr>
                <p:nvPr/>
              </p:nvSpPr>
              <p:spPr bwMode="auto">
                <a:xfrm>
                  <a:off x="4107" y="2423"/>
                  <a:ext cx="5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00" name="Arc 1328"/>
                <p:cNvSpPr>
                  <a:spLocks/>
                </p:cNvSpPr>
                <p:nvPr/>
              </p:nvSpPr>
              <p:spPr bwMode="auto">
                <a:xfrm flipH="1" flipV="1">
                  <a:off x="4109" y="2068"/>
                  <a:ext cx="379" cy="331"/>
                </a:xfrm>
                <a:custGeom>
                  <a:avLst/>
                  <a:gdLst>
                    <a:gd name="T0" fmla="*/ 7 w 21600"/>
                    <a:gd name="T1" fmla="*/ 0 h 21600"/>
                    <a:gd name="T2" fmla="*/ 0 w 21600"/>
                    <a:gd name="T3" fmla="*/ 5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109584" name="Group 1329"/>
            <p:cNvGrpSpPr>
              <a:grpSpLocks/>
            </p:cNvGrpSpPr>
            <p:nvPr/>
          </p:nvGrpSpPr>
          <p:grpSpPr bwMode="auto">
            <a:xfrm>
              <a:off x="2796" y="2145"/>
              <a:ext cx="621" cy="511"/>
              <a:chOff x="2700" y="1858"/>
              <a:chExt cx="948" cy="780"/>
            </a:xfrm>
          </p:grpSpPr>
          <p:sp>
            <p:nvSpPr>
              <p:cNvPr id="109591" name="Rectangle 1330"/>
              <p:cNvSpPr>
                <a:spLocks noChangeArrowheads="1"/>
              </p:cNvSpPr>
              <p:nvPr/>
            </p:nvSpPr>
            <p:spPr bwMode="auto">
              <a:xfrm>
                <a:off x="2700" y="1858"/>
                <a:ext cx="948" cy="780"/>
              </a:xfrm>
              <a:prstGeom prst="rect">
                <a:avLst/>
              </a:prstGeom>
              <a:solidFill>
                <a:srgbClr val="3770FD">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09592" name="Group 1331"/>
              <p:cNvGrpSpPr>
                <a:grpSpLocks/>
              </p:cNvGrpSpPr>
              <p:nvPr/>
            </p:nvGrpSpPr>
            <p:grpSpPr bwMode="auto">
              <a:xfrm>
                <a:off x="2931" y="2061"/>
                <a:ext cx="506" cy="416"/>
                <a:chOff x="4101" y="2013"/>
                <a:chExt cx="506" cy="416"/>
              </a:xfrm>
            </p:grpSpPr>
            <p:sp>
              <p:nvSpPr>
                <p:cNvPr id="109593" name="Line 1332"/>
                <p:cNvSpPr>
                  <a:spLocks noChangeShapeType="1"/>
                </p:cNvSpPr>
                <p:nvPr/>
              </p:nvSpPr>
              <p:spPr bwMode="auto">
                <a:xfrm flipV="1">
                  <a:off x="4101" y="2013"/>
                  <a:ext cx="0" cy="4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94" name="Line 1333"/>
                <p:cNvSpPr>
                  <a:spLocks noChangeShapeType="1"/>
                </p:cNvSpPr>
                <p:nvPr/>
              </p:nvSpPr>
              <p:spPr bwMode="auto">
                <a:xfrm>
                  <a:off x="4107" y="2423"/>
                  <a:ext cx="5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95" name="Arc 1334"/>
                <p:cNvSpPr>
                  <a:spLocks/>
                </p:cNvSpPr>
                <p:nvPr/>
              </p:nvSpPr>
              <p:spPr bwMode="auto">
                <a:xfrm flipH="1" flipV="1">
                  <a:off x="4109" y="2068"/>
                  <a:ext cx="379" cy="331"/>
                </a:xfrm>
                <a:custGeom>
                  <a:avLst/>
                  <a:gdLst>
                    <a:gd name="T0" fmla="*/ 7 w 21600"/>
                    <a:gd name="T1" fmla="*/ 0 h 21600"/>
                    <a:gd name="T2" fmla="*/ 0 w 21600"/>
                    <a:gd name="T3" fmla="*/ 5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109585" name="Group 1335"/>
            <p:cNvGrpSpPr>
              <a:grpSpLocks/>
            </p:cNvGrpSpPr>
            <p:nvPr/>
          </p:nvGrpSpPr>
          <p:grpSpPr bwMode="auto">
            <a:xfrm>
              <a:off x="2223" y="3055"/>
              <a:ext cx="621" cy="511"/>
              <a:chOff x="2700" y="1858"/>
              <a:chExt cx="948" cy="780"/>
            </a:xfrm>
          </p:grpSpPr>
          <p:sp>
            <p:nvSpPr>
              <p:cNvPr id="109586" name="Rectangle 1336"/>
              <p:cNvSpPr>
                <a:spLocks noChangeArrowheads="1"/>
              </p:cNvSpPr>
              <p:nvPr/>
            </p:nvSpPr>
            <p:spPr bwMode="auto">
              <a:xfrm>
                <a:off x="2700" y="1858"/>
                <a:ext cx="948" cy="780"/>
              </a:xfrm>
              <a:prstGeom prst="rect">
                <a:avLst/>
              </a:prstGeom>
              <a:solidFill>
                <a:srgbClr val="3770FD">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09587" name="Group 1337"/>
              <p:cNvGrpSpPr>
                <a:grpSpLocks/>
              </p:cNvGrpSpPr>
              <p:nvPr/>
            </p:nvGrpSpPr>
            <p:grpSpPr bwMode="auto">
              <a:xfrm>
                <a:off x="2931" y="2061"/>
                <a:ext cx="506" cy="416"/>
                <a:chOff x="4101" y="2013"/>
                <a:chExt cx="506" cy="416"/>
              </a:xfrm>
            </p:grpSpPr>
            <p:sp>
              <p:nvSpPr>
                <p:cNvPr id="109588" name="Line 1338"/>
                <p:cNvSpPr>
                  <a:spLocks noChangeShapeType="1"/>
                </p:cNvSpPr>
                <p:nvPr/>
              </p:nvSpPr>
              <p:spPr bwMode="auto">
                <a:xfrm flipV="1">
                  <a:off x="4101" y="2013"/>
                  <a:ext cx="0" cy="4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89" name="Line 1339"/>
                <p:cNvSpPr>
                  <a:spLocks noChangeShapeType="1"/>
                </p:cNvSpPr>
                <p:nvPr/>
              </p:nvSpPr>
              <p:spPr bwMode="auto">
                <a:xfrm>
                  <a:off x="4107" y="2423"/>
                  <a:ext cx="5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90" name="Arc 1340"/>
                <p:cNvSpPr>
                  <a:spLocks/>
                </p:cNvSpPr>
                <p:nvPr/>
              </p:nvSpPr>
              <p:spPr bwMode="auto">
                <a:xfrm flipH="1" flipV="1">
                  <a:off x="4109" y="2068"/>
                  <a:ext cx="379" cy="331"/>
                </a:xfrm>
                <a:custGeom>
                  <a:avLst/>
                  <a:gdLst>
                    <a:gd name="T0" fmla="*/ 7 w 21600"/>
                    <a:gd name="T1" fmla="*/ 0 h 21600"/>
                    <a:gd name="T2" fmla="*/ 0 w 21600"/>
                    <a:gd name="T3" fmla="*/ 5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sp>
        <p:nvSpPr>
          <p:cNvPr id="2" name="Footer Placeholder 1"/>
          <p:cNvSpPr>
            <a:spLocks noGrp="1"/>
          </p:cNvSpPr>
          <p:nvPr>
            <p:ph type="ftr" sz="quarter" idx="11"/>
          </p:nvPr>
        </p:nvSpPr>
        <p:spPr/>
        <p:txBody>
          <a:bodyPr/>
          <a:lstStyle/>
          <a:p>
            <a:pPr>
              <a:defRPr/>
            </a:pPr>
            <a:r>
              <a:rPr lang="en-US"/>
              <a:t>© 2018 Warren B. Powell</a:t>
            </a:r>
            <a:endParaRPr lang="en-US" dirty="0"/>
          </a:p>
        </p:txBody>
      </p:sp>
    </p:spTree>
    <p:extLst>
      <p:ext uri="{BB962C8B-B14F-4D97-AF65-F5344CB8AC3E}">
        <p14:creationId xmlns:p14="http://schemas.microsoft.com/office/powerpoint/2010/main" val="239320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4460"/>
                                        </p:tgtEl>
                                        <p:attrNameLst>
                                          <p:attrName>style.visibility</p:attrName>
                                        </p:attrNameLst>
                                      </p:cBhvr>
                                      <p:to>
                                        <p:strVal val="visible"/>
                                      </p:to>
                                    </p:set>
                                    <p:animEffect transition="in" filter="wipe(left)">
                                      <p:cBhvr>
                                        <p:cTn id="7" dur="500"/>
                                        <p:tgtEl>
                                          <p:spTgt spid="94460"/>
                                        </p:tgtEl>
                                      </p:cBhvr>
                                    </p:animEffect>
                                  </p:childTnLst>
                                  <p:subTnLst>
                                    <p:set>
                                      <p:cBhvr override="childStyle">
                                        <p:cTn dur="1" fill="hold" display="0" masterRel="nextClick" afterEffect="1"/>
                                        <p:tgtEl>
                                          <p:spTgt spid="94460"/>
                                        </p:tgtEl>
                                        <p:attrNameLst>
                                          <p:attrName>style.visibility</p:attrName>
                                        </p:attrNameLst>
                                      </p:cBhvr>
                                      <p:to>
                                        <p:strVal val="hidden"/>
                                      </p:to>
                                    </p:set>
                                  </p:sub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5555"/>
                                        </p:tgtEl>
                                        <p:attrNameLst>
                                          <p:attrName>style.visibility</p:attrName>
                                        </p:attrNameLst>
                                      </p:cBhvr>
                                      <p:to>
                                        <p:strVal val="visible"/>
                                      </p:to>
                                    </p:set>
                                    <p:animEffect transition="in" filter="wipe(left)">
                                      <p:cBhvr>
                                        <p:cTn id="11" dur="500"/>
                                        <p:tgtEl>
                                          <p:spTgt spid="95555"/>
                                        </p:tgtEl>
                                      </p:cBhvr>
                                    </p:animEffect>
                                  </p:childTnLst>
                                  <p:subTnLst>
                                    <p:set>
                                      <p:cBhvr override="childStyle">
                                        <p:cTn dur="1" fill="hold" display="0" masterRel="sameClick" afterEffect="1">
                                          <p:stCondLst>
                                            <p:cond evt="end" delay="0">
                                              <p:tn val="9"/>
                                            </p:cond>
                                          </p:stCondLst>
                                        </p:cTn>
                                        <p:tgtEl>
                                          <p:spTgt spid="95555"/>
                                        </p:tgtEl>
                                        <p:attrNameLst>
                                          <p:attrName>style.visibility</p:attrName>
                                        </p:attrNameLst>
                                      </p:cBhvr>
                                      <p:to>
                                        <p:strVal val="hidden"/>
                                      </p:to>
                                    </p:set>
                                  </p:sub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95562"/>
                                        </p:tgtEl>
                                        <p:attrNameLst>
                                          <p:attrName>style.visibility</p:attrName>
                                        </p:attrNameLst>
                                      </p:cBhvr>
                                      <p:to>
                                        <p:strVal val="visible"/>
                                      </p:to>
                                    </p:set>
                                    <p:animEffect transition="in" filter="wipe(left)">
                                      <p:cBhvr>
                                        <p:cTn id="15" dur="500"/>
                                        <p:tgtEl>
                                          <p:spTgt spid="95562"/>
                                        </p:tgtEl>
                                      </p:cBhvr>
                                    </p:animEffect>
                                  </p:childTnLst>
                                  <p:subTnLst>
                                    <p:set>
                                      <p:cBhvr override="childStyle">
                                        <p:cTn dur="1" fill="hold" display="0" masterRel="sameClick" afterEffect="1">
                                          <p:stCondLst>
                                            <p:cond evt="end" delay="0">
                                              <p:tn val="13"/>
                                            </p:cond>
                                          </p:stCondLst>
                                        </p:cTn>
                                        <p:tgtEl>
                                          <p:spTgt spid="95562"/>
                                        </p:tgtEl>
                                        <p:attrNameLst>
                                          <p:attrName>style.visibility</p:attrName>
                                        </p:attrNameLst>
                                      </p:cBhvr>
                                      <p:to>
                                        <p:strVal val="hidden"/>
                                      </p:to>
                                    </p:set>
                                  </p:sub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95569"/>
                                        </p:tgtEl>
                                        <p:attrNameLst>
                                          <p:attrName>style.visibility</p:attrName>
                                        </p:attrNameLst>
                                      </p:cBhvr>
                                      <p:to>
                                        <p:strVal val="visible"/>
                                      </p:to>
                                    </p:set>
                                    <p:animEffect transition="in" filter="wipe(left)">
                                      <p:cBhvr>
                                        <p:cTn id="19" dur="500"/>
                                        <p:tgtEl>
                                          <p:spTgt spid="95569"/>
                                        </p:tgtEl>
                                      </p:cBhvr>
                                    </p:animEffect>
                                  </p:childTnLst>
                                  <p:subTnLst>
                                    <p:set>
                                      <p:cBhvr override="childStyle">
                                        <p:cTn dur="1" fill="hold" display="0" masterRel="sameClick" afterEffect="1">
                                          <p:stCondLst>
                                            <p:cond evt="end" delay="0">
                                              <p:tn val="17"/>
                                            </p:cond>
                                          </p:stCondLst>
                                        </p:cTn>
                                        <p:tgtEl>
                                          <p:spTgt spid="95569"/>
                                        </p:tgtEl>
                                        <p:attrNameLst>
                                          <p:attrName>style.visibility</p:attrName>
                                        </p:attrNameLst>
                                      </p:cBhvr>
                                      <p:to>
                                        <p:strVal val="hidden"/>
                                      </p:to>
                                    </p:set>
                                  </p:sub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95576"/>
                                        </p:tgtEl>
                                        <p:attrNameLst>
                                          <p:attrName>style.visibility</p:attrName>
                                        </p:attrNameLst>
                                      </p:cBhvr>
                                      <p:to>
                                        <p:strVal val="visible"/>
                                      </p:to>
                                    </p:set>
                                    <p:animEffect transition="in" filter="wipe(left)">
                                      <p:cBhvr>
                                        <p:cTn id="23" dur="500"/>
                                        <p:tgtEl>
                                          <p:spTgt spid="95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6418" name="Object 2"/>
          <p:cNvGraphicFramePr>
            <a:graphicFrameLocks noChangeAspect="1"/>
          </p:cNvGraphicFramePr>
          <p:nvPr/>
        </p:nvGraphicFramePr>
        <p:xfrm>
          <a:off x="190500" y="1104900"/>
          <a:ext cx="8547100" cy="6019800"/>
        </p:xfrm>
        <a:graphic>
          <a:graphicData uri="http://schemas.openxmlformats.org/presentationml/2006/ole">
            <mc:AlternateContent xmlns:mc="http://schemas.openxmlformats.org/markup-compatibility/2006">
              <mc:Choice xmlns:v="urn:schemas-microsoft-com:vml" Requires="v">
                <p:oleObj spid="_x0000_s25602" name="Chart" r:id="rId4" imgW="9715714" imgH="6838855" progId="Excel.Chart.8">
                  <p:embed/>
                </p:oleObj>
              </mc:Choice>
              <mc:Fallback>
                <p:oleObj name="Chart" r:id="rId4" imgW="9715714" imgH="6838855" progId="Excel.Chart.8">
                  <p:embed/>
                  <p:pic>
                    <p:nvPicPr>
                      <p:cNvPr id="31641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 y="1104900"/>
                        <a:ext cx="85471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6419" name="Rectangle 3"/>
          <p:cNvSpPr>
            <a:spLocks noGrp="1" noChangeArrowheads="1"/>
          </p:cNvSpPr>
          <p:nvPr>
            <p:ph type="title" idx="4294967295"/>
          </p:nvPr>
        </p:nvSpPr>
        <p:spPr>
          <a:noFill/>
        </p:spPr>
        <p:txBody>
          <a:bodyPr/>
          <a:lstStyle/>
          <a:p>
            <a:r>
              <a:rPr lang="en-US" dirty="0"/>
              <a:t>Approximate dynamic programming</a:t>
            </a:r>
          </a:p>
        </p:txBody>
      </p:sp>
      <p:sp>
        <p:nvSpPr>
          <p:cNvPr id="316420" name="Rectangle 4"/>
          <p:cNvSpPr>
            <a:spLocks noGrp="1" noChangeArrowheads="1"/>
          </p:cNvSpPr>
          <p:nvPr>
            <p:ph type="body" idx="4294967295"/>
          </p:nvPr>
        </p:nvSpPr>
        <p:spPr>
          <a:noFill/>
        </p:spPr>
        <p:txBody>
          <a:bodyPr/>
          <a:lstStyle/>
          <a:p>
            <a:r>
              <a:rPr lang="en-US" dirty="0"/>
              <a:t>… a typical performance graph.</a:t>
            </a:r>
          </a:p>
        </p:txBody>
      </p:sp>
      <p:sp>
        <p:nvSpPr>
          <p:cNvPr id="2" name="Footer Placeholder 1"/>
          <p:cNvSpPr>
            <a:spLocks noGrp="1"/>
          </p:cNvSpPr>
          <p:nvPr>
            <p:ph type="ftr" sz="quarter" idx="11"/>
          </p:nvPr>
        </p:nvSpPr>
        <p:spPr/>
        <p:txBody>
          <a:bodyPr/>
          <a:lstStyle/>
          <a:p>
            <a:pPr>
              <a:defRPr/>
            </a:pPr>
            <a:r>
              <a:rPr lang="en-US"/>
              <a:t>© 2018 Warren B. Powell</a:t>
            </a:r>
          </a:p>
        </p:txBody>
      </p:sp>
    </p:spTree>
    <p:extLst>
      <p:ext uri="{BB962C8B-B14F-4D97-AF65-F5344CB8AC3E}">
        <p14:creationId xmlns:p14="http://schemas.microsoft.com/office/powerpoint/2010/main" val="3827329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3"/>
          <p:cNvSpPr>
            <a:spLocks noGrp="1"/>
          </p:cNvSpPr>
          <p:nvPr>
            <p:ph type="ftr" sz="quarter" idx="429496729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a:t>© 2012 W.B. Powell</a:t>
            </a:r>
          </a:p>
        </p:txBody>
      </p:sp>
      <p:sp>
        <p:nvSpPr>
          <p:cNvPr id="48131" name="Slide Number Placeholder 4"/>
          <p:cNvSpPr>
            <a:spLocks noGrp="1"/>
          </p:cNvSpPr>
          <p:nvPr>
            <p:ph type="sldNum" sz="quarter" idx="429496729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F2DAE2A2-6655-478B-9E25-C8FC6163EBCA}" type="slidenum">
              <a:rPr lang="en-US" sz="1400" smtClean="0"/>
              <a:pPr/>
              <a:t>6</a:t>
            </a:fld>
            <a:endParaRPr lang="en-US" sz="1400"/>
          </a:p>
        </p:txBody>
      </p:sp>
      <p:sp>
        <p:nvSpPr>
          <p:cNvPr id="48132" name="Rectangle 2"/>
          <p:cNvSpPr>
            <a:spLocks noGrp="1" noChangeArrowheads="1"/>
          </p:cNvSpPr>
          <p:nvPr>
            <p:ph type="title"/>
          </p:nvPr>
        </p:nvSpPr>
        <p:spPr/>
        <p:txBody>
          <a:bodyPr/>
          <a:lstStyle/>
          <a:p>
            <a:r>
              <a:rPr lang="en-US" sz="3200"/>
              <a:t>Blood management</a:t>
            </a:r>
          </a:p>
        </p:txBody>
      </p:sp>
      <p:sp>
        <p:nvSpPr>
          <p:cNvPr id="48133" name="Rectangle 3"/>
          <p:cNvSpPr>
            <a:spLocks noGrp="1" noChangeArrowheads="1"/>
          </p:cNvSpPr>
          <p:nvPr>
            <p:ph type="body" idx="4294967295"/>
          </p:nvPr>
        </p:nvSpPr>
        <p:spPr>
          <a:xfrm>
            <a:off x="479425" y="2085975"/>
            <a:ext cx="4343400" cy="4100513"/>
          </a:xfrm>
        </p:spPr>
        <p:txBody>
          <a:bodyPr/>
          <a:lstStyle/>
          <a:p>
            <a:pPr>
              <a:lnSpc>
                <a:spcPct val="90000"/>
              </a:lnSpc>
            </a:pPr>
            <a:r>
              <a:rPr lang="en-US" sz="2400">
                <a:solidFill>
                  <a:srgbClr val="FF0000"/>
                </a:solidFill>
              </a:rPr>
              <a:t>Components of Blood</a:t>
            </a:r>
          </a:p>
          <a:p>
            <a:pPr>
              <a:lnSpc>
                <a:spcPct val="90000"/>
              </a:lnSpc>
            </a:pPr>
            <a:endParaRPr lang="en-US">
              <a:solidFill>
                <a:srgbClr val="FF0000"/>
              </a:solidFill>
            </a:endParaRPr>
          </a:p>
          <a:p>
            <a:pPr>
              <a:lnSpc>
                <a:spcPct val="90000"/>
              </a:lnSpc>
            </a:pPr>
            <a:r>
              <a:rPr lang="en-US" sz="2400">
                <a:solidFill>
                  <a:srgbClr val="FF0000"/>
                </a:solidFill>
              </a:rPr>
              <a:t>Red Blood Cells:</a:t>
            </a:r>
            <a:endParaRPr lang="en-US" sz="1800">
              <a:solidFill>
                <a:srgbClr val="FF0000"/>
              </a:solidFill>
            </a:endParaRPr>
          </a:p>
          <a:p>
            <a:pPr lvl="1">
              <a:lnSpc>
                <a:spcPct val="90000"/>
              </a:lnSpc>
            </a:pPr>
            <a:r>
              <a:rPr lang="en-US" sz="2000">
                <a:solidFill>
                  <a:srgbClr val="FF0000"/>
                </a:solidFill>
              </a:rPr>
              <a:t>42 day shelf-life</a:t>
            </a:r>
          </a:p>
          <a:p>
            <a:pPr lvl="1">
              <a:lnSpc>
                <a:spcPct val="90000"/>
              </a:lnSpc>
            </a:pPr>
            <a:r>
              <a:rPr lang="en-US" sz="2000">
                <a:solidFill>
                  <a:srgbClr val="FF0000"/>
                </a:solidFill>
              </a:rPr>
              <a:t>8 blood types with various                             substitution possibilities</a:t>
            </a:r>
          </a:p>
          <a:p>
            <a:pPr lvl="1">
              <a:lnSpc>
                <a:spcPct val="90000"/>
              </a:lnSpc>
            </a:pPr>
            <a:r>
              <a:rPr lang="en-US" sz="2000">
                <a:solidFill>
                  <a:srgbClr val="FF0000"/>
                </a:solidFill>
              </a:rPr>
              <a:t>Different products such as frozen RBC</a:t>
            </a:r>
            <a:endParaRPr lang="en-US" sz="1800">
              <a:solidFill>
                <a:srgbClr val="FF0000"/>
              </a:solidFill>
            </a:endParaRPr>
          </a:p>
          <a:p>
            <a:pPr>
              <a:lnSpc>
                <a:spcPct val="90000"/>
              </a:lnSpc>
            </a:pPr>
            <a:endParaRPr lang="en-US" sz="1800">
              <a:solidFill>
                <a:srgbClr val="FF0000"/>
              </a:solidFill>
            </a:endParaRPr>
          </a:p>
          <a:p>
            <a:pPr lvl="1">
              <a:lnSpc>
                <a:spcPct val="90000"/>
              </a:lnSpc>
            </a:pPr>
            <a:endParaRPr lang="en-US" sz="1600"/>
          </a:p>
          <a:p>
            <a:pPr>
              <a:lnSpc>
                <a:spcPct val="90000"/>
              </a:lnSpc>
              <a:buFont typeface="Wingdings" pitchFamily="2" charset="2"/>
              <a:buNone/>
            </a:pPr>
            <a:endParaRPr lang="en-US" sz="2400"/>
          </a:p>
        </p:txBody>
      </p:sp>
      <p:pic>
        <p:nvPicPr>
          <p:cNvPr id="4813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060700"/>
            <a:ext cx="27432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5" name="AutoShape 5"/>
          <p:cNvSpPr>
            <a:spLocks noChangeArrowheads="1"/>
          </p:cNvSpPr>
          <p:nvPr/>
        </p:nvSpPr>
        <p:spPr bwMode="auto">
          <a:xfrm rot="5400000">
            <a:off x="5943600" y="76200"/>
            <a:ext cx="787400" cy="5029200"/>
          </a:xfrm>
          <a:custGeom>
            <a:avLst/>
            <a:gdLst>
              <a:gd name="T0" fmla="*/ 18088619 w 21600"/>
              <a:gd name="T1" fmla="*/ 0 h 21600"/>
              <a:gd name="T2" fmla="*/ 18088619 w 21600"/>
              <a:gd name="T3" fmla="*/ 659101806 h 21600"/>
              <a:gd name="T4" fmla="*/ 3537467 w 21600"/>
              <a:gd name="T5" fmla="*/ 1170965400 h 21600"/>
              <a:gd name="T6" fmla="*/ 28703646 w 21600"/>
              <a:gd name="T7" fmla="*/ 329550903 h 21600"/>
              <a:gd name="T8" fmla="*/ 17694720 60000 65536"/>
              <a:gd name="T9" fmla="*/ 5898240 60000 65536"/>
              <a:gd name="T10" fmla="*/ 5898240 60000 65536"/>
              <a:gd name="T11" fmla="*/ 0 60000 65536"/>
              <a:gd name="T12" fmla="*/ 12427 w 21600"/>
              <a:gd name="T13" fmla="*/ 3475 h 21600"/>
              <a:gd name="T14" fmla="*/ 18178 w 21600"/>
              <a:gd name="T15" fmla="*/ 8683 h 21600"/>
            </a:gdLst>
            <a:ahLst/>
            <a:cxnLst>
              <a:cxn ang="T8">
                <a:pos x="T0" y="T1"/>
              </a:cxn>
              <a:cxn ang="T9">
                <a:pos x="T2" y="T3"/>
              </a:cxn>
              <a:cxn ang="T10">
                <a:pos x="T4" y="T5"/>
              </a:cxn>
              <a:cxn ang="T11">
                <a:pos x="T6" y="T7"/>
              </a:cxn>
            </a:cxnLst>
            <a:rect l="T12" t="T13" r="T14" b="T15"/>
            <a:pathLst>
              <a:path w="21600" h="21600">
                <a:moveTo>
                  <a:pt x="21600" y="6079"/>
                </a:moveTo>
                <a:lnTo>
                  <a:pt x="13612" y="0"/>
                </a:lnTo>
                <a:lnTo>
                  <a:pt x="13612" y="3475"/>
                </a:lnTo>
                <a:lnTo>
                  <a:pt x="12427" y="3475"/>
                </a:lnTo>
                <a:cubicBezTo>
                  <a:pt x="5564" y="3475"/>
                  <a:pt x="0" y="7363"/>
                  <a:pt x="0" y="12158"/>
                </a:cubicBezTo>
                <a:lnTo>
                  <a:pt x="0" y="21600"/>
                </a:lnTo>
                <a:lnTo>
                  <a:pt x="5323" y="21600"/>
                </a:lnTo>
                <a:lnTo>
                  <a:pt x="5323" y="12158"/>
                </a:lnTo>
                <a:cubicBezTo>
                  <a:pt x="5323" y="10239"/>
                  <a:pt x="8504" y="8683"/>
                  <a:pt x="12427" y="8683"/>
                </a:cubicBezTo>
                <a:lnTo>
                  <a:pt x="13612" y="8683"/>
                </a:lnTo>
                <a:lnTo>
                  <a:pt x="13612" y="12158"/>
                </a:lnTo>
                <a:lnTo>
                  <a:pt x="21600" y="6079"/>
                </a:lnTo>
                <a:close/>
              </a:path>
            </a:pathLst>
          </a:custGeom>
          <a:gradFill rotWithShape="0">
            <a:gsLst>
              <a:gs pos="0">
                <a:srgbClr val="FF0000">
                  <a:alpha val="50000"/>
                </a:srgbClr>
              </a:gs>
              <a:gs pos="100000">
                <a:srgbClr val="760000"/>
              </a:gs>
            </a:gsLst>
            <a:lin ang="5400000" scaled="1"/>
          </a:gra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223278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4"/>
          <p:cNvSpPr>
            <a:spLocks noGrp="1"/>
          </p:cNvSpPr>
          <p:nvPr>
            <p:ph type="ftr"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a:t>© 2012 W.B. Powell</a:t>
            </a:r>
          </a:p>
        </p:txBody>
      </p:sp>
      <p:sp>
        <p:nvSpPr>
          <p:cNvPr id="49155" name="Slide Number Placeholder 5"/>
          <p:cNvSpPr>
            <a:spLocks noGrp="1"/>
          </p:cNvSpPr>
          <p:nvPr>
            <p:ph type="sldNum" sz="quarter" idx="429496729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F1E668C9-A916-4924-B0B9-1419BB7BB60A}" type="slidenum">
              <a:rPr lang="en-US" sz="1400" smtClean="0"/>
              <a:pPr/>
              <a:t>7</a:t>
            </a:fld>
            <a:endParaRPr lang="en-US" sz="1400"/>
          </a:p>
        </p:txBody>
      </p:sp>
      <p:sp>
        <p:nvSpPr>
          <p:cNvPr id="49156" name="Rectangle 2"/>
          <p:cNvSpPr>
            <a:spLocks noGrp="1" noChangeArrowheads="1"/>
          </p:cNvSpPr>
          <p:nvPr>
            <p:ph type="title"/>
          </p:nvPr>
        </p:nvSpPr>
        <p:spPr/>
        <p:txBody>
          <a:bodyPr/>
          <a:lstStyle/>
          <a:p>
            <a:r>
              <a:rPr lang="en-US" sz="3200"/>
              <a:t>Blood management</a:t>
            </a:r>
          </a:p>
        </p:txBody>
      </p:sp>
      <p:sp>
        <p:nvSpPr>
          <p:cNvPr id="49157" name="Rectangle 3"/>
          <p:cNvSpPr>
            <a:spLocks noGrp="1" noChangeArrowheads="1"/>
          </p:cNvSpPr>
          <p:nvPr>
            <p:ph type="body" idx="1"/>
          </p:nvPr>
        </p:nvSpPr>
        <p:spPr/>
        <p:txBody>
          <a:bodyPr/>
          <a:lstStyle/>
          <a:p>
            <a:r>
              <a:rPr lang="en-US"/>
              <a:t>Blood types:</a:t>
            </a:r>
          </a:p>
          <a:p>
            <a:pPr lvl="1"/>
            <a:r>
              <a:rPr lang="en-US"/>
              <a:t>A and B antigens</a:t>
            </a:r>
          </a:p>
          <a:p>
            <a:pPr lvl="2"/>
            <a:r>
              <a:rPr lang="en-US"/>
              <a:t>Produces A, B, AB and O</a:t>
            </a:r>
          </a:p>
          <a:p>
            <a:pPr lvl="1"/>
            <a:r>
              <a:rPr lang="en-US"/>
              <a:t>The Rh antigen</a:t>
            </a:r>
          </a:p>
          <a:p>
            <a:pPr lvl="2"/>
            <a:r>
              <a:rPr lang="en-US"/>
              <a:t>Present (+)</a:t>
            </a:r>
          </a:p>
          <a:p>
            <a:pPr lvl="2"/>
            <a:r>
              <a:rPr lang="en-US"/>
              <a:t>Not present (-)</a:t>
            </a:r>
          </a:p>
        </p:txBody>
      </p:sp>
      <p:pic>
        <p:nvPicPr>
          <p:cNvPr id="4915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6600" y="3392488"/>
            <a:ext cx="5262563"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7611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4"/>
          <p:cNvSpPr>
            <a:spLocks noGrp="1"/>
          </p:cNvSpPr>
          <p:nvPr>
            <p:ph type="ftr"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a:t>© 2012 W.B. Powell</a:t>
            </a:r>
          </a:p>
        </p:txBody>
      </p:sp>
      <p:sp>
        <p:nvSpPr>
          <p:cNvPr id="50179" name="Slide Number Placeholder 5"/>
          <p:cNvSpPr>
            <a:spLocks noGrp="1"/>
          </p:cNvSpPr>
          <p:nvPr>
            <p:ph type="sldNum" sz="quarter" idx="429496729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FF22EC43-5395-4D26-B68A-907B8528EAEA}" type="slidenum">
              <a:rPr lang="en-US" sz="1400" smtClean="0"/>
              <a:pPr/>
              <a:t>8</a:t>
            </a:fld>
            <a:endParaRPr lang="en-US" sz="1400"/>
          </a:p>
        </p:txBody>
      </p:sp>
      <p:sp>
        <p:nvSpPr>
          <p:cNvPr id="50180" name="Rectangle 2"/>
          <p:cNvSpPr>
            <a:spLocks noGrp="1" noChangeArrowheads="1"/>
          </p:cNvSpPr>
          <p:nvPr>
            <p:ph type="title"/>
          </p:nvPr>
        </p:nvSpPr>
        <p:spPr/>
        <p:txBody>
          <a:bodyPr/>
          <a:lstStyle/>
          <a:p>
            <a:r>
              <a:rPr lang="en-US" sz="3200"/>
              <a:t>Blood management</a:t>
            </a:r>
          </a:p>
        </p:txBody>
      </p:sp>
      <p:grpSp>
        <p:nvGrpSpPr>
          <p:cNvPr id="50181" name="Group 8"/>
          <p:cNvGrpSpPr>
            <a:grpSpLocks/>
          </p:cNvGrpSpPr>
          <p:nvPr/>
        </p:nvGrpSpPr>
        <p:grpSpPr bwMode="auto">
          <a:xfrm>
            <a:off x="501650" y="1322388"/>
            <a:ext cx="8115300" cy="4314825"/>
            <a:chOff x="324" y="801"/>
            <a:chExt cx="5112" cy="2718"/>
          </a:xfrm>
        </p:grpSpPr>
        <p:pic>
          <p:nvPicPr>
            <p:cNvPr id="5018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 y="801"/>
              <a:ext cx="5112" cy="2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4" y="1289"/>
              <a:ext cx="546"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4"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1" y="1298"/>
              <a:ext cx="549"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113492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4"/>
          <p:cNvSpPr>
            <a:spLocks noGrp="1"/>
          </p:cNvSpPr>
          <p:nvPr>
            <p:ph type="ftr"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a:t>© 2012 W.B. Powell</a:t>
            </a:r>
          </a:p>
        </p:txBody>
      </p:sp>
      <p:sp>
        <p:nvSpPr>
          <p:cNvPr id="51203" name="Slide Number Placeholder 5"/>
          <p:cNvSpPr>
            <a:spLocks noGrp="1"/>
          </p:cNvSpPr>
          <p:nvPr>
            <p:ph type="sldNum" sz="quarter" idx="429496729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EC4D6F32-E7B2-4F72-9027-CD7DAB075388}" type="slidenum">
              <a:rPr lang="en-US" sz="1400" smtClean="0"/>
              <a:pPr/>
              <a:t>9</a:t>
            </a:fld>
            <a:endParaRPr lang="en-US" sz="1400"/>
          </a:p>
        </p:txBody>
      </p:sp>
      <p:sp>
        <p:nvSpPr>
          <p:cNvPr id="51204" name="Rectangle 2"/>
          <p:cNvSpPr>
            <a:spLocks noGrp="1" noChangeArrowheads="1"/>
          </p:cNvSpPr>
          <p:nvPr>
            <p:ph type="title"/>
          </p:nvPr>
        </p:nvSpPr>
        <p:spPr/>
        <p:txBody>
          <a:bodyPr/>
          <a:lstStyle/>
          <a:p>
            <a:r>
              <a:rPr lang="en-US" sz="3200"/>
              <a:t>Blood management</a:t>
            </a:r>
          </a:p>
        </p:txBody>
      </p:sp>
      <p:sp>
        <p:nvSpPr>
          <p:cNvPr id="51205" name="Rectangle 3"/>
          <p:cNvSpPr>
            <a:spLocks noGrp="1" noChangeArrowheads="1"/>
          </p:cNvSpPr>
          <p:nvPr>
            <p:ph type="body" idx="1"/>
          </p:nvPr>
        </p:nvSpPr>
        <p:spPr/>
        <p:txBody>
          <a:bodyPr/>
          <a:lstStyle/>
          <a:p>
            <a:r>
              <a:rPr lang="en-US"/>
              <a:t>Donations by ethnicity</a:t>
            </a:r>
          </a:p>
        </p:txBody>
      </p:sp>
      <p:graphicFrame>
        <p:nvGraphicFramePr>
          <p:cNvPr id="51206" name="Object 4"/>
          <p:cNvGraphicFramePr>
            <a:graphicFrameLocks noChangeAspect="1"/>
          </p:cNvGraphicFramePr>
          <p:nvPr/>
        </p:nvGraphicFramePr>
        <p:xfrm>
          <a:off x="1144588" y="1658938"/>
          <a:ext cx="6911975" cy="4589462"/>
        </p:xfrm>
        <a:graphic>
          <a:graphicData uri="http://schemas.openxmlformats.org/presentationml/2006/ole">
            <mc:AlternateContent xmlns:mc="http://schemas.openxmlformats.org/markup-compatibility/2006">
              <mc:Choice xmlns:v="urn:schemas-microsoft-com:vml" Requires="v">
                <p:oleObj spid="_x0000_s1026" name="Chart" r:id="rId4" imgW="5810310" imgH="3857565" progId="Excel.Chart.8">
                  <p:embed/>
                </p:oleObj>
              </mc:Choice>
              <mc:Fallback>
                <p:oleObj name="Chart" r:id="rId4" imgW="5810310" imgH="3857565" progId="Excel.Chart.8">
                  <p:embed/>
                  <p:pic>
                    <p:nvPicPr>
                      <p:cNvPr id="5120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4588" y="1658938"/>
                        <a:ext cx="6911975" cy="458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0117646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tx1"/>
          </a:solidFill>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New Roman" pitchFamily="18" charset="0"/>
          </a:defRPr>
        </a:defPPr>
      </a:lstStyle>
    </a:spDef>
    <a:lnDef>
      <a:spPr bwMode="auto">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472063</TotalTime>
  <Words>2212</Words>
  <Application>Microsoft Office PowerPoint</Application>
  <PresentationFormat>On-screen Show (4:3)</PresentationFormat>
  <Paragraphs>486</Paragraphs>
  <Slides>55</Slides>
  <Notes>46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55</vt:i4>
      </vt:variant>
    </vt:vector>
  </HeadingPairs>
  <TitlesOfParts>
    <vt:vector size="62" baseType="lpstr">
      <vt:lpstr>MS PGothic</vt:lpstr>
      <vt:lpstr>Arial</vt:lpstr>
      <vt:lpstr>Times New Roman</vt:lpstr>
      <vt:lpstr>Wingdings</vt:lpstr>
      <vt:lpstr>Default Design</vt:lpstr>
      <vt:lpstr>Chart</vt:lpstr>
      <vt:lpstr>Equation</vt:lpstr>
      <vt:lpstr>PowerPoint Presentation</vt:lpstr>
      <vt:lpstr>Week 12 – Blood management</vt:lpstr>
      <vt:lpstr>Narrative</vt:lpstr>
      <vt:lpstr>Blood management</vt:lpstr>
      <vt:lpstr>Blood management</vt:lpstr>
      <vt:lpstr>Blood management</vt:lpstr>
      <vt:lpstr>Blood management</vt:lpstr>
      <vt:lpstr>Blood management</vt:lpstr>
      <vt:lpstr>Blood management</vt:lpstr>
      <vt:lpstr>Blood management</vt:lpstr>
      <vt:lpstr>Blood management</vt:lpstr>
      <vt:lpstr>Blood management</vt:lpstr>
      <vt:lpstr>Blood management</vt:lpstr>
      <vt:lpstr>Basic model</vt:lpstr>
      <vt:lpstr>Blood management</vt:lpstr>
      <vt:lpstr>Blood management</vt:lpstr>
      <vt:lpstr>Blood management</vt:lpstr>
      <vt:lpstr>Blood management</vt:lpstr>
      <vt:lpstr>Blood management</vt:lpstr>
      <vt:lpstr>Blood management</vt:lpstr>
      <vt:lpstr>Blood management</vt:lpstr>
      <vt:lpstr>Blood management</vt:lpstr>
      <vt:lpstr>Blood management</vt:lpstr>
      <vt:lpstr>Blood management</vt:lpstr>
      <vt:lpstr>Uncertainty modeling</vt:lpstr>
      <vt:lpstr>Blood management</vt:lpstr>
      <vt:lpstr>Blood management</vt:lpstr>
      <vt:lpstr>Blood management</vt:lpstr>
      <vt:lpstr>PowerPoint Presentation</vt:lpstr>
      <vt:lpstr>PowerPoint Presentation</vt:lpstr>
      <vt:lpstr>Designing policies</vt:lpstr>
      <vt:lpstr>Blood management</vt:lpstr>
      <vt:lpstr>Blood management</vt:lpstr>
      <vt:lpstr>Blood management</vt:lpstr>
      <vt:lpstr>Designing policies</vt:lpstr>
      <vt:lpstr>Blood management</vt:lpstr>
      <vt:lpstr>PowerPoint Presentation</vt:lpstr>
      <vt:lpstr>PowerPoint Presentation</vt:lpstr>
      <vt:lpstr>PowerPoint Presentation</vt:lpstr>
      <vt:lpstr>PowerPoint Presentation</vt:lpstr>
      <vt:lpstr>PowerPoint Presentation</vt:lpstr>
      <vt:lpstr>Updating the value function approximation</vt:lpstr>
      <vt:lpstr>Updating the value function approximation</vt:lpstr>
      <vt:lpstr>Updating the value function approximation</vt:lpstr>
      <vt:lpstr>Updating the value function approximation</vt:lpstr>
      <vt:lpstr>Exploiting concavity</vt:lpstr>
      <vt:lpstr>Approximate value iteration</vt:lpstr>
      <vt:lpstr>Approximate value iteration</vt:lpstr>
      <vt:lpstr>Approximate value iteration</vt:lpstr>
      <vt:lpstr>Approximate value iteration</vt:lpstr>
      <vt:lpstr>Iterative learning</vt:lpstr>
      <vt:lpstr>Iterative learning</vt:lpstr>
      <vt:lpstr>Iterative learning</vt:lpstr>
      <vt:lpstr>Iterative learning</vt:lpstr>
      <vt:lpstr>Approximate dynamic programming</vt:lpstr>
    </vt:vector>
  </TitlesOfParts>
  <Company>Princeton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Civil Engineering and Operations Research</dc:creator>
  <cp:lastModifiedBy>Warren B. Powell</cp:lastModifiedBy>
  <cp:revision>2020</cp:revision>
  <cp:lastPrinted>2018-04-09T18:54:05Z</cp:lastPrinted>
  <dcterms:created xsi:type="dcterms:W3CDTF">1998-07-09T00:32:24Z</dcterms:created>
  <dcterms:modified xsi:type="dcterms:W3CDTF">2020-03-28T15:15:46Z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2</vt:i4>
  </property>
  <property fmtid="{D5CDD505-2E9C-101B-9397-08002B2CF9AE}" pid="3" name="GraphicType">
    <vt:i4>1</vt:i4>
  </property>
  <property fmtid="{D5CDD505-2E9C-101B-9397-08002B2CF9AE}" pid="4" name="Compression">
    <vt:i4>100</vt:i4>
  </property>
  <property fmtid="{D5CDD505-2E9C-101B-9397-08002B2CF9AE}" pid="5" name="ScreenSize">
    <vt:i4>3</vt:i4>
  </property>
  <property fmtid="{D5CDD505-2E9C-101B-9397-08002B2CF9AE}" pid="6" name="ScreenUsage">
    <vt:i4>2</vt:i4>
  </property>
  <property fmtid="{D5CDD505-2E9C-101B-9397-08002B2CF9AE}" pid="7" name="MailAddress">
    <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C:\My documents\Web pages\orf411_99\ORF411_Lectures</vt:lpwstr>
  </property>
</Properties>
</file>